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8BC6A-E3EE-8562-6314-DC344E09F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F4CC19-D024-91D0-71BA-F83BA01E2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0C13F4-F152-3618-1A5D-9E247C780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7F6B6E-A9AE-264F-8D03-222D9695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3EDA01-B7B2-59B8-204E-3106DDFB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5595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1D78F-B180-5620-F8FF-893FB35CC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D9EA52-E6F1-1096-4C93-2AB7F1C9B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DBFB54-5461-E1E9-161B-CE80B7D1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0F9606-2AED-C221-217C-9B87DCD4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8FB211-D01A-1D54-A5A6-6A7064C8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322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8B6705-FAFD-4977-B272-D9909CBE1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EBF8D4-CCF4-54DF-0617-86D3EE2B7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375FC7-E92A-35CD-6C45-78A516D7B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CD94E3-C612-A4CE-0F83-9FF80E0AE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2AF42C-0C0C-485A-60DA-CC26D5B8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8064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AEFB0-0277-05E3-1A34-BAAA1ECEA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C10F28-33A1-C946-9FD0-874014D0D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A902BB-7DB7-A03E-B993-C1CB22F4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38EC3A-C0DF-91E5-DCF7-7C88980FE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94A953-E34F-5208-834D-30C79F69A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500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B71D7-1C5E-4771-6B03-89D80AF3B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41525-FE27-7905-11B0-FC481A8CB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B90495-C4B6-4F04-1656-22CA8CC8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BDCBFD-77F5-D422-5FBF-08279E443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567925-98A4-C5BA-5E8F-E1398424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9151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A3E89-5858-E07A-E6B6-F27E4768C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FD7193-9EE9-76DA-8402-76487E332D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5BFCC9-2B04-BCF6-93F5-E8FBA4792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796FFF-6C5F-A34B-3A4A-EDC1D84DF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DFDB3D-3CA0-F6B5-8667-7A992FFA9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99EC8C-63F7-2A76-4919-7916528E2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4307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A2FB97-F855-E4E5-B799-5797EF9BD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B0101B-E2ED-5E9D-27D4-1684DBA1A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080D7B-C580-2BB7-2729-15B52B657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9E9E24-8391-FF24-9D58-1E69C1C51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8EDE9A1-91EA-ED6C-8614-09A70BD9B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9804A68-AF29-1F6B-ADE5-63145871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5655E50-5A8E-FBA7-251C-C09269AD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3112EA5-3907-1CA7-83EF-F8D43314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2177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D640BA-3B30-16A2-8D0E-5D1B04D6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AC7549C-9C20-835E-7103-F1B8E6EE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1627868-C22D-FE59-5CB6-D604ABD5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57EF32-D3A4-C799-D376-6DB1BD022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5035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C9BA53-FA6B-B9BA-E738-B5A78F49D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B508611-BA76-8665-6C1E-871B5C91A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EC639D-3C67-FE58-EAD3-D1C01AD95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160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DE2A1E-624F-AC11-7BB3-431B66EF4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61F216-B059-3113-81BF-2B11C62A8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D95681-3BBB-B034-0164-2991F231A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DA7A12-AAD9-3D4A-29D0-61BAEF05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622F2B-211E-5546-E05D-1AFAAA1C4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9AB4A8-58FC-1A98-9951-C01EBB475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507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2A943F-E215-BCBB-1B34-9E2938454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7DAFCC5-DFD5-5B34-EEEE-91E3E485F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7C1925-DCAF-23D3-304C-E12D100D9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CCD0BD-8D46-2A28-0DED-53AFE4A0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9199D2-D4FC-B166-B047-1ABAE2C9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CA45F2-29E0-4C6E-E128-34E7A9722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4134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589B8C2-328C-07E8-F332-1EFDFA54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94C4DD-0552-94B2-58B3-7E7322AFC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F61734-4503-1089-3A46-4E2A0526C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10523-438F-4E7B-B434-8CF4A865C556}" type="datetimeFigureOut">
              <a:rPr lang="es-EC" smtClean="0"/>
              <a:t>17/5/2022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3E5D55-DBA6-8F89-AB1C-63883DE3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3FF177-4E17-8776-5212-A2410B0A5C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20D8A-7917-4278-A475-3D718B2CC81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7479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33C6BEC-2D92-D921-CE10-A79BA1985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985169"/>
              </p:ext>
            </p:extLst>
          </p:nvPr>
        </p:nvGraphicFramePr>
        <p:xfrm>
          <a:off x="2118109" y="746743"/>
          <a:ext cx="8128000" cy="2625047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7574394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61460306"/>
                    </a:ext>
                  </a:extLst>
                </a:gridCol>
                <a:gridCol w="1845388">
                  <a:extLst>
                    <a:ext uri="{9D8B030D-6E8A-4147-A177-3AD203B41FA5}">
                      <a16:colId xmlns:a16="http://schemas.microsoft.com/office/drawing/2014/main" val="16825566"/>
                    </a:ext>
                  </a:extLst>
                </a:gridCol>
                <a:gridCol w="1166326">
                  <a:extLst>
                    <a:ext uri="{9D8B030D-6E8A-4147-A177-3AD203B41FA5}">
                      <a16:colId xmlns:a16="http://schemas.microsoft.com/office/drawing/2014/main" val="3211890600"/>
                    </a:ext>
                  </a:extLst>
                </a:gridCol>
                <a:gridCol w="1865086">
                  <a:extLst>
                    <a:ext uri="{9D8B030D-6E8A-4147-A177-3AD203B41FA5}">
                      <a16:colId xmlns:a16="http://schemas.microsoft.com/office/drawing/2014/main" val="3336696969"/>
                    </a:ext>
                  </a:extLst>
                </a:gridCol>
              </a:tblGrid>
              <a:tr h="400007">
                <a:tc>
                  <a:txBody>
                    <a:bodyPr/>
                    <a:lstStyle/>
                    <a:p>
                      <a:endParaRPr lang="es-EC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613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777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033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341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134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70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418200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AC521D04-EEFA-8C09-D980-A2F6CE367F0A}"/>
              </a:ext>
            </a:extLst>
          </p:cNvPr>
          <p:cNvSpPr/>
          <p:nvPr/>
        </p:nvSpPr>
        <p:spPr>
          <a:xfrm>
            <a:off x="2118109" y="719666"/>
            <a:ext cx="147417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CODIGO</a:t>
            </a:r>
            <a:endParaRPr lang="es-ES" sz="2400" b="1" i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CA13443-04AC-A747-E6D6-E7E4B2C39B88}"/>
              </a:ext>
            </a:extLst>
          </p:cNvPr>
          <p:cNvSpPr/>
          <p:nvPr/>
        </p:nvSpPr>
        <p:spPr>
          <a:xfrm>
            <a:off x="3678395" y="697348"/>
            <a:ext cx="155607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i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NOMBRES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7085FE4-6A86-94F5-5E4D-F3C8FC3903A3}"/>
              </a:ext>
            </a:extLst>
          </p:cNvPr>
          <p:cNvSpPr/>
          <p:nvPr/>
        </p:nvSpPr>
        <p:spPr>
          <a:xfrm>
            <a:off x="3912556" y="719665"/>
            <a:ext cx="42849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C" sz="2400" b="1" i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      APELLIDOS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D820F39-8896-4E45-C5A2-DE869B08CD2F}"/>
              </a:ext>
            </a:extLst>
          </p:cNvPr>
          <p:cNvSpPr/>
          <p:nvPr/>
        </p:nvSpPr>
        <p:spPr>
          <a:xfrm>
            <a:off x="7295566" y="719664"/>
            <a:ext cx="9019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i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EDAD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D869BEC-1883-868D-D867-DE5C07E1FC24}"/>
              </a:ext>
            </a:extLst>
          </p:cNvPr>
          <p:cNvSpPr/>
          <p:nvPr/>
        </p:nvSpPr>
        <p:spPr>
          <a:xfrm>
            <a:off x="8431704" y="719664"/>
            <a:ext cx="14769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i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ESTATURA</a:t>
            </a:r>
          </a:p>
        </p:txBody>
      </p:sp>
    </p:spTree>
    <p:extLst>
      <p:ext uri="{BB962C8B-B14F-4D97-AF65-F5344CB8AC3E}">
        <p14:creationId xmlns:p14="http://schemas.microsoft.com/office/powerpoint/2010/main" val="60603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CF469D54-7471-0CF4-2CA5-DF092C125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989928"/>
              </p:ext>
            </p:extLst>
          </p:nvPr>
        </p:nvGraphicFramePr>
        <p:xfrm>
          <a:off x="2032000" y="793102"/>
          <a:ext cx="8128000" cy="2961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19346664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71790089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748699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15845795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723772716"/>
                    </a:ext>
                  </a:extLst>
                </a:gridCol>
              </a:tblGrid>
              <a:tr h="297404">
                <a:tc>
                  <a:txBody>
                    <a:bodyPr/>
                    <a:lstStyle/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     CÓDIGO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 APELLIDOS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  NOMBRES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   GRADO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  SECCIÓN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572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39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241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440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19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658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937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01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488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44455E5B-0404-7BAD-4B4C-7F1C07306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437864"/>
              </p:ext>
            </p:extLst>
          </p:nvPr>
        </p:nvGraphicFramePr>
        <p:xfrm>
          <a:off x="2032000" y="719666"/>
          <a:ext cx="8128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4287895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780351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519374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587308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658868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chemeClr val="bg1"/>
                          </a:solidFill>
                        </a:rPr>
                        <a:t>     </a:t>
                      </a:r>
                      <a:r>
                        <a:rPr lang="es-EC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CODIGO</a:t>
                      </a:r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 APELLIDOS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  NOMBRES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     </a:t>
                      </a:r>
                      <a:r>
                        <a:rPr lang="es-EC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GRADO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   SECCION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507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254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557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66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15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58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882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364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852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81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68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16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808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19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5D6C80E5-FA7E-FFA6-5B1C-A8A1FFEC5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842607"/>
              </p:ext>
            </p:extLst>
          </p:nvPr>
        </p:nvGraphicFramePr>
        <p:xfrm>
          <a:off x="2209281" y="398158"/>
          <a:ext cx="8128002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1930621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6701815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04196678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228863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98036639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187804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  NIVEL 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CICLO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GRADO 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SECCION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CATEGORIA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 GRUPO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655200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        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P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s-EC" b="1" dirty="0"/>
                        <a:t>    </a:t>
                      </a:r>
                    </a:p>
                    <a:p>
                      <a:endParaRPr lang="es-EC" b="1" dirty="0"/>
                    </a:p>
                    <a:p>
                      <a:r>
                        <a:rPr lang="es-EC" b="1" dirty="0"/>
                        <a:t>         </a:t>
                      </a:r>
                      <a:r>
                        <a:rPr lang="es-EC" b="1" i="1" dirty="0">
                          <a:solidFill>
                            <a:schemeClr val="bg1"/>
                          </a:solidFill>
                        </a:rPr>
                        <a:t> I   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6303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412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39721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0488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19211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</a:tcPr>
                </a:tc>
                <a:tc rowSpan="5">
                  <a:txBody>
                    <a:bodyPr/>
                    <a:lstStyle/>
                    <a:p>
                      <a:endParaRPr lang="es-EC" b="1" dirty="0"/>
                    </a:p>
                    <a:p>
                      <a:endParaRPr lang="es-EC" b="1" dirty="0"/>
                    </a:p>
                    <a:p>
                      <a:r>
                        <a:rPr lang="es-EC" b="1" i="1" dirty="0"/>
                        <a:t>      </a:t>
                      </a:r>
                      <a:r>
                        <a:rPr lang="es-EC" b="1" i="1" dirty="0">
                          <a:solidFill>
                            <a:schemeClr val="bg1"/>
                          </a:solidFill>
                        </a:rPr>
                        <a:t>II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74246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3346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336797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S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U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994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9504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s-EC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es-EC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es-EC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s-EC" b="1" dirty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s-EC" b="1" i="1" dirty="0">
                          <a:solidFill>
                            <a:schemeClr val="bg1"/>
                          </a:solidFill>
                        </a:rPr>
                        <a:t>III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7625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5132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41855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33828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C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52687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08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253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716CA21-53BE-B25A-F52E-18E240A50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07438"/>
              </p:ext>
            </p:extLst>
          </p:nvPr>
        </p:nvGraphicFramePr>
        <p:xfrm>
          <a:off x="2032000" y="719666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718">
                  <a:extLst>
                    <a:ext uri="{9D8B030D-6E8A-4147-A177-3AD203B41FA5}">
                      <a16:colId xmlns:a16="http://schemas.microsoft.com/office/drawing/2014/main" val="2146722997"/>
                    </a:ext>
                  </a:extLst>
                </a:gridCol>
                <a:gridCol w="1278294">
                  <a:extLst>
                    <a:ext uri="{9D8B030D-6E8A-4147-A177-3AD203B41FA5}">
                      <a16:colId xmlns:a16="http://schemas.microsoft.com/office/drawing/2014/main" val="3920962637"/>
                    </a:ext>
                  </a:extLst>
                </a:gridCol>
                <a:gridCol w="1235788">
                  <a:extLst>
                    <a:ext uri="{9D8B030D-6E8A-4147-A177-3AD203B41FA5}">
                      <a16:colId xmlns:a16="http://schemas.microsoft.com/office/drawing/2014/main" val="221977175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952551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365154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      CURSO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>
                          <a:solidFill>
                            <a:schemeClr val="bg1"/>
                          </a:solidFill>
                        </a:rPr>
                        <a:t>   NIVEL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GRUPO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SECCION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s-EC"/>
                        <a:t>  GRADO</a:t>
                      </a:r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18854048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s-EC" dirty="0"/>
                        <a:t>          -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      </a:t>
                      </a:r>
                      <a:r>
                        <a:rPr lang="es-EC" dirty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6271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        </a:t>
                      </a:r>
                      <a:r>
                        <a:rPr lang="es-EC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392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s-EC" dirty="0"/>
                        <a:t>          =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s-EC" dirty="0"/>
                    </a:p>
                    <a:p>
                      <a:r>
                        <a:rPr lang="es-EC" dirty="0"/>
                        <a:t>         </a:t>
                      </a:r>
                      <a:r>
                        <a:rPr lang="es-EC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3610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7933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        </a:t>
                      </a:r>
                      <a:r>
                        <a:rPr lang="es-EC" dirty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6961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C" dirty="0"/>
                        <a:t>          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C" dirty="0">
                          <a:solidFill>
                            <a:srgbClr val="FF0000"/>
                          </a:solidFill>
                        </a:rPr>
                        <a:t>          E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6134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           </a:t>
                      </a:r>
                      <a:r>
                        <a:rPr lang="es-EC" dirty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740416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E7A8D24E-75F5-9BB5-F6FC-6A220D207EF6}"/>
              </a:ext>
            </a:extLst>
          </p:cNvPr>
          <p:cNvSpPr txBox="1"/>
          <p:nvPr/>
        </p:nvSpPr>
        <p:spPr>
          <a:xfrm rot="16200000">
            <a:off x="4885935" y="3054416"/>
            <a:ext cx="379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III</a:t>
            </a:r>
          </a:p>
        </p:txBody>
      </p:sp>
    </p:spTree>
    <p:extLst>
      <p:ext uri="{BB962C8B-B14F-4D97-AF65-F5344CB8AC3E}">
        <p14:creationId xmlns:p14="http://schemas.microsoft.com/office/powerpoint/2010/main" val="3895128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91</Words>
  <Application>Microsoft Office PowerPoint</Application>
  <PresentationFormat>Panorámica</PresentationFormat>
  <Paragraphs>65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Camila</dc:creator>
  <cp:lastModifiedBy>Camila</cp:lastModifiedBy>
  <cp:revision>1</cp:revision>
  <dcterms:created xsi:type="dcterms:W3CDTF">2022-05-18T00:08:00Z</dcterms:created>
  <dcterms:modified xsi:type="dcterms:W3CDTF">2022-05-18T01:40:40Z</dcterms:modified>
</cp:coreProperties>
</file>