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1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0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74C586-EB59-4B8D-8B95-2DA90BB0D5AB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5522492-4684-4758-9C97-DFBD93D5D8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19413"/>
          </a:xfrm>
        </p:spPr>
        <p:txBody>
          <a:bodyPr/>
          <a:lstStyle/>
          <a:p>
            <a:r>
              <a:rPr lang="es-PE" dirty="0" smtClean="0"/>
              <a:t>Exposición de la guerra del Pacífico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53254"/>
            <a:ext cx="4032738" cy="1503484"/>
          </a:xfrm>
        </p:spPr>
        <p:txBody>
          <a:bodyPr>
            <a:normAutofit/>
          </a:bodyPr>
          <a:lstStyle/>
          <a:p>
            <a:r>
              <a:rPr lang="es-MX" dirty="0" smtClean="0"/>
              <a:t>Alumno: Johnny Fernando Grados Neyra</a:t>
            </a:r>
          </a:p>
          <a:p>
            <a:r>
              <a:rPr lang="es-MX" dirty="0" smtClean="0"/>
              <a:t>Curso: Personal Social</a:t>
            </a:r>
          </a:p>
          <a:p>
            <a:r>
              <a:rPr lang="es-MX" dirty="0" smtClean="0"/>
              <a:t>Profesor: José Luis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izquierda 3"/>
          <p:cNvSpPr/>
          <p:nvPr/>
        </p:nvSpPr>
        <p:spPr>
          <a:xfrm>
            <a:off x="202222" y="2919046"/>
            <a:ext cx="5890847" cy="12397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echa derecha 4"/>
          <p:cNvSpPr/>
          <p:nvPr/>
        </p:nvSpPr>
        <p:spPr>
          <a:xfrm>
            <a:off x="6084277" y="2919046"/>
            <a:ext cx="5767754" cy="1222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2628900" y="3226777"/>
            <a:ext cx="87923" cy="5890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81454" y="3420208"/>
            <a:ext cx="1459523" cy="39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1860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2919046" y="3420209"/>
            <a:ext cx="1327639" cy="39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1879</a:t>
            </a:r>
            <a:endParaRPr lang="en-US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4378569" y="3226777"/>
            <a:ext cx="70339" cy="5890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4686300" y="3420208"/>
            <a:ext cx="1292469" cy="39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1880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6444762" y="3420208"/>
            <a:ext cx="1283676" cy="39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1881</a:t>
            </a:r>
            <a:endParaRPr lang="en-US" dirty="0"/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7930661" y="3226777"/>
            <a:ext cx="61547" cy="5890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8247185" y="3420208"/>
            <a:ext cx="1037492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1882</a:t>
            </a:r>
            <a:endParaRPr lang="en-US" dirty="0"/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9416562" y="3226777"/>
            <a:ext cx="61546" cy="5451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9777046" y="3420208"/>
            <a:ext cx="1195754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1883</a:t>
            </a:r>
            <a:endParaRPr lang="en-US" dirty="0"/>
          </a:p>
        </p:txBody>
      </p:sp>
      <p:cxnSp>
        <p:nvCxnSpPr>
          <p:cNvPr id="27" name="Conector recto 26"/>
          <p:cNvCxnSpPr/>
          <p:nvPr/>
        </p:nvCxnSpPr>
        <p:spPr>
          <a:xfrm flipH="1" flipV="1">
            <a:off x="1784838" y="2672862"/>
            <a:ext cx="8793" cy="5539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923192" y="1608992"/>
            <a:ext cx="1749669" cy="10638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El problema de los diez centavos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Conector recto 29"/>
          <p:cNvCxnSpPr/>
          <p:nvPr/>
        </p:nvCxnSpPr>
        <p:spPr>
          <a:xfrm flipH="1">
            <a:off x="3006968" y="3815862"/>
            <a:ext cx="606670" cy="6506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1670539" y="4339004"/>
            <a:ext cx="1354014" cy="8176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23 de febrero </a:t>
            </a:r>
            <a:r>
              <a:rPr lang="es-PE" dirty="0" smtClean="0">
                <a:solidFill>
                  <a:schemeClr val="tx1"/>
                </a:solidFill>
              </a:rPr>
              <a:t>    -</a:t>
            </a:r>
            <a:r>
              <a:rPr lang="es-PE" dirty="0" smtClean="0">
                <a:solidFill>
                  <a:schemeClr val="tx1"/>
                </a:solidFill>
              </a:rPr>
              <a:t>5 de abril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Conector recto 35"/>
          <p:cNvCxnSpPr>
            <a:stCxn id="33" idx="2"/>
            <a:endCxn id="38" idx="0"/>
          </p:cNvCxnSpPr>
          <p:nvPr/>
        </p:nvCxnSpPr>
        <p:spPr>
          <a:xfrm>
            <a:off x="2347546" y="5156687"/>
            <a:ext cx="153866" cy="6286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863969" y="5785338"/>
            <a:ext cx="1274885" cy="7473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La misión (Lavalle)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Conector recto 39"/>
          <p:cNvCxnSpPr/>
          <p:nvPr/>
        </p:nvCxnSpPr>
        <p:spPr>
          <a:xfrm flipH="1" flipV="1">
            <a:off x="5284177" y="2804746"/>
            <a:ext cx="17585" cy="4220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4686300" y="2286000"/>
            <a:ext cx="1292469" cy="633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26 de Mayo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Conector recto 42"/>
          <p:cNvCxnSpPr>
            <a:stCxn id="41" idx="0"/>
          </p:cNvCxnSpPr>
          <p:nvPr/>
        </p:nvCxnSpPr>
        <p:spPr>
          <a:xfrm flipH="1" flipV="1">
            <a:off x="5284177" y="1969478"/>
            <a:ext cx="48358" cy="3165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4510454" y="861646"/>
            <a:ext cx="1573823" cy="11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La</a:t>
            </a:r>
            <a:r>
              <a:rPr lang="es-PE" dirty="0" smtClean="0"/>
              <a:t> </a:t>
            </a:r>
            <a:r>
              <a:rPr lang="es-PE" dirty="0" smtClean="0">
                <a:solidFill>
                  <a:schemeClr val="tx1"/>
                </a:solidFill>
              </a:rPr>
              <a:t>campaña de Tacna y Arica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Conector recto 45"/>
          <p:cNvCxnSpPr>
            <a:stCxn id="15" idx="2"/>
          </p:cNvCxnSpPr>
          <p:nvPr/>
        </p:nvCxnSpPr>
        <p:spPr>
          <a:xfrm flipH="1">
            <a:off x="7051431" y="3815862"/>
            <a:ext cx="35169" cy="571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6475534" y="4387362"/>
            <a:ext cx="1151793" cy="5187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13 de Enero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Conector recto 53"/>
          <p:cNvCxnSpPr>
            <a:stCxn id="52" idx="2"/>
          </p:cNvCxnSpPr>
          <p:nvPr/>
        </p:nvCxnSpPr>
        <p:spPr>
          <a:xfrm>
            <a:off x="7051431" y="4906107"/>
            <a:ext cx="307730" cy="6806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7086600" y="5586722"/>
            <a:ext cx="1837593" cy="87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Batalla de San Juan de </a:t>
            </a:r>
            <a:r>
              <a:rPr lang="es-PE" dirty="0" smtClean="0">
                <a:solidFill>
                  <a:schemeClr val="tx1"/>
                </a:solidFill>
              </a:rPr>
              <a:t>Miraflores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Conector recto 57"/>
          <p:cNvCxnSpPr>
            <a:stCxn id="25" idx="2"/>
          </p:cNvCxnSpPr>
          <p:nvPr/>
        </p:nvCxnSpPr>
        <p:spPr>
          <a:xfrm>
            <a:off x="10374923" y="3771900"/>
            <a:ext cx="8792" cy="5451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9777046" y="4387362"/>
            <a:ext cx="1195754" cy="518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10 de Julio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Conector recto 63"/>
          <p:cNvCxnSpPr/>
          <p:nvPr/>
        </p:nvCxnSpPr>
        <p:spPr>
          <a:xfrm flipH="1" flipV="1">
            <a:off x="9407771" y="4747845"/>
            <a:ext cx="492368" cy="1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/>
          <p:cNvSpPr/>
          <p:nvPr/>
        </p:nvSpPr>
        <p:spPr>
          <a:xfrm>
            <a:off x="8001001" y="4273062"/>
            <a:ext cx="1529862" cy="7033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Campaña de la resistencia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65" y="1872762"/>
            <a:ext cx="1521069" cy="1178169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3613638" y="3815862"/>
            <a:ext cx="518747" cy="65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3890595" y="4466493"/>
            <a:ext cx="1441940" cy="8176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 de Noviembre</a:t>
            </a:r>
            <a:endParaRPr lang="en-US" dirty="0"/>
          </a:p>
        </p:txBody>
      </p:sp>
      <p:cxnSp>
        <p:nvCxnSpPr>
          <p:cNvPr id="26" name="Conector recto 25"/>
          <p:cNvCxnSpPr>
            <a:stCxn id="23" idx="2"/>
          </p:cNvCxnSpPr>
          <p:nvPr/>
        </p:nvCxnSpPr>
        <p:spPr>
          <a:xfrm flipH="1">
            <a:off x="4132385" y="5284177"/>
            <a:ext cx="479180" cy="5011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3428998" y="5785338"/>
            <a:ext cx="1433147" cy="817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campaña terrestre</a:t>
            </a:r>
            <a:endParaRPr lang="en-US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0" y="5433646"/>
            <a:ext cx="1103433" cy="13540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69" y="5971615"/>
            <a:ext cx="1562648" cy="81610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4583" y="5963067"/>
            <a:ext cx="1444925" cy="81946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350" y="5029617"/>
            <a:ext cx="1698381" cy="933450"/>
          </a:xfrm>
          <a:prstGeom prst="rect">
            <a:avLst/>
          </a:prstGeom>
        </p:spPr>
      </p:pic>
      <p:cxnSp>
        <p:nvCxnSpPr>
          <p:cNvPr id="48" name="Conector recto 47"/>
          <p:cNvCxnSpPr/>
          <p:nvPr/>
        </p:nvCxnSpPr>
        <p:spPr>
          <a:xfrm flipV="1">
            <a:off x="8783515" y="2804746"/>
            <a:ext cx="0" cy="42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8247185" y="2215416"/>
            <a:ext cx="1283678" cy="62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9 y10 </a:t>
            </a:r>
            <a:r>
              <a:rPr lang="es-MX" dirty="0" err="1" smtClean="0">
                <a:solidFill>
                  <a:schemeClr val="tx1"/>
                </a:solidFill>
              </a:rPr>
              <a:t>deJulio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Conector recto 56"/>
          <p:cNvCxnSpPr>
            <a:stCxn id="50" idx="3"/>
          </p:cNvCxnSpPr>
          <p:nvPr/>
        </p:nvCxnSpPr>
        <p:spPr>
          <a:xfrm flipV="1">
            <a:off x="9530863" y="2514600"/>
            <a:ext cx="508487" cy="147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10067193" y="1969477"/>
            <a:ext cx="1607526" cy="94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Combate de la concepción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2936" y="1158455"/>
            <a:ext cx="1393122" cy="9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1969477"/>
            <a:ext cx="8825659" cy="4050323"/>
          </a:xfrm>
        </p:spPr>
        <p:txBody>
          <a:bodyPr>
            <a:noAutofit/>
          </a:bodyPr>
          <a:lstStyle/>
          <a:p>
            <a:r>
              <a:rPr lang="es-MX" sz="8800" dirty="0" smtClean="0">
                <a:latin typeface="Algerian" panose="04020705040A02060702" pitchFamily="82" charset="0"/>
              </a:rPr>
              <a:t>Muchas gracias por su atención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</TotalTime>
  <Words>87</Words>
  <Application>Microsoft Office PowerPoint</Application>
  <PresentationFormat>Panorámica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Algerian</vt:lpstr>
      <vt:lpstr>Arial</vt:lpstr>
      <vt:lpstr>Century Gothic</vt:lpstr>
      <vt:lpstr>Wingdings 3</vt:lpstr>
      <vt:lpstr>Sala de reuniones Ion</vt:lpstr>
      <vt:lpstr>Exposición de la guerra del Pacífico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Usuario</dc:creator>
  <cp:lastModifiedBy>Usuario</cp:lastModifiedBy>
  <cp:revision>9</cp:revision>
  <dcterms:created xsi:type="dcterms:W3CDTF">2023-09-03T12:22:06Z</dcterms:created>
  <dcterms:modified xsi:type="dcterms:W3CDTF">2023-09-03T16:19:41Z</dcterms:modified>
</cp:coreProperties>
</file>