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4660"/>
  </p:normalViewPr>
  <p:slideViewPr>
    <p:cSldViewPr snapToGrid="0">
      <p:cViewPr>
        <p:scale>
          <a:sx n="60" d="100"/>
          <a:sy n="60" d="100"/>
        </p:scale>
        <p:origin x="26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47609F-85B5-461E-87CE-0F88A375BF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D9270A0-9CF6-47FF-B21B-CDF7EC9F5B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337285-AEA4-4597-8E9C-33DB9E350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F08E6-F8ED-4494-A97D-4CE8C2D05B13}" type="datetimeFigureOut">
              <a:rPr lang="es-PE" smtClean="0"/>
              <a:t>22/11/2023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69D977-E29E-4674-A8AE-B8B8A5DB3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D14A2F-E5A7-439C-A3F2-5F462D285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C110-BD02-4782-A382-13E7527AF51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32097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667BF6-B096-4BFD-9004-B5E5FEE85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0892CF3-1617-4F55-9B8C-5B695B13FA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BA5B89-1C15-4546-9437-3DAB6E09A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F08E6-F8ED-4494-A97D-4CE8C2D05B13}" type="datetimeFigureOut">
              <a:rPr lang="es-PE" smtClean="0"/>
              <a:t>22/11/2023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90C234-A577-4CA6-9B27-C4744E141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8B18BE-262F-4C77-B7BA-021A55A09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C110-BD02-4782-A382-13E7527AF51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11913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0A50AF8-2750-45B2-A739-F4E399F1B0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18EE6F2-AA66-4EF7-9274-D1FFDF9C6E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C0B810-1483-4625-A00A-3F1FE5A1D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F08E6-F8ED-4494-A97D-4CE8C2D05B13}" type="datetimeFigureOut">
              <a:rPr lang="es-PE" smtClean="0"/>
              <a:t>22/11/2023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47873E5-107A-4766-BD2A-C9EF9039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0B018D-DE07-4380-B273-77A9E43FA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C110-BD02-4782-A382-13E7527AF51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69690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6D7623-B9E4-4549-B639-196463F09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4D76AC-4A87-482C-ABB4-DE5D45CCA4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1AED58-DAEF-4CA5-ADFA-8393ECC6F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F08E6-F8ED-4494-A97D-4CE8C2D05B13}" type="datetimeFigureOut">
              <a:rPr lang="es-PE" smtClean="0"/>
              <a:t>22/11/2023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D62606-4FE1-4017-9150-E2C1ABF72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34C07F5-56DA-4D44-83B0-1B422A54D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C110-BD02-4782-A382-13E7527AF51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20687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32B33F-3EC9-4211-8A9C-1EAB59CD9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B1D70B8-EA15-4189-8217-1AF50E49C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8CB5E1-BD76-4408-88B6-9CC61573C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F08E6-F8ED-4494-A97D-4CE8C2D05B13}" type="datetimeFigureOut">
              <a:rPr lang="es-PE" smtClean="0"/>
              <a:t>22/11/2023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98B35C-A344-4941-AC8E-78947BA96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CD6BC4-DF11-4D3A-830B-F8EECD7D0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C110-BD02-4782-A382-13E7527AF51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26663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D29765-3BE4-42C9-A9F5-B5306652A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76E659-862A-47D6-BCEB-2500D332F2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B2DCB-32C0-470D-9FF2-1ABFB65480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72B4B5F-805E-4189-BB23-6C4C8367A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F08E6-F8ED-4494-A97D-4CE8C2D05B13}" type="datetimeFigureOut">
              <a:rPr lang="es-PE" smtClean="0"/>
              <a:t>22/11/2023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F4AE14-2DB4-4291-93B7-FE213263E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72F165D-43A8-41B6-B751-178934ED1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C110-BD02-4782-A382-13E7527AF51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75550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424433-B96A-4CCF-BEF1-8F45A6F48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B976E74-404E-464C-B689-821F78BEF7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5ABA13-5493-4875-88B1-FC1ADF0BCC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72A3C6B-0D30-48DE-B76A-716F34C4A7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3F8D6D0-5BB5-4BCA-B117-1EB5C503DC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7DA844F-265D-4E6D-B2FD-067E99394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F08E6-F8ED-4494-A97D-4CE8C2D05B13}" type="datetimeFigureOut">
              <a:rPr lang="es-PE" smtClean="0"/>
              <a:t>22/11/2023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6CA4E92-4201-4112-B117-B98E25130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48CEE0C-66FB-4831-9A00-7C98306EB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C110-BD02-4782-A382-13E7527AF51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18375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28F8AA-D8CA-4D83-B5DB-37F5B6B1C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543506E-2539-4ADC-ABFC-667CE015D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F08E6-F8ED-4494-A97D-4CE8C2D05B13}" type="datetimeFigureOut">
              <a:rPr lang="es-PE" smtClean="0"/>
              <a:t>22/11/2023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236FF1E-171D-419F-AB0E-F68391D43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17354-21A7-4E84-B15F-E0F6841A0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C110-BD02-4782-A382-13E7527AF51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08737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EBA2CA1-15D6-4BA1-9C37-A3EF1B1F9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F08E6-F8ED-4494-A97D-4CE8C2D05B13}" type="datetimeFigureOut">
              <a:rPr lang="es-PE" smtClean="0"/>
              <a:t>22/11/2023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3895D2D-AD6E-4A19-AF57-F82AF2099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C0A9212-7E0B-479D-9F6C-8E2BE4B98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C110-BD02-4782-A382-13E7527AF51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40303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38C98D-46FF-486D-95E6-0A590D3C7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3CA319-C3E1-41E0-B59E-FB5EF0378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BE57782-65A0-4CDE-966E-5927CBDE07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9AC350A-099D-435C-BDBD-016147405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F08E6-F8ED-4494-A97D-4CE8C2D05B13}" type="datetimeFigureOut">
              <a:rPr lang="es-PE" smtClean="0"/>
              <a:t>22/11/2023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9BB922B-39CB-4786-80BD-56B6B7209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4762D77-59A2-4554-8A04-963BE7F4A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C110-BD02-4782-A382-13E7527AF51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8716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F7911B-E345-4368-8911-8A9BA5E81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E2F4283-EAAE-428D-8746-299C49969F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CE9C5DB-343B-43E7-A4EE-C0CCF90895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AF15D64-4B8D-4E23-A4FF-E74E33169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F08E6-F8ED-4494-A97D-4CE8C2D05B13}" type="datetimeFigureOut">
              <a:rPr lang="es-PE" smtClean="0"/>
              <a:t>22/11/2023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541B233-AE40-46DD-8819-7A3FFF1CA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32ECEF-1187-4358-B44E-1FFBF27E7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C110-BD02-4782-A382-13E7527AF51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14151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FA3583C-4608-4641-990D-0C772C1ED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122650-0DD5-461A-A38B-3E88321E92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EC4872-4CB8-4A5D-ADD4-A800D14128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F08E6-F8ED-4494-A97D-4CE8C2D05B13}" type="datetimeFigureOut">
              <a:rPr lang="es-PE" smtClean="0"/>
              <a:t>22/11/2023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BBA3C9-B5B8-4B88-A177-2D9E31D7D3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209CA7-7CA4-4CF4-883A-F532269E2C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9C110-BD02-4782-A382-13E7527AF51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51612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Fondo de papel pastel color crema | Foto Premium">
            <a:extLst>
              <a:ext uri="{FF2B5EF4-FFF2-40B4-BE49-F238E27FC236}">
                <a16:creationId xmlns:a16="http://schemas.microsoft.com/office/drawing/2014/main" id="{CCF1FF8D-673F-45BA-97A8-CF20A3E539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9885" y="-533859"/>
            <a:ext cx="12532895" cy="7699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41B0A9B-3D37-4889-9D33-C5188529E4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176705"/>
            <a:ext cx="9144000" cy="1187568"/>
          </a:xfrm>
        </p:spPr>
        <p:txBody>
          <a:bodyPr/>
          <a:lstStyle/>
          <a:p>
            <a:r>
              <a:rPr lang="es-ES" b="1" u="sng" dirty="0"/>
              <a:t>NICOLÁS MADURO</a:t>
            </a:r>
            <a:endParaRPr lang="es-PE" b="1" u="sng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F6DA1A9-F5CD-48F4-A941-7C47E70933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947" y="1456978"/>
            <a:ext cx="7986084" cy="5168411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ts val="27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Nicolás Maduro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was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born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on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November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23, 1962 in Caracas in Venezuela.</a:t>
            </a:r>
            <a:endParaRPr lang="es-PE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7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First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,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who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is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Nicolás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Mature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?</a:t>
            </a:r>
            <a:endParaRPr lang="es-PE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7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Nicolas Maduro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is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the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current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president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of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Venezuela.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Initially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, he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was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a bus driver and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trade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unionist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,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but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his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career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took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a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political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turn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when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he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joined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the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Chavista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movement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.</a:t>
            </a:r>
            <a:endParaRPr lang="es-PE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7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He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later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rose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to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power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after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the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death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of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Hugo Chávez in 2013.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However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,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his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presidency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has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been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marked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by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the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economic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and social crisis in Venezuela,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with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hyperinflation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,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food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shortages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and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political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repression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.</a:t>
            </a:r>
            <a:endParaRPr lang="es-PE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27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Finally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, Maduro has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faced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international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criticism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for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his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management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and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its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negative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impact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on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the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quality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of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life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of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Venezuelans</a:t>
            </a:r>
            <a:r>
              <a:rPr lang="es-PE" sz="8000" dirty="0">
                <a:solidFill>
                  <a:srgbClr val="202124"/>
                </a:solidFill>
                <a:effectLst/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.</a:t>
            </a:r>
          </a:p>
          <a:p>
            <a:pPr>
              <a:lnSpc>
                <a:spcPts val="27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s-PE" sz="8000" dirty="0" err="1">
                <a:solidFill>
                  <a:srgbClr val="202124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Thanks</a:t>
            </a:r>
            <a:r>
              <a:rPr lang="es-PE" sz="8000" dirty="0">
                <a:solidFill>
                  <a:srgbClr val="202124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you</a:t>
            </a:r>
            <a:r>
              <a:rPr lang="es-PE" sz="8000" dirty="0">
                <a:solidFill>
                  <a:srgbClr val="202124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for</a:t>
            </a:r>
            <a:r>
              <a:rPr lang="es-PE" sz="8000" dirty="0">
                <a:solidFill>
                  <a:srgbClr val="202124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s-PE" sz="8000" dirty="0" err="1">
                <a:solidFill>
                  <a:srgbClr val="202124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your</a:t>
            </a:r>
            <a:r>
              <a:rPr lang="es-PE" sz="8000" dirty="0">
                <a:solidFill>
                  <a:srgbClr val="202124"/>
                </a:solidFill>
                <a:latin typeface="inherit"/>
                <a:ea typeface="Times New Roman" panose="02020603050405020304" pitchFamily="18" charset="0"/>
                <a:cs typeface="Courier New" panose="02070309020205020404" pitchFamily="49" charset="0"/>
              </a:rPr>
              <a:t> time</a:t>
            </a:r>
            <a:endParaRPr lang="es-PE" sz="8000" dirty="0">
              <a:solidFill>
                <a:srgbClr val="202124"/>
              </a:solidFill>
              <a:effectLst/>
              <a:latin typeface="inherit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>
              <a:lnSpc>
                <a:spcPts val="27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s-PE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PE" dirty="0"/>
          </a:p>
        </p:txBody>
      </p:sp>
      <p:pic>
        <p:nvPicPr>
          <p:cNvPr id="1026" name="Picture 2" descr="Nicolas Maduro | Biography, Facts, &amp; Presidency | Britannica">
            <a:extLst>
              <a:ext uri="{FF2B5EF4-FFF2-40B4-BE49-F238E27FC236}">
                <a16:creationId xmlns:a16="http://schemas.microsoft.com/office/drawing/2014/main" id="{6B597683-F901-4639-B5F5-00E1B5C95E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8626" y="261763"/>
            <a:ext cx="2998747" cy="4759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enezuela - Wikipedia, la enciclopedia libre">
            <a:extLst>
              <a:ext uri="{FF2B5EF4-FFF2-40B4-BE49-F238E27FC236}">
                <a16:creationId xmlns:a16="http://schemas.microsoft.com/office/drawing/2014/main" id="{08C99431-6A8B-4D95-9B39-EE2E8E6A78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7998" y="5114925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72496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127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inherit</vt:lpstr>
      <vt:lpstr>Tema de Office</vt:lpstr>
      <vt:lpstr>NICOLÁS MADURO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NICOLÁS MADURO</dc:title>
  <dc:creator>HP</dc:creator>
  <cp:lastModifiedBy>HP</cp:lastModifiedBy>
  <cp:revision>1</cp:revision>
  <dcterms:created xsi:type="dcterms:W3CDTF">2023-11-23T00:33:19Z</dcterms:created>
  <dcterms:modified xsi:type="dcterms:W3CDTF">2023-11-23T00:54:42Z</dcterms:modified>
</cp:coreProperties>
</file>