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 smtClean="0"/>
              <a:t>Gallito de las rocas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457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Extinción: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dirty="0"/>
              <a:t>La tala de árboles, la minería ilegal y la construcción de represas y carreteras han perjudicado el hábitat del emblemático gallito de las rocas poniéndolo en peligro de extinción, así lo afirmó la ornitóloga Lucrecia Amado Asmat.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1707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</TotalTime>
  <Words>46</Words>
  <Application>Microsoft Office PowerPoint</Application>
  <PresentationFormat>Panorámica</PresentationFormat>
  <Paragraphs>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Impact</vt:lpstr>
      <vt:lpstr>Evento principal</vt:lpstr>
      <vt:lpstr>Gallito de las rocas</vt:lpstr>
      <vt:lpstr>Extinción: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Gallito de las rocas</dc:title>
  <dc:creator>Propietario</dc:creator>
  <cp:lastModifiedBy>Propietario</cp:lastModifiedBy>
  <cp:revision>1</cp:revision>
  <dcterms:created xsi:type="dcterms:W3CDTF">2021-11-23T15:40:10Z</dcterms:created>
  <dcterms:modified xsi:type="dcterms:W3CDTF">2021-11-23T15:41:50Z</dcterms:modified>
</cp:coreProperties>
</file>