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Bebas Neue Bold" panose="020B0604020202020204" charset="0"/>
      <p:regular r:id="rId18"/>
    </p:embeddedFont>
    <p:embeddedFont>
      <p:font typeface="Open Sauce Light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500" b="131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2793" y="3877507"/>
            <a:ext cx="13482413" cy="235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695"/>
              </a:lnSpc>
              <a:spcBef>
                <a:spcPct val="0"/>
              </a:spcBef>
            </a:pPr>
            <a:r>
              <a:rPr lang="en-US" sz="19413" dirty="0" err="1">
                <a:solidFill>
                  <a:srgbClr val="FFFFFF"/>
                </a:solidFill>
                <a:latin typeface="Bebas Neue Bold"/>
              </a:rPr>
              <a:t>Cultura</a:t>
            </a:r>
            <a:r>
              <a:rPr lang="en-US" sz="19413" dirty="0">
                <a:solidFill>
                  <a:srgbClr val="FFFFFF"/>
                </a:solidFill>
                <a:latin typeface="Bebas Neue Bold"/>
              </a:rPr>
              <a:t> </a:t>
            </a:r>
            <a:r>
              <a:rPr lang="en-US" sz="19413" dirty="0" err="1">
                <a:solidFill>
                  <a:srgbClr val="FFFFFF"/>
                </a:solidFill>
                <a:latin typeface="Bebas Neue Bold"/>
              </a:rPr>
              <a:t>fenicia</a:t>
            </a:r>
            <a:endParaRPr lang="en-US" sz="19413" dirty="0">
              <a:solidFill>
                <a:srgbClr val="FFFFFF"/>
              </a:solidFill>
              <a:latin typeface="Bebas Neue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02793" y="6438594"/>
            <a:ext cx="13482413" cy="572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8"/>
              </a:lnSpc>
              <a:spcBef>
                <a:spcPct val="0"/>
              </a:spcBef>
            </a:pPr>
            <a:r>
              <a:rPr lang="en-US" sz="3348">
                <a:solidFill>
                  <a:srgbClr val="FFFFFF"/>
                </a:solidFill>
                <a:latin typeface="Open Sauce Light"/>
              </a:rPr>
              <a:t>Cultura muy importante resumida en imágenes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228" y="4713605"/>
            <a:ext cx="10263508" cy="99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0"/>
              </a:lnSpc>
              <a:spcBef>
                <a:spcPct val="0"/>
              </a:spcBef>
            </a:pPr>
            <a:r>
              <a:rPr lang="en-US" sz="7350">
                <a:solidFill>
                  <a:srgbClr val="FFFFFF"/>
                </a:solidFill>
                <a:latin typeface="Bebas Neue Bold"/>
              </a:rPr>
              <a:t>algnas de Ciudades de fenicia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3339" y="2679992"/>
            <a:ext cx="12361322" cy="69532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543578" y="1185949"/>
            <a:ext cx="1200845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Tiro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5995" y="3006785"/>
            <a:ext cx="9356009" cy="625151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65226" y="1190625"/>
            <a:ext cx="12157547" cy="131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0F00C6"/>
                </a:solidFill>
                <a:latin typeface="Bebas Neue Bold"/>
              </a:rPr>
              <a:t>Sidon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3280" y="1952219"/>
            <a:ext cx="9741441" cy="730608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73280" y="539115"/>
            <a:ext cx="9741441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Byblos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8446"/>
          <a:stretch>
            <a:fillRect/>
          </a:stretch>
        </p:blipFill>
        <p:spPr>
          <a:xfrm>
            <a:off x="0" y="0"/>
            <a:ext cx="18288000" cy="38469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6600" y="4617023"/>
            <a:ext cx="9234799" cy="5194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577251" y="1433893"/>
            <a:ext cx="4587974" cy="883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Open Sans"/>
              </a:rPr>
              <a:t>Tripoli (Líbano)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3362"/>
          <a:stretch>
            <a:fillRect/>
          </a:stretch>
        </p:blipFill>
        <p:spPr>
          <a:xfrm>
            <a:off x="0" y="0"/>
            <a:ext cx="719645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2727689"/>
            <a:ext cx="8115300" cy="54102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13767" y="4567555"/>
            <a:ext cx="5568924" cy="131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FFFFFF"/>
                </a:solidFill>
                <a:latin typeface="Bebas Neue Bold"/>
              </a:rPr>
              <a:t>Cartago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99818" y="2732135"/>
            <a:ext cx="14688363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50"/>
              </a:lnSpc>
              <a:spcBef>
                <a:spcPct val="0"/>
              </a:spcBef>
            </a:pPr>
            <a:r>
              <a:rPr lang="en-US" sz="9750">
                <a:solidFill>
                  <a:srgbClr val="FFFFFF"/>
                </a:solidFill>
                <a:latin typeface="Bebas Neue Bold"/>
              </a:rPr>
              <a:t>Espero que les haya gustado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43102" y="7122430"/>
            <a:ext cx="11001795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FFFFFF"/>
                </a:solidFill>
                <a:latin typeface="Open Sauce Light"/>
              </a:rPr>
              <a:t>Franco Piscoya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92259" y="4171576"/>
            <a:ext cx="12303482" cy="131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0F00C6"/>
                </a:solidFill>
                <a:latin typeface="Bebas Neue Bold"/>
              </a:rPr>
              <a:t>Imagenes en general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92259" y="5783319"/>
            <a:ext cx="1230348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Open Sauce Light"/>
              </a:rPr>
              <a:t>Sobre la cultura fenicia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028700"/>
            <a:ext cx="7440930" cy="37204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1613" y="4653915"/>
            <a:ext cx="8702387" cy="364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Se ve que los fenicios estan haciendo un proceso de expansión por comercio y/o conquista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3414" b="9245"/>
          <a:stretch>
            <a:fillRect/>
          </a:stretch>
        </p:blipFill>
        <p:spPr>
          <a:xfrm>
            <a:off x="11392890" y="762536"/>
            <a:ext cx="4412370" cy="398662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429750" y="4653915"/>
            <a:ext cx="8507557" cy="272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Aqui se ve el transporte de los fenicios para posible comerico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12" b="78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11228" y="4243705"/>
            <a:ext cx="10263508" cy="193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50"/>
              </a:lnSpc>
              <a:spcBef>
                <a:spcPct val="0"/>
              </a:spcBef>
            </a:pPr>
            <a:r>
              <a:rPr lang="en-US" sz="7350">
                <a:solidFill>
                  <a:srgbClr val="FFFFFF"/>
                </a:solidFill>
                <a:latin typeface="Bebas Neue Bold"/>
              </a:rPr>
              <a:t>Imagenes del comercio de los fenicios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2499" r="36668"/>
          <a:stretch>
            <a:fillRect/>
          </a:stretch>
        </p:blipFill>
        <p:spPr>
          <a:xfrm>
            <a:off x="12652822" y="-9145"/>
            <a:ext cx="5635178" cy="1029614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8345045"/>
            <a:ext cx="18288000" cy="12192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5438" y="0"/>
            <a:ext cx="6325471" cy="38481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0" y="4653915"/>
            <a:ext cx="18288000" cy="272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El comercio de los fenicios se concentraba mas en los olivos, gracias a la calidad del terreno para plantar esta planta.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1058" y="1709094"/>
            <a:ext cx="8585884" cy="6028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286500" y="0"/>
            <a:ext cx="1543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81150" y="3335655"/>
            <a:ext cx="5568924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9600">
                <a:solidFill>
                  <a:srgbClr val="FFFFFF"/>
                </a:solidFill>
                <a:latin typeface="Bebas Neue Bold"/>
              </a:rPr>
              <a:t>Geografía en la cultura fenicia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56331" y="1028700"/>
            <a:ext cx="12375338" cy="822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48917"/>
          <a:stretch>
            <a:fillRect/>
          </a:stretch>
        </p:blipFill>
        <p:spPr>
          <a:xfrm>
            <a:off x="-285750" y="0"/>
            <a:ext cx="7882258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3880" y="1596015"/>
            <a:ext cx="5062997" cy="70949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871113" y="933450"/>
            <a:ext cx="10144125" cy="732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200">
                <a:solidFill>
                  <a:srgbClr val="000000"/>
                </a:solidFill>
                <a:latin typeface="Open Sans"/>
              </a:rPr>
              <a:t>Estaban en el oriente medio, estos eran los lugares que fronterizan con Fenicia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Norte: Siria.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Este: Montes del Líbano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Sur: Palestina (Monte Carmelo)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Oeste: Mar Mediterráneo. </a:t>
            </a:r>
          </a:p>
          <a:p>
            <a:pPr algn="ctr">
              <a:lnSpc>
                <a:spcPts val="7280"/>
              </a:lnSpc>
            </a:pPr>
            <a:endParaRPr lang="en-US" sz="519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Personalizado</PresentationFormat>
  <Paragraphs>22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Bebas Neue Bold</vt:lpstr>
      <vt:lpstr>Open Sauce Light</vt:lpstr>
      <vt:lpstr>Calibri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fenicia</dc:title>
  <cp:lastModifiedBy>Franco Piscoya Pisfil</cp:lastModifiedBy>
  <cp:revision>2</cp:revision>
  <dcterms:created xsi:type="dcterms:W3CDTF">2006-08-16T00:00:00Z</dcterms:created>
  <dcterms:modified xsi:type="dcterms:W3CDTF">2021-06-16T00:53:30Z</dcterms:modified>
  <dc:identifier>DAEhf4APAHM</dc:identifier>
</cp:coreProperties>
</file>