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54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65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57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080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636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434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873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3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55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95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B3BC-E684-4CAC-A7FE-8E31BA1E8DAE}" type="datetimeFigureOut">
              <a:rPr lang="es-PE" smtClean="0"/>
              <a:t>26/08/2021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6EAF-5671-4C36-A536-24C0EEA7DA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751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42694" cy="6723530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V="1">
            <a:off x="3092824" y="1936376"/>
            <a:ext cx="268941" cy="941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109882" y="1828800"/>
            <a:ext cx="403412" cy="38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0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oom_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9388"/>
            <a:ext cx="12192000" cy="64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23"/>
            <a:ext cx="12212368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oom_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0</Words>
  <Application>Microsoft Office PowerPoint</Application>
  <PresentationFormat>Panorámica</PresentationFormat>
  <Paragraphs>0</Paragraphs>
  <Slides>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2021-08-27T04:39:27Z</dcterms:created>
  <dcterms:modified xsi:type="dcterms:W3CDTF">2021-08-27T12:41:41Z</dcterms:modified>
</cp:coreProperties>
</file>