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>
        <p:scale>
          <a:sx n="66" d="100"/>
          <a:sy n="66" d="100"/>
        </p:scale>
        <p:origin x="85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282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1238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2472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481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856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949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489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5708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325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019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32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014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7284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764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6499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4168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329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F91F70-F97D-42BA-8831-8D0F34AD0046}" type="datetimeFigureOut">
              <a:rPr lang="es-PE" smtClean="0"/>
              <a:t>18/07/2023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BA4BB01-A501-46A7-9F90-AA4CE245319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154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ndina.pe/agencia/noticia-quieres-visitar-machu-picchu-conoce-aqui-los-precios-para-ingresar-al-santuario-inca-929474.asp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Cusco" TargetMode="External"/><Relationship Id="rId3" Type="http://schemas.openxmlformats.org/officeDocument/2006/relationships/hyperlink" Target="https://es.wikipedia.org/wiki/Esp%C3%ADritu_Pampa" TargetMode="External"/><Relationship Id="rId7" Type="http://schemas.openxmlformats.org/officeDocument/2006/relationships/hyperlink" Target="https://es.wikipedia.org/wiki/Imperio_inca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Amazonia" TargetMode="External"/><Relationship Id="rId5" Type="http://schemas.openxmlformats.org/officeDocument/2006/relationships/hyperlink" Target="https://es.wikipedia.org/wiki/Machu_Picchu" TargetMode="External"/><Relationship Id="rId4" Type="http://schemas.openxmlformats.org/officeDocument/2006/relationships/hyperlink" Target="https://es.wikipedia.org/wiki/P%C3%ADsa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Manco_Inc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1535" TargetMode="External"/><Relationship Id="rId5" Type="http://schemas.openxmlformats.org/officeDocument/2006/relationships/hyperlink" Target="https://es.wikipedia.org/wiki/Esp%C3%ADritu_Pampa" TargetMode="External"/><Relationship Id="rId4" Type="http://schemas.openxmlformats.org/officeDocument/2006/relationships/hyperlink" Target="https://es.wikipedia.org/wiki/Cusc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1768" TargetMode="External"/><Relationship Id="rId2" Type="http://schemas.openxmlformats.org/officeDocument/2006/relationships/hyperlink" Target="https://es.wikipedia.org/wiki/171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.wikipedia.org/wiki/Choquequirao#cite_note-9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4483B-3CBE-1830-3DD8-455607BACD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err="1"/>
              <a:t>choquequirao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5135F8-ADF5-22F9-274F-CB4754C3F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2 – a – 4   Jesús  guzmán </a:t>
            </a:r>
            <a:r>
              <a:rPr lang="es-MX" dirty="0" err="1"/>
              <a:t>escalante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312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AAC87EF-BF91-0A37-EE67-57551B43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>
            <a:normAutofit fontScale="90000"/>
          </a:bodyPr>
          <a:lstStyle/>
          <a:p>
            <a:r>
              <a:rPr lang="es-MX" dirty="0"/>
              <a:t>¿Qué encontramos en </a:t>
            </a:r>
            <a:r>
              <a:rPr lang="es-MX" dirty="0" err="1"/>
              <a:t>Choquequirao</a:t>
            </a:r>
            <a:r>
              <a:rPr lang="es-MX" dirty="0"/>
              <a:t>?</a:t>
            </a:r>
            <a:endParaRPr lang="es-PE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14DEEB2D-2FA0-9CFB-F3B1-1ED81A43BA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1309" y="2063396"/>
            <a:ext cx="5109198" cy="3311189"/>
          </a:xfrm>
        </p:spPr>
        <p:txBody>
          <a:bodyPr>
            <a:normAutofit/>
          </a:bodyPr>
          <a:lstStyle/>
          <a:p>
            <a:pPr algn="just"/>
            <a:r>
              <a:rPr lang="es-PE" sz="1800" kern="100" cap="non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Otra de las estructuras impresionantes de </a:t>
            </a:r>
            <a:r>
              <a:rPr lang="es-PE" sz="1800" b="1" kern="100" cap="none" dirty="0" err="1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PE" sz="1800" b="1" kern="100" cap="none" dirty="0" err="1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hoquequirao</a:t>
            </a:r>
            <a:r>
              <a:rPr lang="es-PE" sz="1800" kern="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es una enorme escalera que al amanecer del solsticio de verano es iluminada completamente por los rayos del sol. </a:t>
            </a:r>
          </a:p>
          <a:p>
            <a:pPr algn="just"/>
            <a:r>
              <a:rPr lang="es-PE" sz="1800" kern="100" cap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bien todas las edificaciones son de piedra, algunas de ellas estuvieron cubiertas de arcilla tanto al interior como por fuera, por lo que exhiben un color anaranjado claro.</a:t>
            </a:r>
          </a:p>
          <a:p>
            <a:pPr algn="just"/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A7EB7B-3B85-46A2-DEBA-4C32C9CDC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" t="32516" r="82045" b="26794"/>
          <a:stretch/>
        </p:blipFill>
        <p:spPr>
          <a:xfrm>
            <a:off x="1551709" y="1610616"/>
            <a:ext cx="2784764" cy="38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73B2495-98E8-65EF-961F-A831FC38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>
            <a:normAutofit fontScale="90000"/>
          </a:bodyPr>
          <a:lstStyle/>
          <a:p>
            <a:r>
              <a:rPr lang="es-MX" dirty="0"/>
              <a:t>¿Qué encontramos en </a:t>
            </a:r>
            <a:r>
              <a:rPr lang="es-MX" dirty="0" err="1"/>
              <a:t>Choquequirao</a:t>
            </a:r>
            <a:r>
              <a:rPr lang="es-MX" dirty="0"/>
              <a:t>?</a:t>
            </a:r>
            <a:endParaRPr lang="es-PE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A54A31A-5785-36D3-6082-2E9EA07EF214}"/>
              </a:ext>
            </a:extLst>
          </p:cNvPr>
          <p:cNvSpPr txBox="1"/>
          <p:nvPr/>
        </p:nvSpPr>
        <p:spPr>
          <a:xfrm>
            <a:off x="239243" y="2607291"/>
            <a:ext cx="6137562" cy="206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kern="1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Choquequirao</a:t>
            </a:r>
            <a:r>
              <a:rPr lang="es-PE" sz="1800" kern="1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presenta múltiples edificaciones de dos pisos con hornacinas en el interior.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kern="1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Además de algunas puertas y nichos hechos con doble jamba y canales de riego.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kern="1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 material que fue usado son piedras unidas con morteros de barro. </a:t>
            </a:r>
            <a:endParaRPr lang="es-P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0CC9C6E4-3408-2264-E9B4-E1FA5B89F6A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22871" y="2014434"/>
            <a:ext cx="476138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A5721A-1AC6-6429-C9CE-A07F1E4BF8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4019" y="2021832"/>
            <a:ext cx="6186055" cy="3311189"/>
          </a:xfrm>
        </p:spPr>
        <p:txBody>
          <a:bodyPr/>
          <a:lstStyle/>
          <a:p>
            <a:r>
              <a:rPr lang="es-PE" sz="1800" cap="non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Existen 22 imágenes en estas piedras con figuras conocidas como </a:t>
            </a:r>
            <a:r>
              <a:rPr lang="es-PE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“llamas del sol”, dispuestas en 15 andenes con dirección al nevado </a:t>
            </a:r>
            <a:r>
              <a:rPr lang="es-PE" cap="none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PE" cap="non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uory</a:t>
            </a:r>
            <a:r>
              <a:rPr lang="es-PE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cap="none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PE" cap="non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auyrachina</a:t>
            </a:r>
            <a:r>
              <a:rPr lang="es-PE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es-PE" cap="non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Choquequirao</a:t>
            </a:r>
            <a:r>
              <a:rPr lang="es-PE" cap="non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cuenta con un gran sistema de andenes, una característica de las construcciones incas, que ayudaban en el uso agrícola de las laderas de los cerros</a:t>
            </a:r>
            <a:endParaRPr lang="es-PE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24AA49D-55E0-30BE-23FE-F10C92B85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538" cy="1152525"/>
          </a:xfrm>
        </p:spPr>
        <p:txBody>
          <a:bodyPr>
            <a:normAutofit fontScale="90000"/>
          </a:bodyPr>
          <a:lstStyle/>
          <a:p>
            <a:r>
              <a:rPr lang="es-MX" dirty="0"/>
              <a:t>¿Qué encontramos en </a:t>
            </a:r>
            <a:r>
              <a:rPr lang="es-MX" dirty="0" err="1"/>
              <a:t>Choquequirao</a:t>
            </a:r>
            <a:r>
              <a:rPr lang="es-MX" dirty="0"/>
              <a:t>?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FDD229-3527-1C20-5719-5335B0F0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549" y="2021832"/>
            <a:ext cx="4745615" cy="31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7AD47D-314E-E91B-74D0-5E8648C8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 cómo llegar a </a:t>
            </a:r>
            <a:r>
              <a:rPr lang="es-MX" dirty="0" err="1"/>
              <a:t>choquequirao</a:t>
            </a:r>
            <a:r>
              <a:rPr lang="es-MX" dirty="0"/>
              <a:t>?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DA3293-FA06-D8BA-5F8B-7039510541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7874" y="2146523"/>
            <a:ext cx="6421582" cy="3311189"/>
          </a:xfrm>
        </p:spPr>
        <p:txBody>
          <a:bodyPr>
            <a:normAutofit fontScale="92500"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única forma de llegar a </a:t>
            </a:r>
            <a:r>
              <a:rPr lang="es-PE" sz="1800" kern="0" cap="none" dirty="0" err="1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 caminando. Son 3 días de caminos (ida y vuelta) incluido el recorrido por </a:t>
            </a:r>
            <a:r>
              <a:rPr lang="es-PE" sz="1800" kern="0" cap="none" dirty="0" err="1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caminata a </a:t>
            </a:r>
            <a:r>
              <a:rPr lang="es-PE" sz="1800" kern="0" cap="none" dirty="0" err="1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hace que la visita a este inaccesible lugar sea una aventura difícil pero memorable.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ascenso a </a:t>
            </a:r>
            <a:r>
              <a:rPr lang="es-PE" sz="1800" kern="0" cap="none" dirty="0" err="1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inicia en el pueblo de Cachora (a 164 kilómetros en auto desde Cusco).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E" sz="1800" kern="0" cap="none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sendero de bajada pertenece al departamento de Apurímac mientras la subida pertenece al departamento del Cusco.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AC52A0E-AF82-5745-3DB2-900A1664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53" y="1743075"/>
            <a:ext cx="2705100" cy="16859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78730D-9F71-CAF8-06B0-1CD26E1C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075" y="3667012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7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3CF973-DFA1-25B0-A391-51F1DCAD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UBICACIÓN</a:t>
            </a:r>
            <a:endParaRPr lang="es-PE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EFE98E-F18A-DCBD-01C1-FBB2BBA287A5}"/>
              </a:ext>
            </a:extLst>
          </p:cNvPr>
          <p:cNvSpPr txBox="1"/>
          <p:nvPr/>
        </p:nvSpPr>
        <p:spPr>
          <a:xfrm>
            <a:off x="332510" y="2105528"/>
            <a:ext cx="6137562" cy="2646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Ubicado en Santa Teresa, uno de los veinte distritos de la provincia cusqueña de La Convención</a:t>
            </a:r>
            <a:r>
              <a:rPr lang="es-PE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complejo arqueológico es considerado el segundo más notable de Cusco después de </a:t>
            </a:r>
            <a:r>
              <a:rPr lang="es-PE" b="1" u="none" strike="noStrike" kern="100" dirty="0">
                <a:solidFill>
                  <a:srgbClr val="C6342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Machu Picchu</a:t>
            </a:r>
            <a:r>
              <a:rPr lang="es-PE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por su diseño y características constructivas.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ubica a 3,048 metros sobre el nivel del mar, en las estribaciones del nevado </a:t>
            </a:r>
            <a:r>
              <a:rPr lang="es-PE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Salcantay</a:t>
            </a:r>
            <a:r>
              <a:rPr lang="es-PE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al norte del valle del río Apurímac, en la cordillera de Vilcanota.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0A96A0-874C-DA61-79C1-4B4981AFB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32" t="19581" r="5625" b="34134"/>
          <a:stretch/>
        </p:blipFill>
        <p:spPr>
          <a:xfrm>
            <a:off x="7190509" y="685800"/>
            <a:ext cx="3636817" cy="47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19F14-6892-6BD2-E637-DBB5AA88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UBICACIÓN</a:t>
            </a:r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FA5B09F-D956-201A-61B7-60E44EB82F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85014" y="3266165"/>
            <a:ext cx="7958685" cy="290160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34DCBD-CA9D-84CB-1C36-F7303DD29AA7}"/>
              </a:ext>
            </a:extLst>
          </p:cNvPr>
          <p:cNvSpPr txBox="1"/>
          <p:nvPr/>
        </p:nvSpPr>
        <p:spPr>
          <a:xfrm>
            <a:off x="865910" y="1868701"/>
            <a:ext cx="9954490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kern="1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Esta ciudadela se extiende a lo largo de tres cerros y hasta el momento se han identificado 12 sectores.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PE" sz="1800" kern="1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Las investigaciones arqueológicas estiman que aún falta descubrir más edificaciones, dado que solo se ha excavado el 30 % de toda su área. </a:t>
            </a:r>
            <a:endParaRPr lang="es-P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674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80642-E50F-49AC-A14C-592B7D57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CHOQUEQUIRAO</a:t>
            </a:r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85AC49-BDBD-B34C-F80E-8D60B20635E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927"/>
          <a:stretch/>
        </p:blipFill>
        <p:spPr>
          <a:xfrm>
            <a:off x="124691" y="1708711"/>
            <a:ext cx="6182017" cy="33115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0BF0341-65AF-8F01-596C-4F17EA5D4500}"/>
              </a:ext>
            </a:extLst>
          </p:cNvPr>
          <p:cNvSpPr txBox="1"/>
          <p:nvPr/>
        </p:nvSpPr>
        <p:spPr>
          <a:xfrm>
            <a:off x="6306708" y="1889550"/>
            <a:ext cx="5278582" cy="2949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PE" sz="1800" b="1" kern="0" dirty="0" err="1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b="1" kern="0" dirty="0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significa ‘Cuna de oro’ en quechua</a:t>
            </a:r>
            <a:r>
              <a:rPr lang="es-PE" sz="1800" kern="0" dirty="0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Es considerada la ciudad ‘Hermana de Machu Picchu’, por sus semejanzas con la Ciudad Inca.</a:t>
            </a:r>
            <a:endParaRPr lang="es-P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PE" sz="1800" kern="0" dirty="0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verdad, su arquitectura es tan impresionante como la de Machu Picchu.</a:t>
            </a:r>
            <a:endParaRPr lang="es-P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PE" sz="1800" kern="0" dirty="0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pocas las personas que conocen </a:t>
            </a:r>
            <a:r>
              <a:rPr lang="es-PE" sz="1800" kern="0" dirty="0" err="1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dirty="0">
                <a:solidFill>
                  <a:srgbClr val="53535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Quizá debido a la difícil caminata que se toma para llegar allí.</a:t>
            </a:r>
            <a:endParaRPr lang="es-P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8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11505-69A4-F8AD-18D7-9470711F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CHOQUEQUIRAO EN LA ÉPOCA INCA</a:t>
            </a:r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243AB5-C38E-83F3-4D4E-509C1468961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713813" y="1837765"/>
            <a:ext cx="4961395" cy="33115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AA694B-580D-727C-1EC8-A27EA89C8837}"/>
              </a:ext>
            </a:extLst>
          </p:cNvPr>
          <p:cNvSpPr txBox="1"/>
          <p:nvPr/>
        </p:nvSpPr>
        <p:spPr>
          <a:xfrm>
            <a:off x="405956" y="1902780"/>
            <a:ext cx="6137562" cy="3052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 un centro tanto cultural como religioso para la región.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Presumiblemente fue usada como un garita de control para asegurar el acceso a las áreas 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Espíritu Pamp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Vilcabamba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que conectaba la selva con otros centros importantes como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Písa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Písac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Machu Picch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Machu Picchu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También se estima que la ciudadela jugó un importante papel sirviendo como nexo entre la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Amazon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selva amazónica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 la ciudad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 tooltip="Imperio in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imperial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del 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 tooltip="Cusc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Cusco</a:t>
            </a:r>
            <a:r>
              <a:rPr lang="es-PE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9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DDC89-2F0E-AF7B-0A0A-E89A1EF0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CHOQUEQUIRAO: ÉPOCA DE TRANSICIÓN</a:t>
            </a:r>
            <a:endParaRPr lang="es-PE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0DC736B-556C-865B-091F-4FC38107268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9242" y="1837765"/>
            <a:ext cx="4970393" cy="33115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598332-F8F2-0145-05D8-50430D61496B}"/>
              </a:ext>
            </a:extLst>
          </p:cNvPr>
          <p:cNvSpPr txBox="1"/>
          <p:nvPr/>
        </p:nvSpPr>
        <p:spPr>
          <a:xfrm>
            <a:off x="5527963" y="2501213"/>
            <a:ext cx="6137562" cy="1855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60"/>
              </a:spcBef>
              <a:spcAft>
                <a:spcPts val="300"/>
              </a:spcAft>
            </a:pPr>
            <a:r>
              <a:rPr lang="es-PE" sz="1800" kern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Choquequirao</a:t>
            </a: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es considerada uno de los últimos bastiones de resistencia y refugio de los Incas, quienes por órdenes de </a:t>
            </a:r>
            <a:r>
              <a:rPr lang="es-PE" sz="1800" u="sng" kern="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Manco Inca"/>
              </a:rPr>
              <a:t>Manco Inca</a:t>
            </a: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abandonaron la ciudad de </a:t>
            </a:r>
            <a:r>
              <a:rPr lang="es-PE" sz="1800" u="sng" kern="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Cusco"/>
              </a:rPr>
              <a:t>Cusco</a:t>
            </a: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para resguardarse en las ciudades de la región de </a:t>
            </a:r>
            <a:r>
              <a:rPr lang="es-PE" sz="1800" u="sng" kern="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Espíritu Pampa"/>
              </a:rPr>
              <a:t>Vilcabamba</a:t>
            </a: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cuando alrededor del año </a:t>
            </a:r>
            <a:r>
              <a:rPr lang="es-PE" sz="1800" u="sng" kern="0" dirty="0">
                <a:solidFill>
                  <a:srgbClr val="3366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1535"/>
              </a:rPr>
              <a:t>1535</a:t>
            </a:r>
            <a:r>
              <a:rPr lang="es-PE" sz="1800" kern="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Cusco se encontraba sitiado por los españoles. </a:t>
            </a:r>
            <a:endParaRPr lang="es-PE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31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E09C8-1A0C-4685-F561-638879D6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CHOQUEQUIRAO: ÉPOCA COLONIAL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AE3724-CF59-3A31-218B-2247749953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primer explorador que da noticias de una ciudadela llamada “</a:t>
            </a:r>
            <a:r>
              <a:rPr lang="es-PE" sz="1800" kern="0" cap="none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huquiquirau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fue el explorador español Juan Arias </a:t>
            </a:r>
            <a:r>
              <a:rPr lang="es-PE" sz="1800" kern="0" cap="non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íaz topete en el año de </a:t>
            </a:r>
            <a:r>
              <a:rPr lang="es-PE" sz="1800" u="sng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17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1710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primera referencia escrita de </a:t>
            </a:r>
            <a:r>
              <a:rPr lang="es-PE" sz="1800" kern="0" cap="none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hoquequirao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data del año de </a:t>
            </a:r>
            <a:r>
              <a:rPr lang="es-PE" sz="1800" u="sng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176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1768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 su autor fue </a:t>
            </a:r>
            <a:r>
              <a:rPr lang="es-PE" sz="1800" kern="0" cap="non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Cosme Bueno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sin embargo la documentación fue puesta de lado y echada al olvido por las autoridades y el público en general. </a:t>
            </a:r>
          </a:p>
          <a:p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 1790, Pablo </a:t>
            </a:r>
            <a:r>
              <a:rPr lang="es-PE" sz="1800" kern="0" cap="non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osé 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Origaín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menciona en su "</a:t>
            </a:r>
            <a:r>
              <a:rPr lang="es-PE" sz="1800" i="1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compendio de noticias geográficas del cuzco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una ciudad despoblada desde la antigüedad con el nombre de choqequirau.</a:t>
            </a:r>
            <a:r>
              <a:rPr lang="es-PE" sz="1800" u="sng" kern="0" cap="none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2880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D74E7-2296-6DEA-DA87-58D8A896B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redescubrimiento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335C7F-284F-94AF-4263-03EB3FEF3F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 1837, 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Leonce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Angrand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cartografió el lugar por primera vez, pero sus mapas fueron puestos al olvido. </a:t>
            </a:r>
          </a:p>
          <a:p>
            <a:pPr algn="just"/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fue hasta 1909, año en que el arqueólogo Hiram Bingham y el topógrafo 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Clarence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Hay  visitaron </a:t>
            </a:r>
            <a:r>
              <a:rPr lang="es-PE" sz="1800" kern="0" cap="none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Choquequirao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elaboraron una descripción minuciosa del sitio.</a:t>
            </a:r>
          </a:p>
          <a:p>
            <a:pPr algn="just"/>
            <a:r>
              <a:rPr lang="es-PE" sz="1800" kern="0" cap="none" dirty="0"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s-PE" sz="1800" kern="0" cap="none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primeras excavaciones comenzaron varias décadas después de la visita de Bingham, alrededor de 1970; así mismo en 1986 se hacen estudios intensivos y un plan de restauración del sitio.</a:t>
            </a:r>
            <a:endParaRPr lang="es-PE" cap="none" dirty="0"/>
          </a:p>
        </p:txBody>
      </p:sp>
    </p:spTree>
    <p:extLst>
      <p:ext uri="{BB962C8B-B14F-4D97-AF65-F5344CB8AC3E}">
        <p14:creationId xmlns:p14="http://schemas.microsoft.com/office/powerpoint/2010/main" val="72656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326A5-DE85-8EDA-0444-77B0AA57F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¿Qué encontramos en </a:t>
            </a:r>
            <a:r>
              <a:rPr lang="es-MX" dirty="0" err="1"/>
              <a:t>Choquequirao</a:t>
            </a:r>
            <a:r>
              <a:rPr lang="es-MX" dirty="0"/>
              <a:t>?</a:t>
            </a: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915C38-F23A-C6CC-857C-4B86FD8F46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784273" cy="3311189"/>
          </a:xfrm>
        </p:spPr>
        <p:txBody>
          <a:bodyPr/>
          <a:lstStyle/>
          <a:p>
            <a:r>
              <a:rPr lang="es-PE" sz="1800" kern="100" cap="non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la urbe destaca el centro ceremonial, que es una gran plataforma a la que se accede atravesando una puerta de doble marco. </a:t>
            </a:r>
          </a:p>
          <a:p>
            <a:r>
              <a:rPr lang="es-PE" sz="1800" kern="100" cap="none" dirty="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PE" sz="1800" kern="100" cap="none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xisten dos plazas principales, templos, fuentes de agua, canales, talleres, almacenes, residencias de élite y otros predios que parecen haber tenido un uso administrativo. </a:t>
            </a:r>
            <a:endParaRPr lang="es-PE" sz="1800" kern="100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BF5C09-ADD6-EEDC-63E5-CBC087F03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10" y="1831752"/>
            <a:ext cx="476138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6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409</TotalTime>
  <Words>826</Words>
  <Application>Microsoft Office PowerPoint</Application>
  <PresentationFormat>Panorámica</PresentationFormat>
  <Paragraphs>45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Helvetica</vt:lpstr>
      <vt:lpstr>Impact</vt:lpstr>
      <vt:lpstr>Roboto</vt:lpstr>
      <vt:lpstr>Symbol</vt:lpstr>
      <vt:lpstr>Evento principal</vt:lpstr>
      <vt:lpstr>choquequirao</vt:lpstr>
      <vt:lpstr>UBICACIÓN</vt:lpstr>
      <vt:lpstr>UBICACIÓN</vt:lpstr>
      <vt:lpstr>CHOQUEQUIRAO</vt:lpstr>
      <vt:lpstr>CHOQUEQUIRAO EN LA ÉPOCA INCA</vt:lpstr>
      <vt:lpstr>CHOQUEQUIRAO: ÉPOCA DE TRANSICIÓN</vt:lpstr>
      <vt:lpstr>CHOQUEQUIRAO: ÉPOCA COLONIAL</vt:lpstr>
      <vt:lpstr>redescubrimiento</vt:lpstr>
      <vt:lpstr>¿Qué encontramos en Choquequirao?</vt:lpstr>
      <vt:lpstr>¿Qué encontramos en Choquequirao?</vt:lpstr>
      <vt:lpstr>¿Qué encontramos en Choquequirao?</vt:lpstr>
      <vt:lpstr>¿Qué encontramos en Choquequirao?</vt:lpstr>
      <vt:lpstr>¿ cómo llegar a choquequirao?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Rubén Guzmán</dc:creator>
  <cp:lastModifiedBy>Rubén Guzmán</cp:lastModifiedBy>
  <cp:revision>8</cp:revision>
  <dcterms:created xsi:type="dcterms:W3CDTF">2023-07-16T15:22:40Z</dcterms:created>
  <dcterms:modified xsi:type="dcterms:W3CDTF">2023-07-18T22:18:58Z</dcterms:modified>
</cp:coreProperties>
</file>