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Today is the day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Wednesday 11th (</a:t>
            </a:r>
            <a:r>
              <a:rPr lang="es-PE" dirty="0" err="1" smtClean="0"/>
              <a:t>eleventh</a:t>
            </a:r>
            <a:r>
              <a:rPr lang="es-PE" dirty="0" smtClean="0"/>
              <a:t>) </a:t>
            </a:r>
            <a:r>
              <a:rPr lang="es-PE" dirty="0" err="1" smtClean="0"/>
              <a:t>october</a:t>
            </a:r>
            <a:r>
              <a:rPr lang="es-PE" dirty="0" smtClean="0"/>
              <a:t> 2022</a:t>
            </a:r>
            <a:endParaRPr lang="es-PE" dirty="0"/>
          </a:p>
        </p:txBody>
      </p:sp>
      <p:pic>
        <p:nvPicPr>
          <p:cNvPr id="1026" name="Picture 2" descr="Mapa con el trazado de los cuatro viajes de Cristóbal Colón (1492-1502). - Cristóbal  Col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2" y="2045920"/>
            <a:ext cx="3354699" cy="2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4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11342914" cy="1151965"/>
          </a:xfrm>
        </p:spPr>
        <p:txBody>
          <a:bodyPr>
            <a:noAutofit/>
          </a:bodyPr>
          <a:lstStyle/>
          <a:p>
            <a:r>
              <a:rPr lang="es-PE" sz="4000" dirty="0" smtClean="0"/>
              <a:t>Christopher Columbus </a:t>
            </a:r>
            <a:r>
              <a:rPr lang="es-PE" sz="4000" dirty="0" err="1" smtClean="0"/>
              <a:t>crew</a:t>
            </a:r>
            <a:r>
              <a:rPr lang="es-PE" sz="4000" dirty="0" smtClean="0"/>
              <a:t> </a:t>
            </a:r>
            <a:r>
              <a:rPr lang="es-PE" sz="4000" dirty="0" err="1" smtClean="0"/>
              <a:t>discover’s</a:t>
            </a:r>
            <a:r>
              <a:rPr lang="es-PE" sz="4000" dirty="0" smtClean="0"/>
              <a:t> </a:t>
            </a:r>
            <a:r>
              <a:rPr lang="es-PE" sz="4000" dirty="0" err="1" smtClean="0"/>
              <a:t>america</a:t>
            </a:r>
            <a:endParaRPr lang="es-PE" sz="4000" dirty="0"/>
          </a:p>
        </p:txBody>
      </p:sp>
      <p:pic>
        <p:nvPicPr>
          <p:cNvPr id="2052" name="Picture 4" descr="upload.wikimedia.org/wikipedia/commons/thumb/8/..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04" y="2268441"/>
            <a:ext cx="3695519" cy="27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tecedentes del Descubrimiento de América, los cuatro viajes de Colón y  sus consecuencias - Toda Ma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61" y="2097124"/>
            <a:ext cx="2573567" cy="311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5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MAP</a:t>
            </a:r>
            <a:endParaRPr lang="es-PE" dirty="0"/>
          </a:p>
        </p:txBody>
      </p:sp>
      <p:pic>
        <p:nvPicPr>
          <p:cNvPr id="4" name="Picture 2" descr="Mapa con el trazado de los cuatro viajes de Cristóbal Colón (1492-1502). - Cristóbal  Coló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7" y="1837765"/>
            <a:ext cx="5290458" cy="354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2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687" y="1948543"/>
            <a:ext cx="10396882" cy="1151965"/>
          </a:xfrm>
        </p:spPr>
        <p:txBody>
          <a:bodyPr/>
          <a:lstStyle/>
          <a:p>
            <a:pPr algn="ctr"/>
            <a:r>
              <a:rPr lang="es-PE" smtClean="0"/>
              <a:t>Thank</a:t>
            </a:r>
            <a:r>
              <a:rPr lang="es-PE"/>
              <a:t>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12966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26</TotalTime>
  <Words>18</Words>
  <Application>Microsoft Office PowerPoint</Application>
  <PresentationFormat>Panorámica</PresentationFormat>
  <Paragraphs>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Impact</vt:lpstr>
      <vt:lpstr>Evento principal</vt:lpstr>
      <vt:lpstr>Today is the day</vt:lpstr>
      <vt:lpstr>Christopher Columbus crew discover’s america</vt:lpstr>
      <vt:lpstr>MAP</vt:lpstr>
      <vt:lpstr>Thanks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is the day</dc:title>
  <dc:creator>Franco Piscoya Pisfil</dc:creator>
  <cp:lastModifiedBy>Franco Piscoya Pisfil</cp:lastModifiedBy>
  <cp:revision>2</cp:revision>
  <dcterms:created xsi:type="dcterms:W3CDTF">2022-10-12T02:06:08Z</dcterms:created>
  <dcterms:modified xsi:type="dcterms:W3CDTF">2022-10-12T02:32:09Z</dcterms:modified>
</cp:coreProperties>
</file>