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2C980B3-DA6F-4EA4-8551-A2B302EC02D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FCF2C69-FE90-46B2-8E9D-133EF7E3F52A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3343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80B3-DA6F-4EA4-8551-A2B302EC02D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2C69-FE90-46B2-8E9D-133EF7E3F52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07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80B3-DA6F-4EA4-8551-A2B302EC02D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2C69-FE90-46B2-8E9D-133EF7E3F52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84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80B3-DA6F-4EA4-8551-A2B302EC02D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2C69-FE90-46B2-8E9D-133EF7E3F52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2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2C980B3-DA6F-4EA4-8551-A2B302EC02D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FCF2C69-FE90-46B2-8E9D-133EF7E3F52A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48446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80B3-DA6F-4EA4-8551-A2B302EC02D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2C69-FE90-46B2-8E9D-133EF7E3F52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5635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80B3-DA6F-4EA4-8551-A2B302EC02D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2C69-FE90-46B2-8E9D-133EF7E3F52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8186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80B3-DA6F-4EA4-8551-A2B302EC02D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2C69-FE90-46B2-8E9D-133EF7E3F52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64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980B3-DA6F-4EA4-8551-A2B302EC02D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2C69-FE90-46B2-8E9D-133EF7E3F52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86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2C980B3-DA6F-4EA4-8551-A2B302EC02D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FCF2C69-FE90-46B2-8E9D-133EF7E3F52A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96969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2C980B3-DA6F-4EA4-8551-A2B302EC02D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FCF2C69-FE90-46B2-8E9D-133EF7E3F52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49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2C980B3-DA6F-4EA4-8551-A2B302EC02D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FCF2C69-FE90-46B2-8E9D-133EF7E3F52A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954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hu.eus/biomoleculas/enzimas/enz1.htm#a" TargetMode="External"/><Relationship Id="rId2" Type="http://schemas.openxmlformats.org/officeDocument/2006/relationships/hyperlink" Target="https://concepto.de/enzima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tudocu.com/latam/document/pontificia-universidad-catolica-madre-y-maestra/bioquimica-i/repaso-lab-bioquimica-practica-3-enzimas/732468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E</a:t>
            </a:r>
            <a:r>
              <a:rPr lang="es-MX" dirty="0" smtClean="0"/>
              <a:t>nzimas 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Walter Fernandez </a:t>
            </a:r>
            <a:r>
              <a:rPr lang="es-MX" dirty="0" smtClean="0"/>
              <a:t>Robles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3062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0859" y="242489"/>
            <a:ext cx="4406715" cy="412098"/>
          </a:xfrm>
        </p:spPr>
        <p:txBody>
          <a:bodyPr>
            <a:noAutofit/>
          </a:bodyPr>
          <a:lstStyle/>
          <a:p>
            <a:pPr algn="ctr"/>
            <a:r>
              <a:rPr lang="es-MX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Enzimas - Generalidades</a:t>
            </a:r>
            <a:endParaRPr lang="en-US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870859" y="999128"/>
            <a:ext cx="557348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</a:t>
            </a:r>
            <a:r>
              <a:rPr lang="es-MX" sz="1400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roteínas que catalizan reacciones químicas en los seres vivos.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870859" y="1306905"/>
            <a:ext cx="52338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Son </a:t>
            </a:r>
            <a:r>
              <a:rPr lang="es-MX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sustancias reguladoras en el cuerpo de los seres </a:t>
            </a:r>
            <a:r>
              <a:rPr lang="es-MX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vivos.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70859" y="1614682"/>
            <a:ext cx="55081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Catalizan </a:t>
            </a:r>
            <a:r>
              <a:rPr lang="es-MX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alrededor de 4000 reacciones químicas conocidas.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70859" y="1922459"/>
            <a:ext cx="4737463" cy="316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Mantienen el balance interno de nuestro organismo.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870859" y="5551369"/>
            <a:ext cx="6892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La mayoría se componen de proteínas globulares de tamaño muy variable: desde monómeros de 62 aminoácidos, hasta cadenas de alrededor de 2500.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870859" y="6074589"/>
            <a:ext cx="6892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Son altamente específicas, es decir, no reaccionan con cualquier cosa ni intervienen en cualquier reacción. 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pic>
        <p:nvPicPr>
          <p:cNvPr id="1026" name="Picture 2" descr="Enzima - Wikipedia, la enciclopedia lib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59" y="2586486"/>
            <a:ext cx="6676614" cy="2611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NZIMAS. Las reacciones enzimáticas al acelerar… | by Jassiel Analy  Rodriguez Islas | Mediu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13" b="5755"/>
          <a:stretch/>
        </p:blipFill>
        <p:spPr bwMode="auto">
          <a:xfrm>
            <a:off x="7851749" y="2416629"/>
            <a:ext cx="4065932" cy="4414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nzimas 4º3 - Ampliación de Biología y Geologí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194" y="242489"/>
            <a:ext cx="4811486" cy="1984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32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829629" y="294740"/>
            <a:ext cx="2669175" cy="412098"/>
          </a:xfrm>
        </p:spPr>
        <p:txBody>
          <a:bodyPr>
            <a:noAutofit/>
          </a:bodyPr>
          <a:lstStyle/>
          <a:p>
            <a:pPr algn="ctr"/>
            <a:r>
              <a:rPr lang="es-MX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CLASIFICACIÓN</a:t>
            </a:r>
            <a:endParaRPr lang="en-US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050" name="Picture 2" descr="https://d3tvd1u91rr79.cloudfront.net/b42616f02b1ad0708bba2c78346f5b1a/html/bg2.png?Policy=eyJTdGF0ZW1lbnQiOlt7IlJlc291cmNlIjoiaHR0cHM6Ly9kM3R2ZDF1OTFycjc5LmNsb3VkZnJvbnQubmV0L2I0MjYxNmYwMmIxYWQwNzA4YmJhMmM3ODM0NmY1YjFhL2h0bWwvKiIsIkNvbmRpdGlvbiI6eyJEYXRlTGVzc1RoYW4iOnsiQVdTOkVwb2NoVGltZSI6MTYzNzEyMzk2OX19fV19&amp;Signature=MpaYs3-Iv1JAJtqX1QTgYzImn69BiYg2NdTVGsLTXynT9RwaSCHI5RTNIqsUV9VYUM7V4rnU~zMGMhLLpXWluJjclQ3FhAh-Q90xgMjnCZJTCE3nAmvgohraHJAoWKGwSItKDIEEgZtdQO~BSGYwXgcxe1pkntWJS63a7kTLnOqDLiUloEHTe-W8qzYFniXQbTLLajnbT6~h1fxmpdMeY74WuVYtN7wa2vz1PDEUO9vw9n5o39zfBPlWF52g~DjkIy9KS10bzlDGq-9nKoN2AqEKICvpaF1Km~3BpI8vLzbJYGhxx7afdS1oIHuRc58Mpj8kgiSFuvQnrBGH12W4pg__&amp;Key-Pair-Id=APKAJ535ZH3ZAIIOADHQ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1" t="53043" r="3204" b="5904"/>
          <a:stretch/>
        </p:blipFill>
        <p:spPr bwMode="auto">
          <a:xfrm>
            <a:off x="1291046" y="1058092"/>
            <a:ext cx="9746343" cy="5551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33677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949236" y="268615"/>
            <a:ext cx="1532707" cy="412098"/>
          </a:xfrm>
        </p:spPr>
        <p:txBody>
          <a:bodyPr>
            <a:noAutofit/>
          </a:bodyPr>
          <a:lstStyle/>
          <a:p>
            <a:pPr algn="ctr"/>
            <a:r>
              <a:rPr lang="es-MX" sz="28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FUENTES</a:t>
            </a:r>
            <a:endParaRPr lang="en-US" sz="28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949236" y="1154277"/>
            <a:ext cx="97492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hlinkClick r:id="rId2"/>
              </a:rPr>
              <a:t>https://concepto.de/enzimas</a:t>
            </a:r>
            <a:r>
              <a:rPr lang="en-US" dirty="0" smtClean="0">
                <a:latin typeface="Century Gothic" panose="020B0502020202020204" pitchFamily="34" charset="0"/>
                <a:hlinkClick r:id="rId2"/>
              </a:rPr>
              <a:t>/</a:t>
            </a:r>
            <a:endParaRPr lang="en-US" dirty="0" smtClean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hlinkClick r:id="rId3"/>
              </a:rPr>
              <a:t>http://</a:t>
            </a:r>
            <a:r>
              <a:rPr lang="en-US" dirty="0" smtClean="0">
                <a:latin typeface="Century Gothic" panose="020B0502020202020204" pitchFamily="34" charset="0"/>
                <a:hlinkClick r:id="rId3"/>
              </a:rPr>
              <a:t>www.ehu.eus/biomoleculas/enzimas/enz1.htm#a</a:t>
            </a:r>
            <a:endParaRPr lang="en-US" dirty="0" smtClean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Century Gothic" panose="020B0502020202020204" pitchFamily="34" charset="0"/>
                <a:hlinkClick r:id="rId4"/>
              </a:rPr>
              <a:t>https://</a:t>
            </a:r>
            <a:r>
              <a:rPr lang="en-US" dirty="0" smtClean="0">
                <a:latin typeface="Century Gothic" panose="020B0502020202020204" pitchFamily="34" charset="0"/>
                <a:hlinkClick r:id="rId4"/>
              </a:rPr>
              <a:t>www.studocu.com/latam/document/pontificia-universidad-catolica-madre-y-maestra/bioquimica-i/repaso-lab-bioquimica-practica-3-enzimas/7324683</a:t>
            </a:r>
            <a:endParaRPr lang="en-US" dirty="0" smtClean="0">
              <a:latin typeface="Century Gothic" panose="020B0502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5772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150</TotalTime>
  <Words>94</Words>
  <Application>Microsoft Office PowerPoint</Application>
  <PresentationFormat>Panorámica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Gill Sans MT</vt:lpstr>
      <vt:lpstr>Impact</vt:lpstr>
      <vt:lpstr>Badge</vt:lpstr>
      <vt:lpstr>Enzimas </vt:lpstr>
      <vt:lpstr>Enzimas - Generalidades</vt:lpstr>
      <vt:lpstr>CLASIFICACIÓN</vt:lpstr>
      <vt:lpstr>FUENTES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enzimas</dc:title>
  <dc:creator>EQUIPO</dc:creator>
  <cp:lastModifiedBy>FABRIZIO</cp:lastModifiedBy>
  <cp:revision>11</cp:revision>
  <dcterms:created xsi:type="dcterms:W3CDTF">2021-11-16T03:12:11Z</dcterms:created>
  <dcterms:modified xsi:type="dcterms:W3CDTF">2021-11-17T13:03:40Z</dcterms:modified>
</cp:coreProperties>
</file>