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33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4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4844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63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18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8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96969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C980B3-DA6F-4EA4-8551-A2B302EC02D3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FCF2C69-FE90-46B2-8E9D-133EF7E3F52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954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u.eus/biomoleculas/enzimas/enz1.htm#a" TargetMode="External"/><Relationship Id="rId2" Type="http://schemas.openxmlformats.org/officeDocument/2006/relationships/hyperlink" Target="https://concepto.de/enzima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udocu.com/latam/document/pontificia-universidad-catolica-madre-y-maestra/bioquimica-i/repaso-lab-bioquimica-practica-3-enzimas/73246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nzimas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Walter Fernandez </a:t>
            </a:r>
            <a:r>
              <a:rPr lang="es-MX" dirty="0" smtClean="0"/>
              <a:t>Robles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0859" y="242489"/>
            <a:ext cx="4406715" cy="412098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Enzimas - Generalidades</a:t>
            </a:r>
            <a:endParaRPr 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70859" y="999128"/>
            <a:ext cx="55734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</a:t>
            </a:r>
            <a:r>
              <a:rPr lang="es-MX" sz="1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roteínas que catalizan reacciones químicas en los seres vivos.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0859" y="1306905"/>
            <a:ext cx="52338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Son </a:t>
            </a: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sustancias reguladoras en el cuerpo de los seres </a:t>
            </a: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vivos.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70859" y="1614682"/>
            <a:ext cx="5508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Catalizan </a:t>
            </a: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alrededor de 4000 reacciones químicas conocidas.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70859" y="1922459"/>
            <a:ext cx="4737463" cy="31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Mantienen el balance interno de nuestro organismo.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70859" y="5551369"/>
            <a:ext cx="6892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 mayoría se componen de proteínas globulares de tamaño muy variable: desde monómeros de 62 aminoácidos, hasta cadenas de alrededor de 2500.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70859" y="6074589"/>
            <a:ext cx="6892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Son altamente específicas, es decir, no reaccionan con cualquier cosa ni intervienen en cualquier reacción. 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 descr="Enzima - Wikipedia, la enciclopedia li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9" y="2586486"/>
            <a:ext cx="6676614" cy="261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ZIMAS. Las reacciones enzimáticas al acelerar… | by Jassiel Analy  Rodriguez Islas | Med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3" b="5755"/>
          <a:stretch/>
        </p:blipFill>
        <p:spPr bwMode="auto">
          <a:xfrm>
            <a:off x="7851749" y="2416629"/>
            <a:ext cx="4065932" cy="441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nzimas 4º3 - Ampliación de Biología y Geologí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94" y="242489"/>
            <a:ext cx="4811486" cy="198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32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829629" y="294740"/>
            <a:ext cx="2669175" cy="412098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CLASIFICACIÓN</a:t>
            </a:r>
            <a:endParaRPr 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 descr="https://d3tvd1u91rr79.cloudfront.net/b42616f02b1ad0708bba2c78346f5b1a/html/bg2.png?Policy=eyJTdGF0ZW1lbnQiOlt7IlJlc291cmNlIjoiaHR0cHM6Ly9kM3R2ZDF1OTFycjc5LmNsb3VkZnJvbnQubmV0L2I0MjYxNmYwMmIxYWQwNzA4YmJhMmM3ODM0NmY1YjFhL2h0bWwvKiIsIkNvbmRpdGlvbiI6eyJEYXRlTGVzc1RoYW4iOnsiQVdTOkVwb2NoVGltZSI6MTYzNzEyMzk2OX19fV19&amp;Signature=MpaYs3-Iv1JAJtqX1QTgYzImn69BiYg2NdTVGsLTXynT9RwaSCHI5RTNIqsUV9VYUM7V4rnU~zMGMhLLpXWluJjclQ3FhAh-Q90xgMjnCZJTCE3nAmvgohraHJAoWKGwSItKDIEEgZtdQO~BSGYwXgcxe1pkntWJS63a7kTLnOqDLiUloEHTe-W8qzYFniXQbTLLajnbT6~h1fxmpdMeY74WuVYtN7wa2vz1PDEUO9vw9n5o39zfBPlWF52g~DjkIy9KS10bzlDGq-9nKoN2AqEKICvpaF1Km~3BpI8vLzbJYGhxx7afdS1oIHuRc58Mpj8kgiSFuvQnrBGH12W4pg__&amp;Key-Pair-Id=APKAJ535ZH3ZAIIOADH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" t="53043" r="3204" b="5904"/>
          <a:stretch/>
        </p:blipFill>
        <p:spPr bwMode="auto">
          <a:xfrm>
            <a:off x="1291046" y="1058092"/>
            <a:ext cx="9746343" cy="555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3367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49236" y="268615"/>
            <a:ext cx="1532707" cy="412098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FUENTES</a:t>
            </a:r>
            <a:endParaRPr lang="en-US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49236" y="1154277"/>
            <a:ext cx="97492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hlinkClick r:id="rId2"/>
              </a:rPr>
              <a:t>https://concepto.de/enzimas</a:t>
            </a:r>
            <a:r>
              <a:rPr lang="en-US" dirty="0" smtClean="0">
                <a:latin typeface="Century Gothic" panose="020B0502020202020204" pitchFamily="34" charset="0"/>
                <a:hlinkClick r:id="rId2"/>
              </a:rPr>
              <a:t>/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hlinkClick r:id="rId3"/>
              </a:rPr>
              <a:t>http://</a:t>
            </a:r>
            <a:r>
              <a:rPr lang="en-US" dirty="0" smtClean="0">
                <a:latin typeface="Century Gothic" panose="020B0502020202020204" pitchFamily="34" charset="0"/>
                <a:hlinkClick r:id="rId3"/>
              </a:rPr>
              <a:t>www.ehu.eus/biomoleculas/enzimas/enz1.htm#a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  <a:hlinkClick r:id="rId4"/>
              </a:rPr>
              <a:t>https://</a:t>
            </a:r>
            <a:r>
              <a:rPr lang="en-US" dirty="0" smtClean="0">
                <a:latin typeface="Century Gothic" panose="020B0502020202020204" pitchFamily="34" charset="0"/>
                <a:hlinkClick r:id="rId4"/>
              </a:rPr>
              <a:t>www.studocu.com/latam/document/pontificia-universidad-catolica-madre-y-maestra/bioquimica-i/repaso-lab-bioquimica-practica-3-enzimas/7324683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77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150</TotalTime>
  <Words>94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Gill Sans MT</vt:lpstr>
      <vt:lpstr>Impact</vt:lpstr>
      <vt:lpstr>Badge</vt:lpstr>
      <vt:lpstr>Enzimas </vt:lpstr>
      <vt:lpstr>Enzimas - Generalidades</vt:lpstr>
      <vt:lpstr>CLASIFICACIÓN</vt:lpstr>
      <vt:lpstr>FUENTES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enzimas</dc:title>
  <dc:creator>EQUIPO</dc:creator>
  <cp:lastModifiedBy>FABRIZIO</cp:lastModifiedBy>
  <cp:revision>11</cp:revision>
  <dcterms:created xsi:type="dcterms:W3CDTF">2021-11-16T03:12:11Z</dcterms:created>
  <dcterms:modified xsi:type="dcterms:W3CDTF">2021-11-17T13:03:40Z</dcterms:modified>
</cp:coreProperties>
</file>