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78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5" name="Text 2"/>
          <p:cNvSpPr/>
          <p:nvPr/>
        </p:nvSpPr>
        <p:spPr>
          <a:xfrm>
            <a:off x="1473279" y="2245339"/>
            <a:ext cx="7477601" cy="2530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9600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“</a:t>
            </a:r>
            <a:r>
              <a:rPr lang="en-US" sz="9600" dirty="0" err="1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Ña</a:t>
            </a:r>
            <a:r>
              <a:rPr lang="en-US" sz="9600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9600" dirty="0" err="1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Catita</a:t>
            </a:r>
            <a:r>
              <a:rPr lang="en-US" sz="9600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”  </a:t>
            </a:r>
            <a:endParaRPr lang="en-US" sz="9600" dirty="0"/>
          </a:p>
        </p:txBody>
      </p:sp>
      <p:sp>
        <p:nvSpPr>
          <p:cNvPr id="6" name="Text 3"/>
          <p:cNvSpPr/>
          <p:nvPr/>
        </p:nvSpPr>
        <p:spPr>
          <a:xfrm>
            <a:off x="833199" y="469392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En "Ña Catita" se reflejan las costumbres y pensamientos de una época y lugar específicos, retratando las luchas de poder y de clase de la Lima colonial del siglo XVIII.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33199" y="602670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99686" y="6010037"/>
            <a:ext cx="47320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1040" y="638210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Nombre: Alejandro Pérez </a:t>
            </a:r>
            <a:r>
              <a:rPr lang="es-ES" dirty="0" err="1" smtClean="0"/>
              <a:t>Chuquista</a:t>
            </a:r>
            <a:endParaRPr lang="es-ES" dirty="0" smtClean="0"/>
          </a:p>
          <a:p>
            <a:r>
              <a:rPr lang="es-ES" dirty="0" smtClean="0"/>
              <a:t>Curso: Comunicación</a:t>
            </a:r>
            <a:br>
              <a:rPr lang="es-ES" dirty="0" smtClean="0"/>
            </a:br>
            <a:r>
              <a:rPr lang="es-ES" dirty="0" smtClean="0"/>
              <a:t>Profesor: Luis </a:t>
            </a:r>
            <a:r>
              <a:rPr lang="es-ES" dirty="0" err="1" smtClean="0"/>
              <a:t>Periche</a:t>
            </a:r>
            <a:r>
              <a:rPr lang="es-ES" dirty="0" smtClean="0"/>
              <a:t> </a:t>
            </a:r>
          </a:p>
          <a:p>
            <a:r>
              <a:rPr lang="es-ES" dirty="0" smtClean="0"/>
              <a:t>Tema: Obra literaria</a:t>
            </a:r>
            <a:endParaRPr lang="en-US" dirty="0"/>
          </a:p>
        </p:txBody>
      </p:sp>
      <p:pic>
        <p:nvPicPr>
          <p:cNvPr id="4100" name="Picture 4" descr="Bernardo Rafael Álvarez: ÑA CATITA, LA ALCAHUETERÍA EN EL TEATRO (breve  apuntes a mano alzad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59" y="281066"/>
            <a:ext cx="5955149" cy="79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95600" y="2895540"/>
            <a:ext cx="995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/>
              <a:t>GRACIAS!!!!!!!!!!!!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61781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43395"/>
            <a:ext cx="61722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Personajes y sus luchas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582108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E7EDF9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80427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Ña Catita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284696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Prostituta y mujer empoderada que lucha contra la hipocresía de la sociedad.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582108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E7EDF9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80427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Don Ambrosio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284696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Comerciante acomodado e hipócrita, quien se niega a casarse con Ña Catita pese a estar locamente enamorado de ella.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E7EDF9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0174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Doña Merceditas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497830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Mujer celosa que compite con Ña Catita por el amor de Don Ambrosio.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1990963"/>
          </a:xfrm>
          <a:prstGeom prst="roundRect">
            <a:avLst>
              <a:gd name="adj" fmla="val 6696"/>
            </a:avLst>
          </a:prstGeom>
          <a:solidFill>
            <a:srgbClr val="E7EDF9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0174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Don Peláez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497830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Amigo de Don Ambrosio y enamorado de Doña Merceditas, quien se presta para ayudarlo en sus engaños a la sociedad.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825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88325" y="2907983"/>
            <a:ext cx="6225540" cy="5955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90"/>
              </a:lnSpc>
              <a:buNone/>
            </a:pPr>
            <a:r>
              <a:rPr lang="en-US" sz="3752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Significado e interpretación</a:t>
            </a:r>
            <a:endParaRPr lang="en-US" sz="3752" dirty="0"/>
          </a:p>
        </p:txBody>
      </p:sp>
      <p:sp>
        <p:nvSpPr>
          <p:cNvPr id="6" name="Shape 3"/>
          <p:cNvSpPr/>
          <p:nvPr/>
        </p:nvSpPr>
        <p:spPr>
          <a:xfrm>
            <a:off x="7296150" y="3789402"/>
            <a:ext cx="38100" cy="3914775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Shape 4"/>
          <p:cNvSpPr/>
          <p:nvPr/>
        </p:nvSpPr>
        <p:spPr>
          <a:xfrm>
            <a:off x="7529632" y="4133612"/>
            <a:ext cx="667107" cy="3810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8" name="Shape 5"/>
          <p:cNvSpPr/>
          <p:nvPr/>
        </p:nvSpPr>
        <p:spPr>
          <a:xfrm>
            <a:off x="7100768" y="3938349"/>
            <a:ext cx="428863" cy="42886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9" name="Text 6"/>
          <p:cNvSpPr/>
          <p:nvPr/>
        </p:nvSpPr>
        <p:spPr>
          <a:xfrm>
            <a:off x="7258050" y="3974068"/>
            <a:ext cx="114300" cy="3573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14"/>
              </a:lnSpc>
              <a:buNone/>
            </a:pPr>
            <a:r>
              <a:rPr lang="en-US" sz="225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51" dirty="0"/>
          </a:p>
        </p:txBody>
      </p:sp>
      <p:sp>
        <p:nvSpPr>
          <p:cNvPr id="10" name="Text 7"/>
          <p:cNvSpPr/>
          <p:nvPr/>
        </p:nvSpPr>
        <p:spPr>
          <a:xfrm>
            <a:off x="8363426" y="3979902"/>
            <a:ext cx="1906072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5"/>
              </a:lnSpc>
              <a:buNone/>
            </a:pPr>
            <a:r>
              <a:rPr lang="en-US" sz="187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Clase y género</a:t>
            </a:r>
            <a:endParaRPr lang="en-US" sz="1876" dirty="0"/>
          </a:p>
        </p:txBody>
      </p:sp>
      <p:sp>
        <p:nvSpPr>
          <p:cNvPr id="11" name="Text 8"/>
          <p:cNvSpPr/>
          <p:nvPr/>
        </p:nvSpPr>
        <p:spPr>
          <a:xfrm>
            <a:off x="8363426" y="4391978"/>
            <a:ext cx="3478649" cy="914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1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"Ña Catita" representa la lucha de la mujer empoderada contra los roles de género y el clasismo de la sociedad.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433661" y="5086469"/>
            <a:ext cx="667107" cy="3810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3" name="Shape 10"/>
          <p:cNvSpPr/>
          <p:nvPr/>
        </p:nvSpPr>
        <p:spPr>
          <a:xfrm>
            <a:off x="7100768" y="4891207"/>
            <a:ext cx="428863" cy="42886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4" name="Text 11"/>
          <p:cNvSpPr/>
          <p:nvPr/>
        </p:nvSpPr>
        <p:spPr>
          <a:xfrm>
            <a:off x="7235190" y="4926925"/>
            <a:ext cx="160020" cy="3573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14"/>
              </a:lnSpc>
              <a:buNone/>
            </a:pPr>
            <a:r>
              <a:rPr lang="en-US" sz="225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51" dirty="0"/>
          </a:p>
        </p:txBody>
      </p:sp>
      <p:sp>
        <p:nvSpPr>
          <p:cNvPr id="15" name="Text 12"/>
          <p:cNvSpPr/>
          <p:nvPr/>
        </p:nvSpPr>
        <p:spPr>
          <a:xfrm>
            <a:off x="4360902" y="4932759"/>
            <a:ext cx="1906072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45"/>
              </a:lnSpc>
              <a:buNone/>
            </a:pPr>
            <a:r>
              <a:rPr lang="en-US" sz="187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Sátira social</a:t>
            </a:r>
            <a:endParaRPr lang="en-US" sz="1876" dirty="0"/>
          </a:p>
        </p:txBody>
      </p:sp>
      <p:sp>
        <p:nvSpPr>
          <p:cNvPr id="16" name="Text 13"/>
          <p:cNvSpPr/>
          <p:nvPr/>
        </p:nvSpPr>
        <p:spPr>
          <a:xfrm>
            <a:off x="2788325" y="5344835"/>
            <a:ext cx="3478649" cy="914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01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La obra utiliza la comedia para criticar la hipocresía y corrupción de la sociedad limeña de la época</a:t>
            </a:r>
            <a:r>
              <a:rPr lang="en-US" sz="150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1" dirty="0"/>
          </a:p>
        </p:txBody>
      </p:sp>
      <p:sp>
        <p:nvSpPr>
          <p:cNvPr id="17" name="Shape 14"/>
          <p:cNvSpPr/>
          <p:nvPr/>
        </p:nvSpPr>
        <p:spPr>
          <a:xfrm>
            <a:off x="7529632" y="6035635"/>
            <a:ext cx="667107" cy="3810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8" name="Shape 15"/>
          <p:cNvSpPr/>
          <p:nvPr/>
        </p:nvSpPr>
        <p:spPr>
          <a:xfrm>
            <a:off x="7100768" y="5840373"/>
            <a:ext cx="428863" cy="42886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9" name="Text 16"/>
          <p:cNvSpPr/>
          <p:nvPr/>
        </p:nvSpPr>
        <p:spPr>
          <a:xfrm>
            <a:off x="7239000" y="5876092"/>
            <a:ext cx="152400" cy="3573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14"/>
              </a:lnSpc>
              <a:buNone/>
            </a:pPr>
            <a:r>
              <a:rPr lang="en-US" sz="2251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51" dirty="0"/>
          </a:p>
        </p:txBody>
      </p:sp>
      <p:sp>
        <p:nvSpPr>
          <p:cNvPr id="20" name="Text 17"/>
          <p:cNvSpPr/>
          <p:nvPr/>
        </p:nvSpPr>
        <p:spPr>
          <a:xfrm>
            <a:off x="8363426" y="5881926"/>
            <a:ext cx="2865120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5"/>
              </a:lnSpc>
              <a:buNone/>
            </a:pPr>
            <a:r>
              <a:rPr lang="en-US" sz="1876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Rechazo del colonialismo</a:t>
            </a:r>
            <a:endParaRPr lang="en-US" sz="1876" dirty="0"/>
          </a:p>
        </p:txBody>
      </p:sp>
      <p:sp>
        <p:nvSpPr>
          <p:cNvPr id="21" name="Text 18"/>
          <p:cNvSpPr/>
          <p:nvPr/>
        </p:nvSpPr>
        <p:spPr>
          <a:xfrm>
            <a:off x="8363426" y="6294001"/>
            <a:ext cx="3478649" cy="12196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1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El rechazo a la imposición cultural de las colonias implica una revolución social y cultural para la humanidad y una lucha por la libertad.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5" name="Text 2"/>
          <p:cNvSpPr/>
          <p:nvPr/>
        </p:nvSpPr>
        <p:spPr>
          <a:xfrm>
            <a:off x="128110" y="24848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Dato</a:t>
            </a: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374" dirty="0" err="1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Curioso</a:t>
            </a:r>
            <a:r>
              <a:rPr lang="en-US" sz="4374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: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-34528" y="2122646"/>
            <a:ext cx="7477601" cy="27346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dirty="0">
                <a:solidFill>
                  <a:srgbClr val="15213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"Ña Catita" fue escrita en la década de 1830 por Manuel Ascencio Segura. Su estilo y contenido precursor de los movimientos de protesta social y de reforma política e ideológica en el Perú.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alaméo - Trabajando Con Solid Chamor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80" y="1773526"/>
            <a:ext cx="6355080" cy="529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24433" y="294442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374" dirty="0" err="1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</a:t>
            </a:r>
            <a:r>
              <a:rPr lang="en-US" sz="4374" dirty="0" err="1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nicio</a:t>
            </a:r>
            <a:r>
              <a:rPr lang="en-US" sz="4374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: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24433" y="1494115"/>
            <a:ext cx="9452968" cy="62630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Esta historia comienza en la casa de Don Juan de Zavala, preocupado</a:t>
            </a:r>
          </a:p>
          <a:p>
            <a:pPr>
              <a:lnSpc>
                <a:spcPts val="2799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por la falta de compromiso de su hijo. Don Juan de Zavala planea</a:t>
            </a:r>
          </a:p>
          <a:p>
            <a:pPr>
              <a:lnSpc>
                <a:spcPts val="2799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casar a su hijo con Ña Catita, una criada de la casa, con la intención</a:t>
            </a:r>
          </a:p>
          <a:p>
            <a:pPr>
              <a:lnSpc>
                <a:spcPts val="2799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asegurar el futuro de su hijo y continuar con la tradición familiar.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Literattoni - 😎SABÍAS QUE ÑA CATITA ESTÁ INSPIRADA EN L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96" y="4369763"/>
            <a:ext cx="5826323" cy="338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178713" y="223004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374" dirty="0" err="1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</a:t>
            </a:r>
            <a:r>
              <a:rPr lang="en-US" sz="4374" dirty="0" err="1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udo</a:t>
            </a:r>
            <a:r>
              <a:rPr lang="en-US" sz="4374" dirty="0" smtClean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: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4712613"/>
            <a:ext cx="27660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193030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667137" y="47127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19314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9296400" y="4712732"/>
            <a:ext cx="3078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193149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11480" y="1508760"/>
            <a:ext cx="13075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Alejo, con su presunción y palabrería, logra deslumbrar a Doña Rufina,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quien cree que casar a su hija con él asegurará su futuro. Ña Catita actúa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como alcahueta para Alejo, ganándose la confianza de Doña Rufina. Manuel,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el verdadero enamorado de Juliana, decide secuestrarla y escapar con ella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 la ayuda de Mercedes. Sin embargo, Ña Catita descubre sus planes y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corre a advertir a Doña Rufina. Don Jesús, al enterarse, se enfurece con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Manuel, a quien consideraba un buen joven.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74671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El desenlace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2313384"/>
            <a:ext cx="44410" cy="4741545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714685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48697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8" name="Text 6"/>
          <p:cNvSpPr/>
          <p:nvPr/>
        </p:nvSpPr>
        <p:spPr>
          <a:xfrm>
            <a:off x="7246560" y="2528649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2535555"/>
            <a:ext cx="3429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El fracaso de la hipocresía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3015972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personajes hipócritas y egoístas son castigados o se ven sometidos al ridículo y la burla.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3825538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59783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3" name="Text 11"/>
          <p:cNvSpPr/>
          <p:nvPr/>
        </p:nvSpPr>
        <p:spPr>
          <a:xfrm>
            <a:off x="7223700" y="363950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2869883" y="3646408"/>
            <a:ext cx="3223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La victoria de la valentía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4126825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Ña Catita prevalece como un personaje valiente y honesto, a pesar de enfrentar adversidades y ser marginada por la sociedad.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172" y="5109746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88203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8" name="Text 16"/>
          <p:cNvSpPr/>
          <p:nvPr/>
        </p:nvSpPr>
        <p:spPr>
          <a:xfrm>
            <a:off x="7223700" y="4923711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258" y="4930616"/>
            <a:ext cx="2232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Un cierre de vida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258" y="5411033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obra se concluye con una reflexión sobre la vida y las decisiones tomadas, sugiriendo que las verdaderas acciones son lo que nutren el alma.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5" name="Text 2"/>
          <p:cNvSpPr/>
          <p:nvPr/>
        </p:nvSpPr>
        <p:spPr>
          <a:xfrm>
            <a:off x="6319599" y="2115383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Apreciación personal y mensaje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652855" y="4087297"/>
            <a:ext cx="714434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"Ña Catita" es una obra rica en temas, personajes y en un enfoque crítico e irónico de los vicios y las virtudes de la sociedad de un país. Su mensaje es atemporal y universal, nos invita a sumergirnos en una época histórica y al mismo tiempo a cuestionarnos y reflexionar sobre nuestra propia sociedad y sus vicios."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3837384"/>
            <a:ext cx="44410" cy="2276832"/>
          </a:xfrm>
          <a:prstGeom prst="rect">
            <a:avLst/>
          </a:prstGeom>
          <a:solidFill>
            <a:srgbClr val="476FD6"/>
          </a:solidFill>
          <a:ln/>
        </p:spPr>
      </p:sp>
      <p:pic>
        <p:nvPicPr>
          <p:cNvPr id="3074" name="Picture 2" descr="Obra de teatral &quot;Na Catita&quot;: Día 1 | Jueves 10 de julio. Pre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1" y="2115382"/>
            <a:ext cx="5893592" cy="474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4642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Apreciación valorativa y opinión personal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890599"/>
            <a:ext cx="3604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Apreciación valorativa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393394" y="3556992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Uso de la comedia y la sátira para cuestionar y criticar la sociedad colonial peruana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393394" y="4356616"/>
            <a:ext cx="465081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Representación de la lucha de la mujer empoderada contra el machismo y clasismo de la época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393394" y="5511641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Reflexión sobre la vida y cómo las verdaderas acciones son lo que nos nutren.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3806" y="2890599"/>
            <a:ext cx="27203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Opinión personal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7593806" y="3529251"/>
            <a:ext cx="5006221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obra es un reflejo de la sociedad peruana de la época y sigue siendo relevante en el mundo actual. Es una obra valiosa tanto a nivel artístico como histórico y social, ya que permite visualizar cómo ha evolucionado la sociedad y cómo los problemas que enfrentamos siguen siendo bastantes similares. Definitivamente es una obra que recomiendo a todo el mundo para entender y reflexionar sobre nuestro propio entorno y los vicios que necesitamos combatir hoy en día.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710</Words>
  <Application>Microsoft Office PowerPoint</Application>
  <PresentationFormat>Personalizado</PresentationFormat>
  <Paragraphs>69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Roboto Slab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Wilfredo</cp:lastModifiedBy>
  <cp:revision>3</cp:revision>
  <dcterms:created xsi:type="dcterms:W3CDTF">2023-12-12T00:49:58Z</dcterms:created>
  <dcterms:modified xsi:type="dcterms:W3CDTF">2023-12-12T01:02:14Z</dcterms:modified>
</cp:coreProperties>
</file>