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51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35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83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564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77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007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663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31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60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72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60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3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4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76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77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54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B6C91-8537-4FBA-8B95-0B193603415C}" type="datetimeFigureOut">
              <a:rPr lang="es-ES" smtClean="0"/>
              <a:t>24/10/2023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77A775-F616-434D-987C-FE4B2A17FF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26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9338" y="2009103"/>
            <a:ext cx="7766936" cy="3786389"/>
          </a:xfrm>
        </p:spPr>
        <p:txBody>
          <a:bodyPr/>
          <a:lstStyle/>
          <a:p>
            <a:pPr algn="ctr"/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CIENCIA Y TECNOLOGIA</a:t>
            </a:r>
            <a:b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Tema: La tuberculosis</a:t>
            </a:r>
            <a:b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Alumno: Enzo Nicolás Villarreal Ramirez</a:t>
            </a:r>
            <a:b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Docente:Manuel</a:t>
            </a:r>
            <a: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Jesús Rodas Torres</a:t>
            </a:r>
            <a:br>
              <a:rPr lang="es-E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E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4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¿Qué es la tuberculosis?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1409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 tuberculosis es una infección persistente causada 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la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bacteria </a:t>
            </a:r>
            <a:r>
              <a:rPr lang="es-ES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Mycobacterium</a:t>
            </a:r>
            <a:r>
              <a:rPr lang="es-E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tuberculosis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que, en honor a su descubridor, Robert Koch, también recibe el nombre de bacilo de 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Koch.</a:t>
            </a:r>
          </a:p>
          <a:p>
            <a:pPr algn="ctr"/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s-E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fecta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diversos órganos, y particularmente a los pulmones. </a:t>
            </a:r>
          </a:p>
          <a:p>
            <a:pPr algn="ctr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8125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Síntomas de la tuberculosis</a:t>
            </a:r>
            <a:b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610637"/>
          </a:xfrm>
        </p:spPr>
        <p:txBody>
          <a:bodyPr>
            <a:normAutofit/>
          </a:bodyPr>
          <a:lstStyle/>
          <a:p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Tos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intensa que dura 3 semanas o 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más.</a:t>
            </a:r>
            <a:endParaRPr lang="es-E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olor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pecho</a:t>
            </a:r>
          </a:p>
          <a:p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Tos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sangre o esputo</a:t>
            </a: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ebilidad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fatiga</a:t>
            </a:r>
          </a:p>
          <a:p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Pérdida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peso</a:t>
            </a: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apetito</a:t>
            </a:r>
          </a:p>
          <a:p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Escalofríos</a:t>
            </a:r>
            <a:endParaRPr lang="es-E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Fiebre</a:t>
            </a:r>
            <a:endParaRPr lang="es-E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udores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nocturnos</a:t>
            </a:r>
          </a:p>
        </p:txBody>
      </p:sp>
    </p:spTree>
    <p:extLst>
      <p:ext uri="{BB962C8B-B14F-4D97-AF65-F5344CB8AC3E}">
        <p14:creationId xmlns:p14="http://schemas.microsoft.com/office/powerpoint/2010/main" val="67101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Causas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usas tuberculosis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434107"/>
            <a:ext cx="8596668" cy="3607256"/>
          </a:xfrm>
        </p:spPr>
        <p:txBody>
          <a:bodyPr>
            <a:normAutofit/>
          </a:bodyPr>
          <a:lstStyle/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transmite a través del aire, por minúsculas gotas (gotículas) que contienen los bacilos causantes y que las personas con infección activa eliminan al toser, estornudar o hablar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estima que una persona 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enferma 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puede infectar a unas 15 personas al 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959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95459"/>
            <a:ext cx="8596668" cy="53459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Principales</a:t>
            </a: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28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factores de riesgo</a:t>
            </a: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relacionados con la tuberculosis</a:t>
            </a:r>
            <a:r>
              <a:rPr lang="es-E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es-E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Vivir en lugares con un claro déficit de higiene y salubridad o con hacinamiento de personas. Es una enfermedad muy ligada a la pobreza.</a:t>
            </a:r>
            <a:b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 tabaquismo activo multiplica por dos las posibilidades de tuberculosis.</a:t>
            </a:r>
            <a:b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 </a:t>
            </a:r>
            <a:r>
              <a:rPr lang="es-E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alcoholismo porque </a:t>
            </a: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suele ir ligado al deterioro social, </a:t>
            </a:r>
            <a:r>
              <a:rPr lang="es-ES" sz="2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indigencia.</a:t>
            </a: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 diabetes mal controlada también multiplica entre 2 y 4 veces las posibilidades de tuberculosis.</a:t>
            </a:r>
            <a:b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s-E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También tienen más riesgo las personas con un sistema inmunológico debilitado, como quienes están infectadas por el VIH/ sida. Asimismo, quienes siguen tratamientos agresivos como la quimioterapia o las terapias biológicas que se utilizan para enfermedades reumatológicas, dermatológicas y hematológicas.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446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775"/>
          </a:xfrm>
        </p:spPr>
        <p:txBody>
          <a:bodyPr/>
          <a:lstStyle/>
          <a:p>
            <a:pPr algn="ctr"/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Tratamiento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037924"/>
          </a:xfrm>
        </p:spPr>
        <p:txBody>
          <a:bodyPr>
            <a:noAutofit/>
          </a:bodyPr>
          <a:lstStyle/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pauta más habitual de tratamiento es la combinación de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isoniacida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rifampicina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pirazinamida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durante los dos primeros meses para continuar posteriormente durante cuatro meses más con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isoniacida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rifampicina</a:t>
            </a:r>
            <a:r>
              <a:rPr lang="es-E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vacuna BCG previene las formas graves de tuberculosis como por ejemplo la </a:t>
            </a:r>
            <a:r>
              <a:rPr lang="es-E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meningitisu</a:t>
            </a:r>
            <a:r>
              <a:rPr lang="es-E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osteomielitis.</a:t>
            </a:r>
            <a:endParaRPr lang="es-E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457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62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Verdana</vt:lpstr>
      <vt:lpstr>Wingdings 3</vt:lpstr>
      <vt:lpstr>Faceta</vt:lpstr>
      <vt:lpstr>CIENCIA Y TECNOLOGIA  Tema: La tuberculosis Alumno: Enzo Nicolás Villarreal Ramirez Docente:Manuel Jesús Rodas Torres </vt:lpstr>
      <vt:lpstr> ¿Qué es la tuberculosis?</vt:lpstr>
      <vt:lpstr>Síntomas de la tuberculosis </vt:lpstr>
      <vt:lpstr>Causas la usas tuberculosis</vt:lpstr>
      <vt:lpstr>Presentación de PowerPoint</vt:lpstr>
      <vt:lpstr>Tratamiento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Y TECNOLOGIA</dc:title>
  <dc:creator>Laura Rosa Ysabel Ramirez Mendoza</dc:creator>
  <cp:lastModifiedBy>Laura Rosa Ysabel Ramirez Mendoza</cp:lastModifiedBy>
  <cp:revision>6</cp:revision>
  <dcterms:created xsi:type="dcterms:W3CDTF">2023-10-24T16:38:19Z</dcterms:created>
  <dcterms:modified xsi:type="dcterms:W3CDTF">2023-10-24T18:02:00Z</dcterms:modified>
</cp:coreProperties>
</file>