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6C91-8537-4FBA-8B95-0B193603415C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7A775-F616-434D-987C-FE4B2A17FF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7517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6C91-8537-4FBA-8B95-0B193603415C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7A775-F616-434D-987C-FE4B2A17FF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835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6C91-8537-4FBA-8B95-0B193603415C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7A775-F616-434D-987C-FE4B2A17FF00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8830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6C91-8537-4FBA-8B95-0B193603415C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7A775-F616-434D-987C-FE4B2A17FF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8564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6C91-8537-4FBA-8B95-0B193603415C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7A775-F616-434D-987C-FE4B2A17FF00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0775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6C91-8537-4FBA-8B95-0B193603415C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7A775-F616-434D-987C-FE4B2A17FF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9007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6C91-8537-4FBA-8B95-0B193603415C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7A775-F616-434D-987C-FE4B2A17FF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9663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6C91-8537-4FBA-8B95-0B193603415C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7A775-F616-434D-987C-FE4B2A17FF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8315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6C91-8537-4FBA-8B95-0B193603415C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7A775-F616-434D-987C-FE4B2A17FF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8603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6C91-8537-4FBA-8B95-0B193603415C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7A775-F616-434D-987C-FE4B2A17FF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472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6C91-8537-4FBA-8B95-0B193603415C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7A775-F616-434D-987C-FE4B2A17FF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3605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6C91-8537-4FBA-8B95-0B193603415C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7A775-F616-434D-987C-FE4B2A17FF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731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6C91-8537-4FBA-8B95-0B193603415C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7A775-F616-434D-987C-FE4B2A17FF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4455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6C91-8537-4FBA-8B95-0B193603415C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7A775-F616-434D-987C-FE4B2A17FF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6762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6C91-8537-4FBA-8B95-0B193603415C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7A775-F616-434D-987C-FE4B2A17FF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2773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6C91-8537-4FBA-8B95-0B193603415C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7A775-F616-434D-987C-FE4B2A17FF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054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B6C91-8537-4FBA-8B95-0B193603415C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777A775-F616-434D-987C-FE4B2A17FF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8264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59338" y="2009103"/>
            <a:ext cx="7766936" cy="3786389"/>
          </a:xfrm>
        </p:spPr>
        <p:txBody>
          <a:bodyPr/>
          <a:lstStyle/>
          <a:p>
            <a:pPr algn="ctr"/>
            <a:r>
              <a:rPr lang="es-E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CIENCIA Y TECNOLOGIA</a:t>
            </a:r>
            <a:br>
              <a:rPr lang="es-E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E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s-E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E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Tema: La tuberculosis</a:t>
            </a:r>
            <a:br>
              <a:rPr lang="es-E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E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Alumno: Enzo Nicolás Villarreal Ramirez</a:t>
            </a:r>
            <a:br>
              <a:rPr lang="es-E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ES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Docente:Manuel</a:t>
            </a:r>
            <a:r>
              <a:rPr lang="es-E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Jesús Rodas Torres</a:t>
            </a:r>
            <a:br>
              <a:rPr lang="es-E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s-E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14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 </a:t>
            </a:r>
            <a:r>
              <a:rPr 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¿Qué es la tuberculosis?</a:t>
            </a:r>
            <a:endParaRPr lang="es-E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14095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 tuberculosis es una infección persistente causada </a:t>
            </a:r>
            <a:r>
              <a:rPr lang="es-E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 la 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bacteria </a:t>
            </a:r>
            <a:r>
              <a:rPr lang="es-ES" sz="24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Mycobacterium</a:t>
            </a:r>
            <a:r>
              <a:rPr lang="es-ES" sz="2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tuberculosis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que, en honor a su descubridor, Robert Koch, también recibe el nombre de bacilo de </a:t>
            </a:r>
            <a:r>
              <a:rPr lang="es-E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Koch.</a:t>
            </a:r>
          </a:p>
          <a:p>
            <a:pPr algn="ctr"/>
            <a:r>
              <a:rPr lang="es-E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es-E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fecta 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diversos órganos, y particularmente a los pulmones. </a:t>
            </a:r>
          </a:p>
          <a:p>
            <a:pPr algn="ctr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681254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Síntomas de la tuberculosis</a:t>
            </a:r>
            <a:br>
              <a:rPr 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s-E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790163"/>
            <a:ext cx="8596668" cy="4610637"/>
          </a:xfrm>
        </p:spPr>
        <p:txBody>
          <a:bodyPr>
            <a:normAutofit/>
          </a:bodyPr>
          <a:lstStyle/>
          <a:p>
            <a:r>
              <a:rPr lang="es-E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Tos 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intensa que dura 3 semanas o </a:t>
            </a:r>
            <a:r>
              <a:rPr lang="es-E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más.</a:t>
            </a:r>
            <a:endParaRPr lang="es-ES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r>
              <a:rPr lang="es-E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olor 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el pecho</a:t>
            </a:r>
          </a:p>
          <a:p>
            <a:r>
              <a:rPr lang="es-E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Tos 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 sangre o esputo</a:t>
            </a:r>
          </a:p>
          <a:p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r>
              <a:rPr lang="es-E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ebilidad 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fatiga</a:t>
            </a:r>
          </a:p>
          <a:p>
            <a:r>
              <a:rPr lang="es-E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Pérdida 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peso</a:t>
            </a:r>
          </a:p>
          <a:p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</a:t>
            </a:r>
            <a:r>
              <a:rPr lang="es-E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alta 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apetito</a:t>
            </a:r>
          </a:p>
          <a:p>
            <a:r>
              <a:rPr lang="es-E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Escalofríos</a:t>
            </a:r>
            <a:endParaRPr lang="es-ES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E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Fiebre</a:t>
            </a:r>
            <a:endParaRPr lang="es-ES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es-E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udores 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nocturnos</a:t>
            </a:r>
          </a:p>
        </p:txBody>
      </p:sp>
    </p:spTree>
    <p:extLst>
      <p:ext uri="{BB962C8B-B14F-4D97-AF65-F5344CB8AC3E}">
        <p14:creationId xmlns:p14="http://schemas.microsoft.com/office/powerpoint/2010/main" val="671015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Causas </a:t>
            </a:r>
            <a:r>
              <a:rPr lang="es-E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</a:t>
            </a:r>
            <a:r>
              <a:rPr 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usas tuberculosis</a:t>
            </a:r>
            <a:endParaRPr lang="es-E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434107"/>
            <a:ext cx="8596668" cy="3607256"/>
          </a:xfrm>
        </p:spPr>
        <p:txBody>
          <a:bodyPr>
            <a:normAutofit/>
          </a:bodyPr>
          <a:lstStyle/>
          <a:p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es-E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 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transmite a través del aire, por minúsculas gotas (gotículas) que contienen los bacilos causantes y que las personas con infección activa eliminan al toser, estornudar o hablar</a:t>
            </a:r>
            <a:r>
              <a:rPr lang="es-E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s-E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estima que una persona </a:t>
            </a:r>
            <a:r>
              <a:rPr lang="es-E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enferma 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puede infectar a unas 15 personas al </a:t>
            </a:r>
            <a:r>
              <a:rPr lang="es-E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año.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49592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695459"/>
            <a:ext cx="8596668" cy="534590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E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Principales</a:t>
            </a:r>
            <a:r>
              <a:rPr lang="es-E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es-ES" sz="2800" b="1" u="sng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factores de riesgo</a:t>
            </a:r>
            <a:r>
              <a:rPr lang="es-E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relacionados con la tuberculosis</a:t>
            </a:r>
            <a:r>
              <a:rPr lang="es-E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marL="0" indent="0">
              <a:buNone/>
            </a:pPr>
            <a:endParaRPr lang="es-ES" sz="2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E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Vivir en lugares con un claro déficit de higiene y salubridad o con hacinamiento de personas. Es una enfermedad muy ligada a la pobreza.</a:t>
            </a:r>
            <a:br>
              <a:rPr lang="es-E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E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r>
              <a:rPr lang="es-E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 tabaquismo activo multiplica por dos las posibilidades de tuberculosis.</a:t>
            </a:r>
            <a:br>
              <a:rPr lang="es-E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E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r>
              <a:rPr lang="es-E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 </a:t>
            </a:r>
            <a:r>
              <a:rPr lang="es-E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alcoholismo porque </a:t>
            </a:r>
            <a:r>
              <a:rPr lang="es-E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suele ir ligado al deterioro social, </a:t>
            </a:r>
            <a:r>
              <a:rPr lang="es-ES" sz="28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indigencia.</a:t>
            </a:r>
            <a:r>
              <a:rPr lang="es-E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s-E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E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r>
              <a:rPr lang="es-E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 diabetes mal controlada también multiplica entre 2 y 4 veces las posibilidades de tuberculosis.</a:t>
            </a:r>
            <a:br>
              <a:rPr lang="es-E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E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r>
              <a:rPr lang="es-E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También tienen más riesgo las personas con un sistema inmunológico debilitado, como quienes están infectadas por el VIH/ sida. Asimismo, quienes siguen tratamientos agresivos como la quimioterapia o las terapias biológicas que se utilizan para enfermedades reumatológicas, dermatológicas y hematológicas.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4464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1775"/>
          </a:xfrm>
        </p:spPr>
        <p:txBody>
          <a:bodyPr/>
          <a:lstStyle/>
          <a:p>
            <a:pPr algn="ctr"/>
            <a:r>
              <a:rPr 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Tratamiento</a:t>
            </a:r>
            <a:endParaRPr lang="es-E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037924"/>
          </a:xfrm>
        </p:spPr>
        <p:txBody>
          <a:bodyPr>
            <a:noAutofit/>
          </a:bodyPr>
          <a:lstStyle/>
          <a:p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pauta más habitual de tratamiento es la combinación de </a:t>
            </a:r>
            <a:r>
              <a:rPr lang="es-ES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isoniacida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ES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rifampicina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 </a:t>
            </a:r>
            <a:r>
              <a:rPr lang="es-ES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pirazinamida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durante los dos primeros meses para continuar posteriormente durante cuatro meses más con </a:t>
            </a:r>
            <a:r>
              <a:rPr lang="es-ES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isoniacida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 </a:t>
            </a:r>
            <a:r>
              <a:rPr lang="es-ES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rifampicina</a:t>
            </a:r>
            <a:r>
              <a:rPr lang="es-E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vacuna BCG previene las formas graves de tuberculosis como por ejemplo la </a:t>
            </a:r>
            <a:r>
              <a:rPr lang="es-ES" sz="2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meningitisu</a:t>
            </a:r>
            <a:r>
              <a:rPr lang="es-ES" sz="2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osteomielitis.</a:t>
            </a:r>
            <a:endParaRPr lang="es-ES" sz="2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0457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</TotalTime>
  <Words>62</Words>
  <Application>Microsoft Office PowerPoint</Application>
  <PresentationFormat>Panorámica</PresentationFormat>
  <Paragraphs>27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Verdana</vt:lpstr>
      <vt:lpstr>Wingdings 3</vt:lpstr>
      <vt:lpstr>Faceta</vt:lpstr>
      <vt:lpstr>CIENCIA Y TECNOLOGIA  Tema: La tuberculosis Alumno: Enzo Nicolás Villarreal Ramirez Docente:Manuel Jesús Rodas Torres </vt:lpstr>
      <vt:lpstr> ¿Qué es la tuberculosis?</vt:lpstr>
      <vt:lpstr>Síntomas de la tuberculosis </vt:lpstr>
      <vt:lpstr>Causas la usas tuberculosis</vt:lpstr>
      <vt:lpstr>Presentación de PowerPoint</vt:lpstr>
      <vt:lpstr>Tratamiento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 Y TECNOLOGIA</dc:title>
  <dc:creator>Laura Rosa Ysabel Ramirez Mendoza</dc:creator>
  <cp:lastModifiedBy>Laura Rosa Ysabel Ramirez Mendoza</cp:lastModifiedBy>
  <cp:revision>6</cp:revision>
  <dcterms:created xsi:type="dcterms:W3CDTF">2023-10-24T16:38:19Z</dcterms:created>
  <dcterms:modified xsi:type="dcterms:W3CDTF">2023-10-24T18:02:00Z</dcterms:modified>
</cp:coreProperties>
</file>