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0CFB34-D82A-4017-A142-6ABFF5F2F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C2BD62-60D0-4453-899A-C9CBEA2BD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82A9D7-9D35-4316-9AD1-E975A50C6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D97-90F1-4C18-AE36-E6F572BAF595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E03FA4-A6C4-4168-B4E1-54DDDED05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13A28F-88D3-44A7-9C86-A84FD38BB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A5E5-E87E-4B48-95C3-B4703546EB3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985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4C1168-80F7-4C19-9FB3-06E991E1F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AA9027-C096-4C40-AF17-632B39C11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02B26F-F16B-4639-A0BA-263DDD736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D97-90F1-4C18-AE36-E6F572BAF595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9847EC-87E8-435A-823A-9434C4B46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B8ABDF-256B-45BC-B3EB-5ED93EB96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A5E5-E87E-4B48-95C3-B4703546EB3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677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6376EC-65F4-4873-BFBA-0E1E2577B4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75D0C67-4E6D-4836-B3DC-356FAA811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7F5BD0-F936-49FF-A610-D920D10A0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D97-90F1-4C18-AE36-E6F572BAF595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09F82B-4704-4EAD-AEC4-C46EECC48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4802DE-0732-4BDD-BED8-0A28E5593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A5E5-E87E-4B48-95C3-B4703546EB3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5794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92DD6-104A-4BDD-976E-3791902DC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C49411-937A-49B7-BCC9-39DCF384E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8ED4E7-D7F6-4F77-96DE-478414892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D97-90F1-4C18-AE36-E6F572BAF595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635DE0-E3DF-4406-9185-8E6730260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0F30A1-EB9C-46E3-A591-C2C75972E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A5E5-E87E-4B48-95C3-B4703546EB3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6225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B16CA-5673-401D-9BE6-66C3B704F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F33093-494A-47A5-A9EC-B3792F6EC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CB54F8-F4ED-440D-95E5-ABD958C0D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D97-90F1-4C18-AE36-E6F572BAF595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3C799A-0100-4274-9AAE-2213A8EBA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77041F-FCDF-4EAE-89E9-C86464504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A5E5-E87E-4B48-95C3-B4703546EB3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0999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4E3945-26AE-43C7-8A8A-8BEB8782C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F61B5-23E4-45B0-88A0-80C7BB1703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846CF4C-F0CD-4D03-8A22-F03C5DD06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7DB6BA-E670-4712-9A53-3D5A854E4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D97-90F1-4C18-AE36-E6F572BAF595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4B6234-92A5-4A48-BE1C-4B1CE09E7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52B8C3-44FD-4A75-99BE-1FE91335C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A5E5-E87E-4B48-95C3-B4703546EB3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657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72BA1B-8FB5-470D-B03A-14259AE69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C5DB0A-6FB4-4E52-A7CC-12069111C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B66F5E8-B39C-42CF-9578-42F532F93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4AC3B04-4002-489A-A875-D69950A572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FC9623B-4865-46D6-BE42-6642486A5E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4FEBC89-5D17-4C57-869C-77C213C52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D97-90F1-4C18-AE36-E6F572BAF595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B37FB68-388C-47E6-A3F9-7916F846E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37144A1-4535-471D-89FB-12F01C415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A5E5-E87E-4B48-95C3-B4703546EB3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85787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68DE86-9F92-4478-BC3A-07F055F14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8945528-0B20-4B06-AB39-B726F2C45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D97-90F1-4C18-AE36-E6F572BAF595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39B638-F30B-48FC-9013-1FAA8EBC3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C7BDDBC-6C87-49F8-B737-EAC449F3D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A5E5-E87E-4B48-95C3-B4703546EB3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0748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64904AE-B5E8-49F8-9EE3-3DB71119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D97-90F1-4C18-AE36-E6F572BAF595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8D34643-2AB2-4677-8346-1F6935624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BD4088C-F171-43D2-82F3-72BF91AD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A5E5-E87E-4B48-95C3-B4703546EB3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474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AECA5-C638-4458-BDBA-B0FE9C35B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ABE241-D1D5-45C6-A4FA-90BF924E3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978857-C04A-4A8E-A19A-9C310A4CA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10A516-35F0-45D3-AC24-F5CE67B34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D97-90F1-4C18-AE36-E6F572BAF595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3119F7-026D-4644-B462-5A01E822C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77592C-D5A1-4CEB-B234-72B62CE11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A5E5-E87E-4B48-95C3-B4703546EB3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5755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407F93-2C8A-4997-AA08-5F60541C4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CD15768-1004-4EC0-87C7-0CEE2D8B0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560061-B9B0-4F97-8552-EA2350B16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80D314-0474-46EF-B916-F53E3AEA1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D97-90F1-4C18-AE36-E6F572BAF595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EA0153-C9A8-432C-A9AB-967E8646E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1EFDEB-C6BB-4A26-9798-12CF782BA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A5E5-E87E-4B48-95C3-B4703546EB3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408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25C8313-CCC6-465D-83D2-EC9190711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CCB7C8-AF2F-4A1B-A771-49AEB041A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A56614-93CD-426D-B3DE-EF779E4FC1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56D97-90F1-4C18-AE36-E6F572BAF595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764528-C7A9-4D0C-BE91-63E9BB4268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DF4073-DDAF-44EA-92D9-6C7638D3A6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5A5E5-E87E-4B48-95C3-B4703546EB3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8678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5FF0B8-A034-4BAE-9920-BCD2C7575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DE2E346E-C5F1-4C90-ABBC-AB55718AE6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96"/>
            <a:ext cx="12192000" cy="685760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3930E45-C563-4172-BDBC-7316963129E9}"/>
              </a:ext>
            </a:extLst>
          </p:cNvPr>
          <p:cNvSpPr txBox="1"/>
          <p:nvPr/>
        </p:nvSpPr>
        <p:spPr>
          <a:xfrm>
            <a:off x="152401" y="132557"/>
            <a:ext cx="3390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 Black" panose="020B0A04020102020204" pitchFamily="34" charset="0"/>
              </a:rPr>
              <a:t>Date: </a:t>
            </a:r>
            <a:r>
              <a:rPr lang="es-MX" sz="2400" dirty="0" err="1">
                <a:latin typeface="Arial Black" panose="020B0A04020102020204" pitchFamily="34" charset="0"/>
              </a:rPr>
              <a:t>Today´s</a:t>
            </a:r>
            <a:r>
              <a:rPr lang="es-MX" sz="2400" dirty="0">
                <a:latin typeface="Arial Black" panose="020B0A04020102020204" pitchFamily="34" charset="0"/>
              </a:rPr>
              <a:t> </a:t>
            </a:r>
            <a:r>
              <a:rPr lang="es-MX" sz="2400" dirty="0" err="1">
                <a:latin typeface="Arial Black" panose="020B0A04020102020204" pitchFamily="34" charset="0"/>
              </a:rPr>
              <a:t>Monday</a:t>
            </a:r>
            <a:r>
              <a:rPr lang="es-MX" sz="2400" dirty="0">
                <a:latin typeface="Arial Black" panose="020B0A04020102020204" pitchFamily="34" charset="0"/>
              </a:rPr>
              <a:t> 26 </a:t>
            </a:r>
            <a:r>
              <a:rPr lang="es-MX" sz="2400" dirty="0" err="1">
                <a:latin typeface="Arial Black" panose="020B0A04020102020204" pitchFamily="34" charset="0"/>
              </a:rPr>
              <a:t>of</a:t>
            </a:r>
            <a:r>
              <a:rPr lang="es-MX" sz="2400" dirty="0">
                <a:latin typeface="Arial Black" panose="020B0A04020102020204" pitchFamily="34" charset="0"/>
              </a:rPr>
              <a:t> June, 2023</a:t>
            </a:r>
            <a:endParaRPr lang="es-PE" sz="2400" dirty="0">
              <a:latin typeface="Arial Black" panose="020B0A040201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893519D-E732-4C6F-8B1A-832562969AE6}"/>
              </a:ext>
            </a:extLst>
          </p:cNvPr>
          <p:cNvSpPr txBox="1"/>
          <p:nvPr/>
        </p:nvSpPr>
        <p:spPr>
          <a:xfrm>
            <a:off x="0" y="5975071"/>
            <a:ext cx="4638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err="1">
                <a:latin typeface="Arial Black" panose="020B0A04020102020204" pitchFamily="34" charset="0"/>
              </a:rPr>
              <a:t>Presenter</a:t>
            </a:r>
            <a:r>
              <a:rPr lang="es-MX" sz="2400" dirty="0">
                <a:latin typeface="Arial Black" panose="020B0A04020102020204" pitchFamily="34" charset="0"/>
              </a:rPr>
              <a:t>: George Lucas Conejo Carrizales </a:t>
            </a:r>
            <a:endParaRPr lang="es-PE" sz="2400" dirty="0">
              <a:latin typeface="Arial Black" panose="020B0A040201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FFFFDBA-26CD-427F-B2B4-1C46E90FB136}"/>
              </a:ext>
            </a:extLst>
          </p:cNvPr>
          <p:cNvSpPr txBox="1"/>
          <p:nvPr/>
        </p:nvSpPr>
        <p:spPr>
          <a:xfrm>
            <a:off x="4638675" y="0"/>
            <a:ext cx="76438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600" dirty="0" err="1">
                <a:latin typeface="Arial Black" panose="020B0A04020102020204" pitchFamily="34" charset="0"/>
              </a:rPr>
              <a:t>Today´s</a:t>
            </a:r>
            <a:r>
              <a:rPr lang="es-MX" sz="3600" dirty="0">
                <a:latin typeface="Arial Black" panose="020B0A04020102020204" pitchFamily="34" charset="0"/>
              </a:rPr>
              <a:t> </a:t>
            </a:r>
            <a:r>
              <a:rPr lang="es-MX" sz="3600" dirty="0" err="1">
                <a:latin typeface="Arial Black" panose="020B0A04020102020204" pitchFamily="34" charset="0"/>
              </a:rPr>
              <a:t>The</a:t>
            </a:r>
            <a:r>
              <a:rPr lang="es-MX" sz="3600" dirty="0">
                <a:latin typeface="Arial Black" panose="020B0A04020102020204" pitchFamily="34" charset="0"/>
              </a:rPr>
              <a:t> Day: </a:t>
            </a:r>
            <a:r>
              <a:rPr lang="es-MX" sz="3600" dirty="0" err="1">
                <a:latin typeface="Arial Black" panose="020B0A04020102020204" pitchFamily="34" charset="0"/>
              </a:rPr>
              <a:t>The</a:t>
            </a:r>
            <a:r>
              <a:rPr lang="es-MX" sz="3600" dirty="0">
                <a:latin typeface="Arial Black" panose="020B0A04020102020204" pitchFamily="34" charset="0"/>
              </a:rPr>
              <a:t> </a:t>
            </a:r>
            <a:r>
              <a:rPr lang="es-MX" sz="3600" dirty="0" err="1">
                <a:latin typeface="Arial Black" panose="020B0A04020102020204" pitchFamily="34" charset="0"/>
              </a:rPr>
              <a:t>of</a:t>
            </a:r>
            <a:r>
              <a:rPr lang="es-MX" sz="3600" dirty="0">
                <a:latin typeface="Arial Black" panose="020B0A04020102020204" pitchFamily="34" charset="0"/>
              </a:rPr>
              <a:t> </a:t>
            </a:r>
            <a:r>
              <a:rPr lang="es-MX" sz="3600" dirty="0" err="1">
                <a:latin typeface="Arial Black" panose="020B0A04020102020204" pitchFamily="34" charset="0"/>
              </a:rPr>
              <a:t>death</a:t>
            </a:r>
            <a:r>
              <a:rPr lang="es-MX" sz="3600" dirty="0">
                <a:latin typeface="Arial Black" panose="020B0A04020102020204" pitchFamily="34" charset="0"/>
              </a:rPr>
              <a:t> </a:t>
            </a:r>
            <a:r>
              <a:rPr lang="es-MX" sz="3600" dirty="0" err="1">
                <a:latin typeface="Arial Black" panose="020B0A04020102020204" pitchFamily="34" charset="0"/>
              </a:rPr>
              <a:t>of</a:t>
            </a:r>
            <a:r>
              <a:rPr lang="es-MX" sz="3600" dirty="0">
                <a:latin typeface="Arial Black" panose="020B0A04020102020204" pitchFamily="34" charset="0"/>
              </a:rPr>
              <a:t> Saint San </a:t>
            </a:r>
            <a:r>
              <a:rPr lang="es-MX" sz="3600" dirty="0" err="1">
                <a:latin typeface="Arial Black" panose="020B0A04020102020204" pitchFamily="34" charset="0"/>
              </a:rPr>
              <a:t>Jose</a:t>
            </a:r>
            <a:r>
              <a:rPr lang="es-MX" sz="3600" dirty="0">
                <a:latin typeface="Arial Black" panose="020B0A04020102020204" pitchFamily="34" charset="0"/>
              </a:rPr>
              <a:t> </a:t>
            </a:r>
            <a:r>
              <a:rPr lang="es-MX" sz="3600" dirty="0" err="1">
                <a:latin typeface="Arial Black" panose="020B0A04020102020204" pitchFamily="34" charset="0"/>
              </a:rPr>
              <a:t>Maria</a:t>
            </a:r>
            <a:r>
              <a:rPr lang="es-MX" sz="3600" dirty="0">
                <a:latin typeface="Arial Black" panose="020B0A04020102020204" pitchFamily="34" charset="0"/>
              </a:rPr>
              <a:t> de </a:t>
            </a:r>
            <a:r>
              <a:rPr lang="es-MX" sz="3600" dirty="0" err="1">
                <a:latin typeface="Arial Black" panose="020B0A04020102020204" pitchFamily="34" charset="0"/>
              </a:rPr>
              <a:t>Escriva</a:t>
            </a:r>
            <a:r>
              <a:rPr lang="es-MX" sz="3600" dirty="0">
                <a:latin typeface="Arial Black" panose="020B0A04020102020204" pitchFamily="34" charset="0"/>
              </a:rPr>
              <a:t> de Balaguer </a:t>
            </a:r>
          </a:p>
        </p:txBody>
      </p:sp>
    </p:spTree>
    <p:extLst>
      <p:ext uri="{BB962C8B-B14F-4D97-AF65-F5344CB8AC3E}">
        <p14:creationId xmlns:p14="http://schemas.microsoft.com/office/powerpoint/2010/main" val="16423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DBDA8D-0F64-48E6-8B1A-3F3B269F9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1DDF7779-1405-4B7B-8E5B-778F782F95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70481"/>
            <a:ext cx="1232535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F28077B-C872-4202-B71B-4951C015397B}"/>
              </a:ext>
            </a:extLst>
          </p:cNvPr>
          <p:cNvSpPr txBox="1"/>
          <p:nvPr/>
        </p:nvSpPr>
        <p:spPr>
          <a:xfrm>
            <a:off x="7764651" y="170481"/>
            <a:ext cx="4153546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500" dirty="0" err="1">
                <a:latin typeface="Arial Black" panose="020B0A04020102020204" pitchFamily="34" charset="0"/>
              </a:rPr>
              <a:t>Today</a:t>
            </a:r>
            <a:r>
              <a:rPr lang="es-MX" sz="2500" dirty="0">
                <a:latin typeface="Arial Black" panose="020B0A04020102020204" pitchFamily="34" charset="0"/>
              </a:rPr>
              <a:t> I am </a:t>
            </a:r>
            <a:r>
              <a:rPr lang="es-MX" sz="2500" dirty="0" err="1">
                <a:latin typeface="Arial Black" panose="020B0A04020102020204" pitchFamily="34" charset="0"/>
              </a:rPr>
              <a:t>going</a:t>
            </a:r>
            <a:r>
              <a:rPr lang="es-MX" sz="2500" dirty="0">
                <a:latin typeface="Arial Black" panose="020B0A04020102020204" pitchFamily="34" charset="0"/>
              </a:rPr>
              <a:t> </a:t>
            </a:r>
            <a:r>
              <a:rPr lang="es-MX" sz="2500" dirty="0" err="1">
                <a:latin typeface="Arial Black" panose="020B0A04020102020204" pitchFamily="34" charset="0"/>
              </a:rPr>
              <a:t>to</a:t>
            </a:r>
            <a:r>
              <a:rPr lang="es-MX" sz="2500" dirty="0">
                <a:latin typeface="Arial Black" panose="020B0A04020102020204" pitchFamily="34" charset="0"/>
              </a:rPr>
              <a:t> </a:t>
            </a:r>
            <a:r>
              <a:rPr lang="es-MX" sz="2500" dirty="0" err="1">
                <a:latin typeface="Arial Black" panose="020B0A04020102020204" pitchFamily="34" charset="0"/>
              </a:rPr>
              <a:t>talk</a:t>
            </a:r>
            <a:r>
              <a:rPr lang="es-MX" sz="2500" dirty="0">
                <a:latin typeface="Arial Black" panose="020B0A04020102020204" pitchFamily="34" charset="0"/>
              </a:rPr>
              <a:t> </a:t>
            </a:r>
            <a:r>
              <a:rPr lang="es-MX" sz="2500" dirty="0" err="1">
                <a:latin typeface="Arial Black" panose="020B0A04020102020204" pitchFamily="34" charset="0"/>
              </a:rPr>
              <a:t>aboutthe</a:t>
            </a:r>
            <a:r>
              <a:rPr lang="es-MX" sz="2500" dirty="0">
                <a:latin typeface="Arial Black" panose="020B0A04020102020204" pitchFamily="34" charset="0"/>
              </a:rPr>
              <a:t> </a:t>
            </a:r>
            <a:r>
              <a:rPr lang="es-MX" sz="2500" dirty="0" err="1">
                <a:latin typeface="Arial Black" panose="020B0A04020102020204" pitchFamily="34" charset="0"/>
              </a:rPr>
              <a:t>day</a:t>
            </a:r>
            <a:r>
              <a:rPr lang="es-MX" sz="2500" dirty="0">
                <a:latin typeface="Arial Black" panose="020B0A04020102020204" pitchFamily="34" charset="0"/>
              </a:rPr>
              <a:t> </a:t>
            </a:r>
            <a:r>
              <a:rPr lang="es-MX" sz="2500" dirty="0" err="1">
                <a:latin typeface="Arial Black" panose="020B0A04020102020204" pitchFamily="34" charset="0"/>
              </a:rPr>
              <a:t>of</a:t>
            </a:r>
            <a:r>
              <a:rPr lang="es-MX" sz="2500" dirty="0">
                <a:latin typeface="Arial Black" panose="020B0A04020102020204" pitchFamily="34" charset="0"/>
              </a:rPr>
              <a:t> </a:t>
            </a:r>
            <a:r>
              <a:rPr lang="es-MX" sz="2500" dirty="0" err="1">
                <a:latin typeface="Arial Black" panose="020B0A04020102020204" pitchFamily="34" charset="0"/>
              </a:rPr>
              <a:t>death</a:t>
            </a:r>
            <a:r>
              <a:rPr lang="es-MX" sz="2500" dirty="0">
                <a:latin typeface="Arial Black" panose="020B0A04020102020204" pitchFamily="34" charset="0"/>
              </a:rPr>
              <a:t> </a:t>
            </a:r>
            <a:r>
              <a:rPr lang="es-MX" sz="2500" dirty="0" err="1">
                <a:latin typeface="Arial Black" panose="020B0A04020102020204" pitchFamily="34" charset="0"/>
              </a:rPr>
              <a:t>of</a:t>
            </a:r>
            <a:r>
              <a:rPr lang="es-MX" sz="2500" dirty="0">
                <a:latin typeface="Arial Black" panose="020B0A04020102020204" pitchFamily="34" charset="0"/>
              </a:rPr>
              <a:t> </a:t>
            </a:r>
            <a:r>
              <a:rPr lang="es-MX" sz="2500" dirty="0" err="1">
                <a:latin typeface="Arial Black" panose="020B0A04020102020204" pitchFamily="34" charset="0"/>
              </a:rPr>
              <a:t>saint</a:t>
            </a:r>
            <a:r>
              <a:rPr lang="es-MX" sz="2500" dirty="0">
                <a:latin typeface="Arial Black" panose="020B0A04020102020204" pitchFamily="34" charset="0"/>
              </a:rPr>
              <a:t> </a:t>
            </a:r>
            <a:r>
              <a:rPr lang="es-MX" sz="2500" dirty="0" err="1">
                <a:latin typeface="Arial Black" panose="020B0A04020102020204" pitchFamily="34" charset="0"/>
              </a:rPr>
              <a:t>Jose</a:t>
            </a:r>
            <a:r>
              <a:rPr lang="es-MX" sz="2500" dirty="0">
                <a:latin typeface="Arial Black" panose="020B0A04020102020204" pitchFamily="34" charset="0"/>
              </a:rPr>
              <a:t> </a:t>
            </a:r>
            <a:r>
              <a:rPr lang="es-MX" sz="2500" dirty="0" err="1">
                <a:latin typeface="Arial Black" panose="020B0A04020102020204" pitchFamily="34" charset="0"/>
              </a:rPr>
              <a:t>Maria</a:t>
            </a:r>
            <a:r>
              <a:rPr lang="es-MX" sz="2500" dirty="0">
                <a:latin typeface="Arial Black" panose="020B0A04020102020204" pitchFamily="34" charset="0"/>
              </a:rPr>
              <a:t> de </a:t>
            </a:r>
            <a:r>
              <a:rPr lang="es-MX" sz="2500" dirty="0" err="1">
                <a:latin typeface="Arial Black" panose="020B0A04020102020204" pitchFamily="34" charset="0"/>
              </a:rPr>
              <a:t>Escriva</a:t>
            </a:r>
            <a:r>
              <a:rPr lang="es-MX" sz="2500" dirty="0">
                <a:latin typeface="Arial Black" panose="020B0A04020102020204" pitchFamily="34" charset="0"/>
              </a:rPr>
              <a:t> de Balaguer, </a:t>
            </a:r>
            <a:r>
              <a:rPr lang="es-MX" sz="2500" dirty="0" err="1">
                <a:latin typeface="Arial Black" panose="020B0A04020102020204" pitchFamily="34" charset="0"/>
              </a:rPr>
              <a:t>first</a:t>
            </a:r>
            <a:r>
              <a:rPr lang="es-MX" sz="2500" dirty="0">
                <a:latin typeface="Arial Black" panose="020B0A04020102020204" pitchFamily="34" charset="0"/>
              </a:rPr>
              <a:t> I </a:t>
            </a:r>
            <a:r>
              <a:rPr lang="es-MX" sz="2500" dirty="0" err="1">
                <a:latin typeface="Arial Black" panose="020B0A04020102020204" pitchFamily="34" charset="0"/>
              </a:rPr>
              <a:t>want</a:t>
            </a:r>
            <a:r>
              <a:rPr lang="es-MX" sz="2500" dirty="0">
                <a:latin typeface="Arial Black" panose="020B0A04020102020204" pitchFamily="34" charset="0"/>
              </a:rPr>
              <a:t> </a:t>
            </a:r>
            <a:r>
              <a:rPr lang="es-MX" sz="2500" dirty="0" err="1">
                <a:latin typeface="Arial Black" panose="020B0A04020102020204" pitchFamily="34" charset="0"/>
              </a:rPr>
              <a:t>to</a:t>
            </a:r>
            <a:r>
              <a:rPr lang="es-MX" sz="2500" dirty="0">
                <a:latin typeface="Arial Black" panose="020B0A04020102020204" pitchFamily="34" charset="0"/>
              </a:rPr>
              <a:t> </a:t>
            </a:r>
            <a:r>
              <a:rPr lang="es-MX" sz="2500" dirty="0" err="1">
                <a:latin typeface="Arial Black" panose="020B0A04020102020204" pitchFamily="34" charset="0"/>
              </a:rPr>
              <a:t>explain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saint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Jose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Maria</a:t>
            </a:r>
            <a:r>
              <a:rPr lang="es-PE" sz="2500" dirty="0">
                <a:latin typeface="Arial Black" panose="020B0A04020102020204" pitchFamily="34" charset="0"/>
              </a:rPr>
              <a:t> de </a:t>
            </a:r>
            <a:r>
              <a:rPr lang="es-PE" sz="2500" dirty="0" err="1">
                <a:latin typeface="Arial Black" panose="020B0A04020102020204" pitchFamily="34" charset="0"/>
              </a:rPr>
              <a:t>Escriva</a:t>
            </a:r>
            <a:r>
              <a:rPr lang="es-PE" sz="2500" dirty="0">
                <a:latin typeface="Arial Black" panose="020B0A04020102020204" pitchFamily="34" charset="0"/>
              </a:rPr>
              <a:t> de Balaguer </a:t>
            </a:r>
            <a:r>
              <a:rPr lang="es-PE" sz="2500" dirty="0" err="1">
                <a:latin typeface="Arial Black" panose="020B0A04020102020204" pitchFamily="34" charset="0"/>
              </a:rPr>
              <a:t>was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born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on</a:t>
            </a:r>
            <a:r>
              <a:rPr lang="es-PE" sz="2500" dirty="0">
                <a:latin typeface="Arial Black" panose="020B0A04020102020204" pitchFamily="34" charset="0"/>
              </a:rPr>
              <a:t> june 9, 1902 and </a:t>
            </a:r>
            <a:r>
              <a:rPr lang="es-PE" sz="2500" dirty="0" err="1">
                <a:latin typeface="Arial Black" panose="020B0A04020102020204" pitchFamily="34" charset="0"/>
              </a:rPr>
              <a:t>died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on</a:t>
            </a:r>
            <a:r>
              <a:rPr lang="es-PE" sz="2500" dirty="0">
                <a:latin typeface="Arial Black" panose="020B0A04020102020204" pitchFamily="34" charset="0"/>
              </a:rPr>
              <a:t> june 26, 1975,next I </a:t>
            </a:r>
            <a:r>
              <a:rPr lang="es-PE" sz="2500" dirty="0" err="1">
                <a:latin typeface="Arial Black" panose="020B0A04020102020204" pitchFamily="34" charset="0"/>
              </a:rPr>
              <a:t>want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to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mention</a:t>
            </a:r>
            <a:r>
              <a:rPr lang="es-PE" sz="2500" dirty="0">
                <a:latin typeface="Arial Black" panose="020B0A04020102020204" pitchFamily="34" charset="0"/>
              </a:rPr>
              <a:t> in </a:t>
            </a:r>
            <a:r>
              <a:rPr lang="es-PE" sz="2500" dirty="0" err="1">
                <a:latin typeface="Arial Black" panose="020B0A04020102020204" pitchFamily="34" charset="0"/>
              </a:rPr>
              <a:t>his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life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that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managed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to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found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Opues</a:t>
            </a:r>
            <a:r>
              <a:rPr lang="es-PE" sz="2500" dirty="0">
                <a:latin typeface="Arial Black" panose="020B0A04020102020204" pitchFamily="34" charset="0"/>
              </a:rPr>
              <a:t> Dei and </a:t>
            </a:r>
            <a:r>
              <a:rPr lang="es-PE" sz="2500" dirty="0" err="1">
                <a:latin typeface="Arial Black" panose="020B0A04020102020204" pitchFamily="34" charset="0"/>
              </a:rPr>
              <a:t>proclaim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it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saint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on</a:t>
            </a:r>
            <a:r>
              <a:rPr lang="es-PE" sz="2500" dirty="0">
                <a:latin typeface="Arial Black" panose="020B0A04020102020204" pitchFamily="34" charset="0"/>
              </a:rPr>
              <a:t> </a:t>
            </a:r>
            <a:r>
              <a:rPr lang="es-PE" sz="2500" dirty="0" err="1">
                <a:latin typeface="Arial Black" panose="020B0A04020102020204" pitchFamily="34" charset="0"/>
              </a:rPr>
              <a:t>october</a:t>
            </a:r>
            <a:r>
              <a:rPr lang="es-PE" sz="2500" dirty="0">
                <a:latin typeface="Arial Black" panose="020B0A04020102020204" pitchFamily="34" charset="0"/>
              </a:rPr>
              <a:t> 6, 2003</a:t>
            </a:r>
            <a:endParaRPr lang="es-MX" sz="25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9716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104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5</cp:revision>
  <dcterms:created xsi:type="dcterms:W3CDTF">2023-06-25T21:41:09Z</dcterms:created>
  <dcterms:modified xsi:type="dcterms:W3CDTF">2023-06-25T23:33:30Z</dcterms:modified>
</cp:coreProperties>
</file>