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Pava aliblanca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42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EXTINCIÓN: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La pava aliblanca </a:t>
            </a:r>
            <a:r>
              <a:rPr lang="es-MX" dirty="0" smtClean="0"/>
              <a:t>es </a:t>
            </a:r>
            <a:r>
              <a:rPr lang="es-MX" dirty="0"/>
              <a:t>un crácido endémico de los bosques secos del noroeste del Perú y se encuentra críticamente amenazado de extinción debido a la cacería y destrucción del hábitat.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982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</TotalTime>
  <Words>35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Pava aliblanca</vt:lpstr>
      <vt:lpstr>EXTINCIÓN: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 aliblanca</dc:title>
  <dc:creator>Propietario</dc:creator>
  <cp:lastModifiedBy>Propietario</cp:lastModifiedBy>
  <cp:revision>2</cp:revision>
  <dcterms:created xsi:type="dcterms:W3CDTF">2021-11-23T15:45:47Z</dcterms:created>
  <dcterms:modified xsi:type="dcterms:W3CDTF">2021-11-23T15:49:20Z</dcterms:modified>
</cp:coreProperties>
</file>