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sldIdLst>
    <p:sldId id="256" r:id="rId2"/>
  </p:sldIdLst>
  <p:sldSz cx="9739313" cy="107521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1" d="100"/>
          <a:sy n="71" d="100"/>
        </p:scale>
        <p:origin x="2580" y="-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4977"/>
            <a:ext cx="9739313" cy="8158682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1490" y="2272007"/>
            <a:ext cx="8016334" cy="4658085"/>
          </a:xfrm>
        </p:spPr>
        <p:txBody>
          <a:bodyPr/>
          <a:lstStyle>
            <a:lvl1pPr>
              <a:defRPr sz="575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490" y="8279439"/>
            <a:ext cx="8016334" cy="68196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869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739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60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478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348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21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08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95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86B17-7F1C-475B-AE30-46C9BB54F7E7}" type="datetimeFigureOut">
              <a:rPr lang="es-PE" smtClean="0"/>
              <a:t>20/05/2022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05C4F-EFF3-4C72-A032-801ADB2C748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83610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64" y="7526496"/>
            <a:ext cx="8016333" cy="888546"/>
          </a:xfrm>
        </p:spPr>
        <p:txBody>
          <a:bodyPr anchor="b">
            <a:normAutofit/>
          </a:bodyPr>
          <a:lstStyle>
            <a:lvl1pPr algn="l">
              <a:defRPr sz="2556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9739313" cy="7526497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704"/>
            </a:lvl1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64" y="8415042"/>
            <a:ext cx="8016333" cy="774054"/>
          </a:xfrm>
        </p:spPr>
        <p:txBody>
          <a:bodyPr>
            <a:normAutofit/>
          </a:bodyPr>
          <a:lstStyle>
            <a:lvl1pPr marL="0" indent="0">
              <a:buNone/>
              <a:defRPr sz="1278"/>
            </a:lvl1pPr>
            <a:lvl2pPr marL="486964" indent="0">
              <a:buNone/>
              <a:defRPr sz="1278"/>
            </a:lvl2pPr>
            <a:lvl3pPr marL="973927" indent="0">
              <a:buNone/>
              <a:defRPr sz="1065"/>
            </a:lvl3pPr>
            <a:lvl4pPr marL="1460891" indent="0">
              <a:buNone/>
              <a:defRPr sz="959"/>
            </a:lvl4pPr>
            <a:lvl5pPr marL="1947855" indent="0">
              <a:buNone/>
              <a:defRPr sz="959"/>
            </a:lvl5pPr>
            <a:lvl6pPr marL="2434819" indent="0">
              <a:buNone/>
              <a:defRPr sz="959"/>
            </a:lvl6pPr>
            <a:lvl7pPr marL="2921782" indent="0">
              <a:buNone/>
              <a:defRPr sz="959"/>
            </a:lvl7pPr>
            <a:lvl8pPr marL="3408746" indent="0">
              <a:buNone/>
              <a:defRPr sz="959"/>
            </a:lvl8pPr>
            <a:lvl9pPr marL="3895710" indent="0">
              <a:buNone/>
              <a:defRPr sz="959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86B17-7F1C-475B-AE30-46C9BB54F7E7}" type="datetimeFigureOut">
              <a:rPr lang="es-PE" smtClean="0"/>
              <a:t>20/05/2022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05C4F-EFF3-4C72-A032-801ADB2C748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01455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516690" y="2098500"/>
            <a:ext cx="5058512" cy="5078477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863" y="2344720"/>
            <a:ext cx="4708165" cy="4148325"/>
          </a:xfrm>
        </p:spPr>
        <p:txBody>
          <a:bodyPr anchor="b"/>
          <a:lstStyle>
            <a:lvl1pPr algn="l">
              <a:defRPr sz="4473" b="1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624" y="7369875"/>
            <a:ext cx="4706405" cy="1118236"/>
          </a:xfrm>
        </p:spPr>
        <p:txBody>
          <a:bodyPr anchor="t">
            <a:noAutofit/>
          </a:bodyPr>
          <a:lstStyle>
            <a:lvl1pPr marL="0" indent="0" algn="l">
              <a:buNone/>
              <a:defRPr sz="1917">
                <a:solidFill>
                  <a:schemeClr val="tx1"/>
                </a:solidFill>
              </a:defRPr>
            </a:lvl1pPr>
            <a:lvl2pPr marL="486964" indent="0">
              <a:buNone/>
              <a:defRPr sz="1917">
                <a:solidFill>
                  <a:schemeClr val="tx1">
                    <a:tint val="75000"/>
                  </a:schemeClr>
                </a:solidFill>
              </a:defRPr>
            </a:lvl2pPr>
            <a:lvl3pPr marL="973927" indent="0">
              <a:buNone/>
              <a:defRPr sz="1704">
                <a:solidFill>
                  <a:schemeClr val="tx1">
                    <a:tint val="75000"/>
                  </a:schemeClr>
                </a:solidFill>
              </a:defRPr>
            </a:lvl3pPr>
            <a:lvl4pPr marL="1460891" indent="0">
              <a:buNone/>
              <a:defRPr sz="1491">
                <a:solidFill>
                  <a:schemeClr val="tx1">
                    <a:tint val="75000"/>
                  </a:schemeClr>
                </a:solidFill>
              </a:defRPr>
            </a:lvl4pPr>
            <a:lvl5pPr marL="1947855" indent="0">
              <a:buNone/>
              <a:defRPr sz="1491">
                <a:solidFill>
                  <a:schemeClr val="tx1">
                    <a:tint val="75000"/>
                  </a:schemeClr>
                </a:solidFill>
              </a:defRPr>
            </a:lvl5pPr>
            <a:lvl6pPr marL="2434819" indent="0">
              <a:buNone/>
              <a:defRPr sz="1491">
                <a:solidFill>
                  <a:schemeClr val="tx1">
                    <a:tint val="75000"/>
                  </a:schemeClr>
                </a:solidFill>
              </a:defRPr>
            </a:lvl6pPr>
            <a:lvl7pPr marL="2921782" indent="0">
              <a:buNone/>
              <a:defRPr sz="1491">
                <a:solidFill>
                  <a:schemeClr val="tx1">
                    <a:tint val="75000"/>
                  </a:schemeClr>
                </a:solidFill>
              </a:defRPr>
            </a:lvl7pPr>
            <a:lvl8pPr marL="3408746" indent="0">
              <a:buNone/>
              <a:defRPr sz="1491">
                <a:solidFill>
                  <a:schemeClr val="tx1">
                    <a:tint val="75000"/>
                  </a:schemeClr>
                </a:solidFill>
              </a:defRPr>
            </a:lvl8pPr>
            <a:lvl9pPr marL="3895710" indent="0">
              <a:buNone/>
              <a:defRPr sz="14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5750374" y="2098500"/>
            <a:ext cx="3517311" cy="6389611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86B17-7F1C-475B-AE30-46C9BB54F7E7}" type="datetimeFigureOut">
              <a:rPr lang="es-PE" smtClean="0"/>
              <a:t>20/05/2022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05C4F-EFF3-4C72-A032-801ADB2C748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412374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911371" y="3584963"/>
            <a:ext cx="3910355" cy="39257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084081" y="3819151"/>
            <a:ext cx="3500881" cy="3147860"/>
          </a:xfrm>
        </p:spPr>
        <p:txBody>
          <a:bodyPr/>
          <a:lstStyle>
            <a:lvl1pPr>
              <a:defRPr sz="340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4917001" y="3584046"/>
            <a:ext cx="3910943" cy="3606447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86B17-7F1C-475B-AE30-46C9BB54F7E7}" type="datetimeFigureOut">
              <a:rPr lang="es-PE" smtClean="0"/>
              <a:t>20/05/2022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05C4F-EFF3-4C72-A032-801ADB2C748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681649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9739313" cy="3427245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86B17-7F1C-475B-AE30-46C9BB54F7E7}" type="datetimeFigureOut">
              <a:rPr lang="es-PE" smtClean="0"/>
              <a:t>20/05/2022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05C4F-EFF3-4C72-A032-801ADB2C748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228041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6126733" y="699389"/>
            <a:ext cx="3612580" cy="8489708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AutoShape 4"/>
          <p:cNvSpPr>
            <a:spLocks noChangeAspect="1" noChangeArrowheads="1" noTextEdit="1"/>
          </p:cNvSpPr>
          <p:nvPr/>
        </p:nvSpPr>
        <p:spPr bwMode="auto">
          <a:xfrm>
            <a:off x="5574743" y="0"/>
            <a:ext cx="4164570" cy="9199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7242" y="919013"/>
            <a:ext cx="1812594" cy="805046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62" y="699389"/>
            <a:ext cx="5269471" cy="8489708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86B17-7F1C-475B-AE30-46C9BB54F7E7}" type="datetimeFigureOut">
              <a:rPr lang="es-PE" smtClean="0"/>
              <a:t>20/05/2022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05C4F-EFF3-4C72-A032-801ADB2C748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13769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9739313" cy="3427245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2732" y="3484155"/>
            <a:ext cx="8013847" cy="570140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86B17-7F1C-475B-AE30-46C9BB54F7E7}" type="datetimeFigureOut">
              <a:rPr lang="es-PE" smtClean="0"/>
              <a:t>20/05/2022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05C4F-EFF3-4C72-A032-801ADB2C748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37918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9739313" cy="8158682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64" y="4627270"/>
            <a:ext cx="8016333" cy="2302820"/>
          </a:xfrm>
        </p:spPr>
        <p:txBody>
          <a:bodyPr anchor="b"/>
          <a:lstStyle>
            <a:lvl1pPr algn="r">
              <a:defRPr sz="5112" b="1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64" y="8279994"/>
            <a:ext cx="8016333" cy="680365"/>
          </a:xfrm>
        </p:spPr>
        <p:txBody>
          <a:bodyPr anchor="t">
            <a:noAutofit/>
          </a:bodyPr>
          <a:lstStyle>
            <a:lvl1pPr marL="0" indent="0" algn="r">
              <a:buNone/>
              <a:defRPr sz="1917">
                <a:solidFill>
                  <a:schemeClr val="tx1"/>
                </a:solidFill>
              </a:defRPr>
            </a:lvl1pPr>
            <a:lvl2pPr marL="486964" indent="0">
              <a:buNone/>
              <a:defRPr sz="1917">
                <a:solidFill>
                  <a:schemeClr val="tx1">
                    <a:tint val="75000"/>
                  </a:schemeClr>
                </a:solidFill>
              </a:defRPr>
            </a:lvl2pPr>
            <a:lvl3pPr marL="973927" indent="0">
              <a:buNone/>
              <a:defRPr sz="1704">
                <a:solidFill>
                  <a:schemeClr val="tx1">
                    <a:tint val="75000"/>
                  </a:schemeClr>
                </a:solidFill>
              </a:defRPr>
            </a:lvl3pPr>
            <a:lvl4pPr marL="1460891" indent="0">
              <a:buNone/>
              <a:defRPr sz="1491">
                <a:solidFill>
                  <a:schemeClr val="tx1">
                    <a:tint val="75000"/>
                  </a:schemeClr>
                </a:solidFill>
              </a:defRPr>
            </a:lvl4pPr>
            <a:lvl5pPr marL="1947855" indent="0">
              <a:buNone/>
              <a:defRPr sz="1491">
                <a:solidFill>
                  <a:schemeClr val="tx1">
                    <a:tint val="75000"/>
                  </a:schemeClr>
                </a:solidFill>
              </a:defRPr>
            </a:lvl5pPr>
            <a:lvl6pPr marL="2434819" indent="0">
              <a:buNone/>
              <a:defRPr sz="1491">
                <a:solidFill>
                  <a:schemeClr val="tx1">
                    <a:tint val="75000"/>
                  </a:schemeClr>
                </a:solidFill>
              </a:defRPr>
            </a:lvl6pPr>
            <a:lvl7pPr marL="2921782" indent="0">
              <a:buNone/>
              <a:defRPr sz="1491">
                <a:solidFill>
                  <a:schemeClr val="tx1">
                    <a:tint val="75000"/>
                  </a:schemeClr>
                </a:solidFill>
              </a:defRPr>
            </a:lvl7pPr>
            <a:lvl8pPr marL="3408746" indent="0">
              <a:buNone/>
              <a:defRPr sz="1491">
                <a:solidFill>
                  <a:schemeClr val="tx1">
                    <a:tint val="75000"/>
                  </a:schemeClr>
                </a:solidFill>
              </a:defRPr>
            </a:lvl8pPr>
            <a:lvl9pPr marL="3895710" indent="0">
              <a:buNone/>
              <a:defRPr sz="14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86B17-7F1C-475B-AE30-46C9BB54F7E7}" type="datetimeFigureOut">
              <a:rPr lang="es-PE" smtClean="0"/>
              <a:t>20/05/2022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05C4F-EFF3-4C72-A032-801ADB2C748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74686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9739313" cy="3427245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2730" y="3484156"/>
            <a:ext cx="3909703" cy="570494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6879" y="3484156"/>
            <a:ext cx="3909699" cy="570494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86B17-7F1C-475B-AE30-46C9BB54F7E7}" type="datetimeFigureOut">
              <a:rPr lang="es-PE" smtClean="0"/>
              <a:t>20/05/2022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05C4F-EFF3-4C72-A032-801ADB2C748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75645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9739313" cy="3427245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2730" y="3409822"/>
            <a:ext cx="3909703" cy="903477"/>
          </a:xfrm>
        </p:spPr>
        <p:txBody>
          <a:bodyPr anchor="b">
            <a:noAutofit/>
          </a:bodyPr>
          <a:lstStyle>
            <a:lvl1pPr marL="0" indent="0" algn="ctr">
              <a:buNone/>
              <a:defRPr sz="2130" b="0"/>
            </a:lvl1pPr>
            <a:lvl2pPr marL="486964" indent="0">
              <a:buNone/>
              <a:defRPr sz="2130" b="1"/>
            </a:lvl2pPr>
            <a:lvl3pPr marL="973927" indent="0">
              <a:buNone/>
              <a:defRPr sz="1917" b="1"/>
            </a:lvl3pPr>
            <a:lvl4pPr marL="1460891" indent="0">
              <a:buNone/>
              <a:defRPr sz="1704" b="1"/>
            </a:lvl4pPr>
            <a:lvl5pPr marL="1947855" indent="0">
              <a:buNone/>
              <a:defRPr sz="1704" b="1"/>
            </a:lvl5pPr>
            <a:lvl6pPr marL="2434819" indent="0">
              <a:buNone/>
              <a:defRPr sz="1704" b="1"/>
            </a:lvl6pPr>
            <a:lvl7pPr marL="2921782" indent="0">
              <a:buNone/>
              <a:defRPr sz="1704" b="1"/>
            </a:lvl7pPr>
            <a:lvl8pPr marL="3408746" indent="0">
              <a:buNone/>
              <a:defRPr sz="1704" b="1"/>
            </a:lvl8pPr>
            <a:lvl9pPr marL="3895710" indent="0">
              <a:buNone/>
              <a:defRPr sz="1704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2731" y="4313300"/>
            <a:ext cx="3927456" cy="4875797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6879" y="3409822"/>
            <a:ext cx="3909699" cy="903477"/>
          </a:xfrm>
        </p:spPr>
        <p:txBody>
          <a:bodyPr anchor="b">
            <a:noAutofit/>
          </a:bodyPr>
          <a:lstStyle>
            <a:lvl1pPr marL="0" indent="0" algn="ctr">
              <a:buNone/>
              <a:defRPr sz="2130" b="0"/>
            </a:lvl1pPr>
            <a:lvl2pPr marL="486964" indent="0">
              <a:buNone/>
              <a:defRPr sz="2130" b="1"/>
            </a:lvl2pPr>
            <a:lvl3pPr marL="973927" indent="0">
              <a:buNone/>
              <a:defRPr sz="1917" b="1"/>
            </a:lvl3pPr>
            <a:lvl4pPr marL="1460891" indent="0">
              <a:buNone/>
              <a:defRPr sz="1704" b="1"/>
            </a:lvl4pPr>
            <a:lvl5pPr marL="1947855" indent="0">
              <a:buNone/>
              <a:defRPr sz="1704" b="1"/>
            </a:lvl5pPr>
            <a:lvl6pPr marL="2434819" indent="0">
              <a:buNone/>
              <a:defRPr sz="1704" b="1"/>
            </a:lvl6pPr>
            <a:lvl7pPr marL="2921782" indent="0">
              <a:buNone/>
              <a:defRPr sz="1704" b="1"/>
            </a:lvl7pPr>
            <a:lvl8pPr marL="3408746" indent="0">
              <a:buNone/>
              <a:defRPr sz="1704" b="1"/>
            </a:lvl8pPr>
            <a:lvl9pPr marL="3895710" indent="0">
              <a:buNone/>
              <a:defRPr sz="1704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66879" y="4313300"/>
            <a:ext cx="3909699" cy="4875797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86B17-7F1C-475B-AE30-46C9BB54F7E7}" type="datetimeFigureOut">
              <a:rPr lang="es-PE" smtClean="0"/>
              <a:t>20/05/2022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05C4F-EFF3-4C72-A032-801ADB2C748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68963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9739313" cy="3427245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86B17-7F1C-475B-AE30-46C9BB54F7E7}" type="datetimeFigureOut">
              <a:rPr lang="es-PE" smtClean="0"/>
              <a:t>20/05/2022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05C4F-EFF3-4C72-A032-801ADB2C748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20348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86B17-7F1C-475B-AE30-46C9BB54F7E7}" type="datetimeFigureOut">
              <a:rPr lang="es-PE" smtClean="0"/>
              <a:t>20/05/2022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05C4F-EFF3-4C72-A032-801ADB2C748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42256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857263" y="699385"/>
            <a:ext cx="2833870" cy="2845054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63" y="699388"/>
            <a:ext cx="2833870" cy="2537360"/>
          </a:xfrm>
        </p:spPr>
        <p:txBody>
          <a:bodyPr anchor="b"/>
          <a:lstStyle>
            <a:lvl1pPr algn="l">
              <a:defRPr sz="213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8816" y="699387"/>
            <a:ext cx="4994780" cy="848971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63" y="3544439"/>
            <a:ext cx="2833870" cy="5644655"/>
          </a:xfrm>
        </p:spPr>
        <p:txBody>
          <a:bodyPr/>
          <a:lstStyle>
            <a:lvl1pPr marL="0" indent="0">
              <a:buNone/>
              <a:defRPr sz="1491"/>
            </a:lvl1pPr>
            <a:lvl2pPr marL="486964" indent="0">
              <a:buNone/>
              <a:defRPr sz="1278"/>
            </a:lvl2pPr>
            <a:lvl3pPr marL="973927" indent="0">
              <a:buNone/>
              <a:defRPr sz="1065"/>
            </a:lvl3pPr>
            <a:lvl4pPr marL="1460891" indent="0">
              <a:buNone/>
              <a:defRPr sz="959"/>
            </a:lvl4pPr>
            <a:lvl5pPr marL="1947855" indent="0">
              <a:buNone/>
              <a:defRPr sz="959"/>
            </a:lvl5pPr>
            <a:lvl6pPr marL="2434819" indent="0">
              <a:buNone/>
              <a:defRPr sz="959"/>
            </a:lvl6pPr>
            <a:lvl7pPr marL="2921782" indent="0">
              <a:buNone/>
              <a:defRPr sz="959"/>
            </a:lvl7pPr>
            <a:lvl8pPr marL="3408746" indent="0">
              <a:buNone/>
              <a:defRPr sz="959"/>
            </a:lvl8pPr>
            <a:lvl9pPr marL="3895710" indent="0">
              <a:buNone/>
              <a:defRPr sz="959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86B17-7F1C-475B-AE30-46C9BB54F7E7}" type="datetimeFigureOut">
              <a:rPr lang="es-PE" smtClean="0"/>
              <a:t>20/05/2022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05C4F-EFF3-4C72-A032-801ADB2C748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4031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730" y="1140626"/>
            <a:ext cx="3729514" cy="2535427"/>
          </a:xfrm>
        </p:spPr>
        <p:txBody>
          <a:bodyPr anchor="b">
            <a:normAutofit/>
          </a:bodyPr>
          <a:lstStyle>
            <a:lvl1pPr algn="l">
              <a:defRPr sz="2556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4871348" y="0"/>
            <a:ext cx="4867965" cy="10752138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91"/>
            </a:lvl1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730" y="3676053"/>
            <a:ext cx="3729514" cy="5513042"/>
          </a:xfrm>
        </p:spPr>
        <p:txBody>
          <a:bodyPr anchor="t">
            <a:normAutofit/>
          </a:bodyPr>
          <a:lstStyle>
            <a:lvl1pPr marL="0" indent="0">
              <a:buNone/>
              <a:defRPr sz="1278"/>
            </a:lvl1pPr>
            <a:lvl2pPr marL="486964" indent="0">
              <a:buNone/>
              <a:defRPr sz="1278"/>
            </a:lvl2pPr>
            <a:lvl3pPr marL="973927" indent="0">
              <a:buNone/>
              <a:defRPr sz="1065"/>
            </a:lvl3pPr>
            <a:lvl4pPr marL="1460891" indent="0">
              <a:buNone/>
              <a:defRPr sz="959"/>
            </a:lvl4pPr>
            <a:lvl5pPr marL="1947855" indent="0">
              <a:buNone/>
              <a:defRPr sz="959"/>
            </a:lvl5pPr>
            <a:lvl6pPr marL="2434819" indent="0">
              <a:buNone/>
              <a:defRPr sz="959"/>
            </a:lvl6pPr>
            <a:lvl7pPr marL="2921782" indent="0">
              <a:buNone/>
              <a:defRPr sz="959"/>
            </a:lvl7pPr>
            <a:lvl8pPr marL="3408746" indent="0">
              <a:buNone/>
              <a:defRPr sz="959"/>
            </a:lvl8pPr>
            <a:lvl9pPr marL="3895710" indent="0">
              <a:buNone/>
              <a:defRPr sz="959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104095" y="9471792"/>
            <a:ext cx="780358" cy="572452"/>
          </a:xfrm>
        </p:spPr>
        <p:txBody>
          <a:bodyPr/>
          <a:lstStyle/>
          <a:p>
            <a:fld id="{FE886B17-7F1C-475B-AE30-46C9BB54F7E7}" type="datetimeFigureOut">
              <a:rPr lang="es-PE" smtClean="0"/>
              <a:t>20/05/2022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71625" y="9471792"/>
            <a:ext cx="2632469" cy="572452"/>
          </a:xfrm>
        </p:spPr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84453" y="9275071"/>
            <a:ext cx="848479" cy="769173"/>
          </a:xfrm>
        </p:spPr>
        <p:txBody>
          <a:bodyPr/>
          <a:lstStyle/>
          <a:p>
            <a:fld id="{F1605C4F-EFF3-4C72-A032-801ADB2C748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18281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2732" y="701112"/>
            <a:ext cx="8013847" cy="1521495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2732" y="3424756"/>
            <a:ext cx="8013847" cy="5760808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625" y="9471792"/>
            <a:ext cx="6699007" cy="5724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59">
                <a:solidFill>
                  <a:schemeClr val="tx1"/>
                </a:solidFill>
              </a:defRPr>
            </a:lvl1pPr>
          </a:lstStyle>
          <a:p>
            <a:endParaRPr lang="es-P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61385" y="9471792"/>
            <a:ext cx="1057820" cy="5724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59">
                <a:solidFill>
                  <a:schemeClr val="tx1"/>
                </a:solidFill>
              </a:defRPr>
            </a:lvl1pPr>
          </a:lstStyle>
          <a:p>
            <a:fld id="{FE886B17-7F1C-475B-AE30-46C9BB54F7E7}" type="datetimeFigureOut">
              <a:rPr lang="es-PE" smtClean="0"/>
              <a:t>20/05/2022</a:t>
            </a:fld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9206" y="9275071"/>
            <a:ext cx="848479" cy="769173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130">
                <a:solidFill>
                  <a:schemeClr val="accent1"/>
                </a:solidFill>
              </a:defRPr>
            </a:lvl1pPr>
          </a:lstStyle>
          <a:p>
            <a:fld id="{F1605C4F-EFF3-4C72-A032-801ADB2C748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784780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</p:sldLayoutIdLst>
  <p:txStyles>
    <p:titleStyle>
      <a:lvl1pPr algn="l" defTabSz="486964" rtl="0" eaLnBrk="1" latinLnBrk="0" hangingPunct="1">
        <a:spcBef>
          <a:spcPct val="0"/>
        </a:spcBef>
        <a:buNone/>
        <a:defRPr sz="4260" b="1" kern="1200">
          <a:solidFill>
            <a:srgbClr val="FEFEFE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223" indent="-365223" algn="l" defTabSz="486964" rtl="0" eaLnBrk="1" latinLnBrk="0" hangingPunct="1">
        <a:spcBef>
          <a:spcPct val="20000"/>
        </a:spcBef>
        <a:spcAft>
          <a:spcPts val="639"/>
        </a:spcAft>
        <a:buClr>
          <a:schemeClr val="accent1"/>
        </a:buClr>
        <a:buFont typeface="Wingdings 2" charset="2"/>
        <a:buChar char=""/>
        <a:defRPr sz="1917" kern="1200">
          <a:solidFill>
            <a:schemeClr val="tx1"/>
          </a:solidFill>
          <a:latin typeface="+mn-lt"/>
          <a:ea typeface="+mn-ea"/>
          <a:cs typeface="+mn-cs"/>
        </a:defRPr>
      </a:lvl1pPr>
      <a:lvl2pPr marL="791316" indent="-304352" algn="l" defTabSz="486964" rtl="0" eaLnBrk="1" latinLnBrk="0" hangingPunct="1">
        <a:spcBef>
          <a:spcPct val="20000"/>
        </a:spcBef>
        <a:spcAft>
          <a:spcPts val="639"/>
        </a:spcAft>
        <a:buClr>
          <a:schemeClr val="accent1"/>
        </a:buClr>
        <a:buFont typeface="Wingdings 2" charset="2"/>
        <a:buChar char=""/>
        <a:defRPr sz="1704" kern="1200">
          <a:solidFill>
            <a:schemeClr val="tx1"/>
          </a:solidFill>
          <a:latin typeface="+mn-lt"/>
          <a:ea typeface="+mn-ea"/>
          <a:cs typeface="+mn-cs"/>
        </a:defRPr>
      </a:lvl2pPr>
      <a:lvl3pPr marL="1217409" indent="-243482" algn="l" defTabSz="486964" rtl="0" eaLnBrk="1" latinLnBrk="0" hangingPunct="1">
        <a:spcBef>
          <a:spcPct val="20000"/>
        </a:spcBef>
        <a:spcAft>
          <a:spcPts val="639"/>
        </a:spcAft>
        <a:buClr>
          <a:schemeClr val="accent1"/>
        </a:buClr>
        <a:buFont typeface="Wingdings 2" charset="2"/>
        <a:buChar char=""/>
        <a:defRPr sz="1491" kern="1200">
          <a:solidFill>
            <a:schemeClr val="tx1"/>
          </a:solidFill>
          <a:latin typeface="+mn-lt"/>
          <a:ea typeface="+mn-ea"/>
          <a:cs typeface="+mn-cs"/>
        </a:defRPr>
      </a:lvl3pPr>
      <a:lvl4pPr marL="1704373" indent="-243482" algn="l" defTabSz="486964" rtl="0" eaLnBrk="1" latinLnBrk="0" hangingPunct="1">
        <a:spcBef>
          <a:spcPct val="20000"/>
        </a:spcBef>
        <a:spcAft>
          <a:spcPts val="639"/>
        </a:spcAft>
        <a:buClr>
          <a:schemeClr val="accent1"/>
        </a:buClr>
        <a:buFont typeface="Wingdings 2" charset="2"/>
        <a:buChar char=""/>
        <a:defRPr sz="1278" kern="1200">
          <a:solidFill>
            <a:schemeClr val="tx1"/>
          </a:solidFill>
          <a:latin typeface="+mn-lt"/>
          <a:ea typeface="+mn-ea"/>
          <a:cs typeface="+mn-cs"/>
        </a:defRPr>
      </a:lvl4pPr>
      <a:lvl5pPr marL="2191337" indent="-243482" algn="l" defTabSz="486964" rtl="0" eaLnBrk="1" latinLnBrk="0" hangingPunct="1">
        <a:spcBef>
          <a:spcPct val="20000"/>
        </a:spcBef>
        <a:spcAft>
          <a:spcPts val="639"/>
        </a:spcAft>
        <a:buClr>
          <a:schemeClr val="accent1"/>
        </a:buClr>
        <a:buFont typeface="Wingdings 2" charset="2"/>
        <a:buChar char=""/>
        <a:defRPr sz="1278" kern="1200">
          <a:solidFill>
            <a:schemeClr val="tx1"/>
          </a:solidFill>
          <a:latin typeface="+mn-lt"/>
          <a:ea typeface="+mn-ea"/>
          <a:cs typeface="+mn-cs"/>
        </a:defRPr>
      </a:lvl5pPr>
      <a:lvl6pPr marL="2556240" indent="-243482" algn="l" defTabSz="486964" rtl="0" eaLnBrk="1" latinLnBrk="0" hangingPunct="1">
        <a:spcBef>
          <a:spcPct val="20000"/>
        </a:spcBef>
        <a:spcAft>
          <a:spcPts val="639"/>
        </a:spcAft>
        <a:buClr>
          <a:schemeClr val="accent1"/>
        </a:buClr>
        <a:buFont typeface="Wingdings 2" charset="2"/>
        <a:buChar char=""/>
        <a:defRPr sz="1278" kern="1200">
          <a:solidFill>
            <a:schemeClr val="tx1"/>
          </a:solidFill>
          <a:latin typeface="+mn-lt"/>
          <a:ea typeface="+mn-ea"/>
          <a:cs typeface="+mn-cs"/>
        </a:defRPr>
      </a:lvl6pPr>
      <a:lvl7pPr marL="2982280" indent="-243482" algn="l" defTabSz="486964" rtl="0" eaLnBrk="1" latinLnBrk="0" hangingPunct="1">
        <a:spcBef>
          <a:spcPct val="20000"/>
        </a:spcBef>
        <a:spcAft>
          <a:spcPts val="639"/>
        </a:spcAft>
        <a:buClr>
          <a:schemeClr val="accent1"/>
        </a:buClr>
        <a:buFont typeface="Wingdings 2" charset="2"/>
        <a:buChar char=""/>
        <a:defRPr sz="1278" kern="1200">
          <a:solidFill>
            <a:schemeClr val="tx1"/>
          </a:solidFill>
          <a:latin typeface="+mn-lt"/>
          <a:ea typeface="+mn-ea"/>
          <a:cs typeface="+mn-cs"/>
        </a:defRPr>
      </a:lvl7pPr>
      <a:lvl8pPr marL="3408320" indent="-243482" algn="l" defTabSz="486964" rtl="0" eaLnBrk="1" latinLnBrk="0" hangingPunct="1">
        <a:spcBef>
          <a:spcPct val="20000"/>
        </a:spcBef>
        <a:spcAft>
          <a:spcPts val="639"/>
        </a:spcAft>
        <a:buClr>
          <a:schemeClr val="accent1"/>
        </a:buClr>
        <a:buFont typeface="Wingdings 2" charset="2"/>
        <a:buChar char=""/>
        <a:defRPr sz="1278" kern="1200">
          <a:solidFill>
            <a:schemeClr val="tx1"/>
          </a:solidFill>
          <a:latin typeface="+mn-lt"/>
          <a:ea typeface="+mn-ea"/>
          <a:cs typeface="+mn-cs"/>
        </a:defRPr>
      </a:lvl8pPr>
      <a:lvl9pPr marL="3834360" indent="-243482" algn="l" defTabSz="486964" rtl="0" eaLnBrk="1" latinLnBrk="0" hangingPunct="1">
        <a:spcBef>
          <a:spcPct val="20000"/>
        </a:spcBef>
        <a:spcAft>
          <a:spcPts val="639"/>
        </a:spcAft>
        <a:buClr>
          <a:schemeClr val="accent1"/>
        </a:buClr>
        <a:buFont typeface="Wingdings 2" charset="2"/>
        <a:buChar char=""/>
        <a:defRPr sz="12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6964" rtl="0" eaLnBrk="1" latinLnBrk="0" hangingPunct="1">
        <a:defRPr sz="1917" kern="1200">
          <a:solidFill>
            <a:schemeClr val="tx1"/>
          </a:solidFill>
          <a:latin typeface="+mn-lt"/>
          <a:ea typeface="+mn-ea"/>
          <a:cs typeface="+mn-cs"/>
        </a:defRPr>
      </a:lvl1pPr>
      <a:lvl2pPr marL="486964" algn="l" defTabSz="486964" rtl="0" eaLnBrk="1" latinLnBrk="0" hangingPunct="1">
        <a:defRPr sz="1917" kern="1200">
          <a:solidFill>
            <a:schemeClr val="tx1"/>
          </a:solidFill>
          <a:latin typeface="+mn-lt"/>
          <a:ea typeface="+mn-ea"/>
          <a:cs typeface="+mn-cs"/>
        </a:defRPr>
      </a:lvl2pPr>
      <a:lvl3pPr marL="973927" algn="l" defTabSz="486964" rtl="0" eaLnBrk="1" latinLnBrk="0" hangingPunct="1">
        <a:defRPr sz="1917" kern="1200">
          <a:solidFill>
            <a:schemeClr val="tx1"/>
          </a:solidFill>
          <a:latin typeface="+mn-lt"/>
          <a:ea typeface="+mn-ea"/>
          <a:cs typeface="+mn-cs"/>
        </a:defRPr>
      </a:lvl3pPr>
      <a:lvl4pPr marL="1460891" algn="l" defTabSz="486964" rtl="0" eaLnBrk="1" latinLnBrk="0" hangingPunct="1">
        <a:defRPr sz="1917" kern="1200">
          <a:solidFill>
            <a:schemeClr val="tx1"/>
          </a:solidFill>
          <a:latin typeface="+mn-lt"/>
          <a:ea typeface="+mn-ea"/>
          <a:cs typeface="+mn-cs"/>
        </a:defRPr>
      </a:lvl4pPr>
      <a:lvl5pPr marL="1947855" algn="l" defTabSz="486964" rtl="0" eaLnBrk="1" latinLnBrk="0" hangingPunct="1">
        <a:defRPr sz="1917" kern="1200">
          <a:solidFill>
            <a:schemeClr val="tx1"/>
          </a:solidFill>
          <a:latin typeface="+mn-lt"/>
          <a:ea typeface="+mn-ea"/>
          <a:cs typeface="+mn-cs"/>
        </a:defRPr>
      </a:lvl5pPr>
      <a:lvl6pPr marL="2434819" algn="l" defTabSz="486964" rtl="0" eaLnBrk="1" latinLnBrk="0" hangingPunct="1">
        <a:defRPr sz="1917" kern="1200">
          <a:solidFill>
            <a:schemeClr val="tx1"/>
          </a:solidFill>
          <a:latin typeface="+mn-lt"/>
          <a:ea typeface="+mn-ea"/>
          <a:cs typeface="+mn-cs"/>
        </a:defRPr>
      </a:lvl6pPr>
      <a:lvl7pPr marL="2921782" algn="l" defTabSz="486964" rtl="0" eaLnBrk="1" latinLnBrk="0" hangingPunct="1">
        <a:defRPr sz="1917" kern="1200">
          <a:solidFill>
            <a:schemeClr val="tx1"/>
          </a:solidFill>
          <a:latin typeface="+mn-lt"/>
          <a:ea typeface="+mn-ea"/>
          <a:cs typeface="+mn-cs"/>
        </a:defRPr>
      </a:lvl7pPr>
      <a:lvl8pPr marL="3408746" algn="l" defTabSz="486964" rtl="0" eaLnBrk="1" latinLnBrk="0" hangingPunct="1">
        <a:defRPr sz="1917" kern="1200">
          <a:solidFill>
            <a:schemeClr val="tx1"/>
          </a:solidFill>
          <a:latin typeface="+mn-lt"/>
          <a:ea typeface="+mn-ea"/>
          <a:cs typeface="+mn-cs"/>
        </a:defRPr>
      </a:lvl8pPr>
      <a:lvl9pPr marL="3895710" algn="l" defTabSz="486964" rtl="0" eaLnBrk="1" latinLnBrk="0" hangingPunct="1">
        <a:defRPr sz="19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rir llave 3">
            <a:extLst>
              <a:ext uri="{FF2B5EF4-FFF2-40B4-BE49-F238E27FC236}">
                <a16:creationId xmlns:a16="http://schemas.microsoft.com/office/drawing/2014/main" id="{C503AF57-D4BE-4DBC-8519-3824A00BEF50}"/>
              </a:ext>
            </a:extLst>
          </p:cNvPr>
          <p:cNvSpPr/>
          <p:nvPr/>
        </p:nvSpPr>
        <p:spPr>
          <a:xfrm>
            <a:off x="639249" y="229367"/>
            <a:ext cx="587294" cy="10259340"/>
          </a:xfrm>
          <a:prstGeom prst="leftBrace">
            <a:avLst>
              <a:gd name="adj1" fmla="val 17767"/>
              <a:gd name="adj2" fmla="val 48942"/>
            </a:avLst>
          </a:prstGeom>
          <a:noFill/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E" sz="3536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F02B581-D989-49D3-9A4F-EE11B02E2DB5}"/>
              </a:ext>
            </a:extLst>
          </p:cNvPr>
          <p:cNvSpPr txBox="1"/>
          <p:nvPr/>
        </p:nvSpPr>
        <p:spPr>
          <a:xfrm>
            <a:off x="118525" y="2263609"/>
            <a:ext cx="401444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>
                <a:solidFill>
                  <a:schemeClr val="accent1"/>
                </a:solidFill>
              </a:rPr>
              <a:t>LA </a:t>
            </a:r>
          </a:p>
          <a:p>
            <a:r>
              <a:rPr lang="es-MX" sz="3600" b="1" dirty="0">
                <a:solidFill>
                  <a:schemeClr val="accent1"/>
                </a:solidFill>
              </a:rPr>
              <a:t>SALVACIÓN</a:t>
            </a:r>
            <a:endParaRPr lang="es-PE" sz="3600" b="1" dirty="0">
              <a:solidFill>
                <a:schemeClr val="accent1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515E9FA-470D-46DA-92B9-47B7CF2498C8}"/>
              </a:ext>
            </a:extLst>
          </p:cNvPr>
          <p:cNvSpPr txBox="1"/>
          <p:nvPr/>
        </p:nvSpPr>
        <p:spPr>
          <a:xfrm>
            <a:off x="923992" y="1074048"/>
            <a:ext cx="2747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>
                <a:solidFill>
                  <a:schemeClr val="accent1"/>
                </a:solidFill>
              </a:rPr>
              <a:t>Patriarcas</a:t>
            </a:r>
            <a:endParaRPr lang="es-PE" sz="2000" dirty="0">
              <a:solidFill>
                <a:schemeClr val="accent1"/>
              </a:solidFill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3A874995-4D79-49F8-92B6-C092AEECCAEB}"/>
              </a:ext>
            </a:extLst>
          </p:cNvPr>
          <p:cNvSpPr txBox="1"/>
          <p:nvPr/>
        </p:nvSpPr>
        <p:spPr>
          <a:xfrm>
            <a:off x="3540433" y="1610954"/>
            <a:ext cx="555963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200" b="1" dirty="0"/>
              <a:t>.José fue vendido por sus hermanos a un egipcio.</a:t>
            </a:r>
          </a:p>
          <a:p>
            <a:r>
              <a:rPr lang="es-MX" sz="1200" b="1" dirty="0"/>
              <a:t>.En Egipto el faraón lo nombró Primer Ministro.</a:t>
            </a:r>
          </a:p>
          <a:p>
            <a:r>
              <a:rPr lang="es-MX" sz="1200" b="1" dirty="0"/>
              <a:t>.José colmo de bienes a su familia cuando fueron a visitarlo </a:t>
            </a:r>
            <a:endParaRPr lang="es-PE" sz="1200" b="1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B9976559-0C02-41B0-989A-DD6D690F6634}"/>
              </a:ext>
            </a:extLst>
          </p:cNvPr>
          <p:cNvSpPr txBox="1"/>
          <p:nvPr/>
        </p:nvSpPr>
        <p:spPr>
          <a:xfrm>
            <a:off x="2698709" y="1672510"/>
            <a:ext cx="168344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sz="1400" b="1" dirty="0"/>
              <a:t>Jacob</a:t>
            </a:r>
          </a:p>
          <a:p>
            <a:r>
              <a:rPr lang="es-PE" sz="1400" b="1" dirty="0"/>
              <a:t>y Esaú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29224401-6676-4EB1-9510-8EBA002E7A63}"/>
              </a:ext>
            </a:extLst>
          </p:cNvPr>
          <p:cNvSpPr txBox="1"/>
          <p:nvPr/>
        </p:nvSpPr>
        <p:spPr>
          <a:xfrm>
            <a:off x="3644953" y="1120532"/>
            <a:ext cx="534664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200" b="1" dirty="0"/>
              <a:t>.Jacob heredó las promesas hechas por Dios a Abrahán e Isaac.</a:t>
            </a:r>
          </a:p>
          <a:p>
            <a:r>
              <a:rPr lang="es-MX" sz="1200" b="1" dirty="0"/>
              <a:t>.En el proceso de cambio de Jacob Dios le cambio el nombre a Israel 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6113C68B-7A55-4654-A8A5-92DDB133FC17}"/>
              </a:ext>
            </a:extLst>
          </p:cNvPr>
          <p:cNvSpPr txBox="1"/>
          <p:nvPr/>
        </p:nvSpPr>
        <p:spPr>
          <a:xfrm>
            <a:off x="2601814" y="1111669"/>
            <a:ext cx="208627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sz="1400" b="1" dirty="0"/>
              <a:t>José y sus</a:t>
            </a:r>
          </a:p>
          <a:p>
            <a:r>
              <a:rPr lang="es-PE" sz="1400" b="1" dirty="0"/>
              <a:t>hermanos</a:t>
            </a:r>
          </a:p>
        </p:txBody>
      </p:sp>
      <p:sp>
        <p:nvSpPr>
          <p:cNvPr id="19" name="Abrir llave 18">
            <a:extLst>
              <a:ext uri="{FF2B5EF4-FFF2-40B4-BE49-F238E27FC236}">
                <a16:creationId xmlns:a16="http://schemas.microsoft.com/office/drawing/2014/main" id="{E2FB67B3-04C9-4A88-A230-45707017643D}"/>
              </a:ext>
            </a:extLst>
          </p:cNvPr>
          <p:cNvSpPr/>
          <p:nvPr/>
        </p:nvSpPr>
        <p:spPr>
          <a:xfrm>
            <a:off x="2385054" y="301503"/>
            <a:ext cx="277547" cy="1974130"/>
          </a:xfrm>
          <a:prstGeom prst="leftBrace">
            <a:avLst>
              <a:gd name="adj1" fmla="val 17767"/>
              <a:gd name="adj2" fmla="val 51017"/>
            </a:avLst>
          </a:prstGeom>
          <a:noFill/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E" sz="3536" dirty="0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E977B071-79A1-4D87-B513-4F6A8814B41B}"/>
              </a:ext>
            </a:extLst>
          </p:cNvPr>
          <p:cNvSpPr txBox="1"/>
          <p:nvPr/>
        </p:nvSpPr>
        <p:spPr>
          <a:xfrm>
            <a:off x="2601814" y="390097"/>
            <a:ext cx="137094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sz="1400" b="1" dirty="0"/>
              <a:t>Abrahán</a:t>
            </a:r>
          </a:p>
          <a:p>
            <a:r>
              <a:rPr lang="es-PE" sz="1400" b="1" dirty="0"/>
              <a:t>e Isaac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665A61E5-91A3-4FD3-8DF0-CCBD8E7A4452}"/>
              </a:ext>
            </a:extLst>
          </p:cNvPr>
          <p:cNvSpPr txBox="1"/>
          <p:nvPr/>
        </p:nvSpPr>
        <p:spPr>
          <a:xfrm>
            <a:off x="3540432" y="323636"/>
            <a:ext cx="585251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200" b="1" dirty="0"/>
              <a:t>.Dios eligió y alejo a Abrahán de su tierra para convertirlo en padres de muchas naciones</a:t>
            </a:r>
          </a:p>
          <a:p>
            <a:r>
              <a:rPr lang="es-MX" sz="1200" b="1" dirty="0"/>
              <a:t>.Abrahán confió en Dios hasta el punto de casi matar a su hijo Isaac.</a:t>
            </a:r>
            <a:endParaRPr lang="es-PE" sz="1200" b="1" dirty="0"/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AA5024DB-28F4-4548-A386-34DB8A4D13D1}"/>
              </a:ext>
            </a:extLst>
          </p:cNvPr>
          <p:cNvSpPr txBox="1"/>
          <p:nvPr/>
        </p:nvSpPr>
        <p:spPr>
          <a:xfrm>
            <a:off x="932896" y="3422210"/>
            <a:ext cx="14882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sz="2400" b="1" dirty="0">
                <a:solidFill>
                  <a:schemeClr val="accent1"/>
                </a:solidFill>
              </a:rPr>
              <a:t>El éxodo</a:t>
            </a:r>
          </a:p>
        </p:txBody>
      </p:sp>
      <p:sp>
        <p:nvSpPr>
          <p:cNvPr id="25" name="Abrir llave 24">
            <a:extLst>
              <a:ext uri="{FF2B5EF4-FFF2-40B4-BE49-F238E27FC236}">
                <a16:creationId xmlns:a16="http://schemas.microsoft.com/office/drawing/2014/main" id="{15510129-DF7A-44C5-82C3-79D4B2A04D62}"/>
              </a:ext>
            </a:extLst>
          </p:cNvPr>
          <p:cNvSpPr/>
          <p:nvPr/>
        </p:nvSpPr>
        <p:spPr>
          <a:xfrm>
            <a:off x="2385054" y="2665977"/>
            <a:ext cx="329755" cy="2511141"/>
          </a:xfrm>
          <a:prstGeom prst="leftBrace">
            <a:avLst>
              <a:gd name="adj1" fmla="val 17767"/>
              <a:gd name="adj2" fmla="val 40210"/>
            </a:avLst>
          </a:prstGeom>
          <a:noFill/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E" sz="3536" dirty="0"/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5A9E97B9-6A3F-4B39-8586-E7E6F40D2625}"/>
              </a:ext>
            </a:extLst>
          </p:cNvPr>
          <p:cNvSpPr txBox="1"/>
          <p:nvPr/>
        </p:nvSpPr>
        <p:spPr>
          <a:xfrm>
            <a:off x="2559935" y="3883875"/>
            <a:ext cx="11097491" cy="19082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s-MX" dirty="0"/>
          </a:p>
          <a:p>
            <a:endParaRPr lang="es-MX" dirty="0"/>
          </a:p>
          <a:p>
            <a:r>
              <a:rPr lang="es-MX" sz="1400" b="1" dirty="0"/>
              <a:t>La Alianza</a:t>
            </a:r>
          </a:p>
          <a:p>
            <a:r>
              <a:rPr lang="es-MX" sz="1400" b="1" dirty="0"/>
              <a:t>del Sinaí</a:t>
            </a:r>
          </a:p>
          <a:p>
            <a:endParaRPr lang="es-MX" dirty="0"/>
          </a:p>
          <a:p>
            <a:endParaRPr lang="es-MX" dirty="0"/>
          </a:p>
          <a:p>
            <a:endParaRPr lang="es-PE" dirty="0"/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CFF7BF10-35E5-46EE-A5D9-44BC5BA88B88}"/>
              </a:ext>
            </a:extLst>
          </p:cNvPr>
          <p:cNvSpPr txBox="1"/>
          <p:nvPr/>
        </p:nvSpPr>
        <p:spPr>
          <a:xfrm>
            <a:off x="2591405" y="2834306"/>
            <a:ext cx="806404" cy="3178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sz="1400" b="1" dirty="0"/>
              <a:t>Moisés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FA332476-6B65-4C4F-A4CC-64BFA45CFE00}"/>
              </a:ext>
            </a:extLst>
          </p:cNvPr>
          <p:cNvSpPr txBox="1"/>
          <p:nvPr/>
        </p:nvSpPr>
        <p:spPr>
          <a:xfrm>
            <a:off x="3287288" y="2762422"/>
            <a:ext cx="63335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200" b="1" dirty="0"/>
              <a:t>.En su nueva vida como pastor, Dios se le manifestó y le confió la misión de liberar </a:t>
            </a:r>
          </a:p>
          <a:p>
            <a:r>
              <a:rPr lang="es-MX" sz="1200" b="1" dirty="0"/>
              <a:t>a los hebreos.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1DDBFE1B-5798-4581-9A07-A4B1F931EEF2}"/>
              </a:ext>
            </a:extLst>
          </p:cNvPr>
          <p:cNvSpPr txBox="1"/>
          <p:nvPr/>
        </p:nvSpPr>
        <p:spPr>
          <a:xfrm>
            <a:off x="2601814" y="3295971"/>
            <a:ext cx="93861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sz="1400" b="1" dirty="0"/>
              <a:t>La Pascua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EA5AA8F4-6355-4582-8657-57C87FB9D366}"/>
              </a:ext>
            </a:extLst>
          </p:cNvPr>
          <p:cNvSpPr txBox="1"/>
          <p:nvPr/>
        </p:nvSpPr>
        <p:spPr>
          <a:xfrm>
            <a:off x="3287288" y="3224087"/>
            <a:ext cx="8271164" cy="12157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100" b="1" dirty="0"/>
              <a:t>.Ante la negativa del faraón de liberar a los israelitas, Dios envió sobre Egipto desgracias.</a:t>
            </a:r>
          </a:p>
          <a:p>
            <a:r>
              <a:rPr lang="es-MX" sz="1100" b="1" dirty="0"/>
              <a:t>.Durante la celebración de la Pascua, las casas de los</a:t>
            </a:r>
          </a:p>
          <a:p>
            <a:r>
              <a:rPr lang="es-MX" sz="1100" b="1" dirty="0"/>
              <a:t>hebreos no fueron afectadas por la desgracia.</a:t>
            </a:r>
          </a:p>
          <a:p>
            <a:r>
              <a:rPr lang="es-MX" sz="1100" b="1" dirty="0"/>
              <a:t>.Finalmente, el faraón cedió y comenzó el éxodo del</a:t>
            </a:r>
          </a:p>
          <a:p>
            <a:r>
              <a:rPr lang="es-MX" sz="1100" b="1" dirty="0"/>
              <a:t>pueblo judío, que atravesó el mar Rojo.</a:t>
            </a:r>
          </a:p>
          <a:p>
            <a:endParaRPr lang="es-MX" dirty="0"/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3E85BC3F-3E8C-4BD5-B7D7-6450C3154A3F}"/>
              </a:ext>
            </a:extLst>
          </p:cNvPr>
          <p:cNvSpPr txBox="1"/>
          <p:nvPr/>
        </p:nvSpPr>
        <p:spPr>
          <a:xfrm>
            <a:off x="3540432" y="4590868"/>
            <a:ext cx="692523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200" b="1" dirty="0"/>
              <a:t>.Dios alimentó a los israelitas con el maná durante su travesía por el desierto.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22E9B1A2-7835-4A18-A7B6-7C7E675308A4}"/>
              </a:ext>
            </a:extLst>
          </p:cNvPr>
          <p:cNvSpPr txBox="1"/>
          <p:nvPr/>
        </p:nvSpPr>
        <p:spPr>
          <a:xfrm>
            <a:off x="990052" y="6305854"/>
            <a:ext cx="143111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sz="2400" b="1" dirty="0">
                <a:solidFill>
                  <a:schemeClr val="accent1"/>
                </a:solidFill>
              </a:rPr>
              <a:t>Los Jueces</a:t>
            </a:r>
          </a:p>
        </p:txBody>
      </p:sp>
      <p:sp>
        <p:nvSpPr>
          <p:cNvPr id="40" name="Abrir llave 39">
            <a:extLst>
              <a:ext uri="{FF2B5EF4-FFF2-40B4-BE49-F238E27FC236}">
                <a16:creationId xmlns:a16="http://schemas.microsoft.com/office/drawing/2014/main" id="{FDA1DE72-C029-49E0-A7E7-1984018BA914}"/>
              </a:ext>
            </a:extLst>
          </p:cNvPr>
          <p:cNvSpPr/>
          <p:nvPr/>
        </p:nvSpPr>
        <p:spPr>
          <a:xfrm>
            <a:off x="2380904" y="5416944"/>
            <a:ext cx="329755" cy="2271233"/>
          </a:xfrm>
          <a:prstGeom prst="leftBrace">
            <a:avLst>
              <a:gd name="adj1" fmla="val 17767"/>
              <a:gd name="adj2" fmla="val 53062"/>
            </a:avLst>
          </a:prstGeom>
          <a:noFill/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E" sz="3536" dirty="0"/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431F11AD-F3F3-45E4-9BD4-983E0696100F}"/>
              </a:ext>
            </a:extLst>
          </p:cNvPr>
          <p:cNvSpPr txBox="1"/>
          <p:nvPr/>
        </p:nvSpPr>
        <p:spPr>
          <a:xfrm>
            <a:off x="2662601" y="5458007"/>
            <a:ext cx="686472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200" b="1" dirty="0"/>
              <a:t>.Antes de morir, Moisés divisó el país de Canaán desde un monte.</a:t>
            </a:r>
          </a:p>
          <a:p>
            <a:r>
              <a:rPr lang="es-MX" sz="1200" b="1" dirty="0"/>
              <a:t>.Josué sucedió a Moisés al frente de Israel, entrando con el pueblo en Canaán,</a:t>
            </a:r>
          </a:p>
          <a:p>
            <a:r>
              <a:rPr lang="es-MX" sz="1200" b="1" dirty="0"/>
              <a:t>la Tierra Prometida.</a:t>
            </a:r>
          </a:p>
          <a:p>
            <a:r>
              <a:rPr lang="es-MX" sz="1200" b="1" dirty="0"/>
              <a:t>.Tras conquistar Jericó y otras ciudades de Canaán, los israelitas se instalaron</a:t>
            </a:r>
          </a:p>
          <a:p>
            <a:r>
              <a:rPr lang="es-MX" sz="1200" b="1" dirty="0"/>
              <a:t>finalmente en la tierra que</a:t>
            </a:r>
          </a:p>
          <a:p>
            <a:r>
              <a:rPr lang="es-MX" sz="1200" b="1" dirty="0"/>
              <a:t>Dios les había prometido hacía siglos.</a:t>
            </a:r>
            <a:endParaRPr lang="es-PE" sz="1200" b="1" dirty="0"/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892930DD-5B89-4C86-9B3B-702C2D689963}"/>
              </a:ext>
            </a:extLst>
          </p:cNvPr>
          <p:cNvSpPr txBox="1"/>
          <p:nvPr/>
        </p:nvSpPr>
        <p:spPr>
          <a:xfrm>
            <a:off x="2662601" y="6672514"/>
            <a:ext cx="941093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200" b="1" dirty="0"/>
              <a:t>.Cada tribu o grupo de familias descendía de uno de los hijos de Jacob y ocupaba una</a:t>
            </a:r>
          </a:p>
          <a:p>
            <a:r>
              <a:rPr lang="es-MX" sz="1200" b="1" dirty="0"/>
              <a:t>parte del país.</a:t>
            </a:r>
          </a:p>
          <a:p>
            <a:r>
              <a:rPr lang="es-MX" sz="1200" b="1" dirty="0"/>
              <a:t>.Los israelitas caían con frecuencia en la tentación de adorar a los dioses cananeos. Cuando esto</a:t>
            </a:r>
          </a:p>
          <a:p>
            <a:r>
              <a:rPr lang="es-MX" sz="1200" b="1" dirty="0"/>
              <a:t>ocurría, los pueblos vecinos los dominaban.</a:t>
            </a:r>
          </a:p>
          <a:p>
            <a:r>
              <a:rPr lang="es-MX" sz="1200" b="1" dirty="0"/>
              <a:t>.Para evitarlo, Dios eligió a una serie de jefes o Jueces para defender a las tribus de Israel.</a:t>
            </a:r>
            <a:endParaRPr lang="es-PE" sz="1200" b="1" dirty="0"/>
          </a:p>
        </p:txBody>
      </p:sp>
      <p:sp>
        <p:nvSpPr>
          <p:cNvPr id="45" name="Abrir llave 44">
            <a:extLst>
              <a:ext uri="{FF2B5EF4-FFF2-40B4-BE49-F238E27FC236}">
                <a16:creationId xmlns:a16="http://schemas.microsoft.com/office/drawing/2014/main" id="{CFCC5D19-B015-44EF-B09B-4A88EADF12D0}"/>
              </a:ext>
            </a:extLst>
          </p:cNvPr>
          <p:cNvSpPr/>
          <p:nvPr/>
        </p:nvSpPr>
        <p:spPr>
          <a:xfrm>
            <a:off x="2368954" y="7933182"/>
            <a:ext cx="329755" cy="2428859"/>
          </a:xfrm>
          <a:prstGeom prst="leftBrace">
            <a:avLst>
              <a:gd name="adj1" fmla="val 17767"/>
              <a:gd name="adj2" fmla="val 53062"/>
            </a:avLst>
          </a:prstGeom>
          <a:noFill/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E" sz="3536" dirty="0"/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D37C7A2D-0646-410C-882A-2AE26715626E}"/>
              </a:ext>
            </a:extLst>
          </p:cNvPr>
          <p:cNvSpPr txBox="1"/>
          <p:nvPr/>
        </p:nvSpPr>
        <p:spPr>
          <a:xfrm>
            <a:off x="945567" y="8867303"/>
            <a:ext cx="158826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sz="2000" b="1" dirty="0">
                <a:solidFill>
                  <a:schemeClr val="accent1"/>
                </a:solidFill>
              </a:rPr>
              <a:t>La monarquía</a:t>
            </a: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8561AD2F-71B4-4EEF-B746-9859BAC4C52B}"/>
              </a:ext>
            </a:extLst>
          </p:cNvPr>
          <p:cNvSpPr txBox="1"/>
          <p:nvPr/>
        </p:nvSpPr>
        <p:spPr>
          <a:xfrm>
            <a:off x="2559935" y="7969066"/>
            <a:ext cx="654012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200" b="1" dirty="0"/>
              <a:t>.Saúl fue un gran guerrero, pero su corazón se apartó de</a:t>
            </a:r>
          </a:p>
          <a:p>
            <a:r>
              <a:rPr lang="es-MX" sz="1200" b="1" dirty="0"/>
              <a:t>a poco de Dios.</a:t>
            </a:r>
          </a:p>
          <a:p>
            <a:r>
              <a:rPr lang="es-MX" sz="1200" b="1" dirty="0"/>
              <a:t>.Le sucedió en el trono David, célebre por haber vencido a Goliat.</a:t>
            </a:r>
          </a:p>
          <a:p>
            <a:r>
              <a:rPr lang="es-MX" sz="1200" b="1" dirty="0"/>
              <a:t>.David estableció la capital de Israel en Jerusalén y trasladó allí el arca de la Alianza.</a:t>
            </a:r>
          </a:p>
          <a:p>
            <a:r>
              <a:rPr lang="es-MX" sz="1200" b="1" dirty="0"/>
              <a:t>.Salomón, hijo de David, construyó el templo de Jerusalén.</a:t>
            </a:r>
            <a:endParaRPr lang="es-PE" sz="1200" b="1" dirty="0"/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B4A2EDBA-036A-4F21-A3EA-3FDF1E2BD5DD}"/>
              </a:ext>
            </a:extLst>
          </p:cNvPr>
          <p:cNvSpPr txBox="1"/>
          <p:nvPr/>
        </p:nvSpPr>
        <p:spPr>
          <a:xfrm>
            <a:off x="2582532" y="8947971"/>
            <a:ext cx="9747522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200" b="1" dirty="0"/>
              <a:t>. Salomón se apartó de Dios y, a su muerte, el reino se división:</a:t>
            </a:r>
          </a:p>
          <a:p>
            <a:r>
              <a:rPr lang="es-MX" sz="1200" b="1" dirty="0"/>
              <a:t> El Reino de Israel, al norte.</a:t>
            </a:r>
          </a:p>
          <a:p>
            <a:r>
              <a:rPr lang="es-MX" sz="1200" b="1" dirty="0"/>
              <a:t> El Reino de Judá, al sur.</a:t>
            </a:r>
          </a:p>
          <a:p>
            <a:r>
              <a:rPr lang="es-MX" sz="1200" b="1" dirty="0"/>
              <a:t> Los reyes de Israel y de</a:t>
            </a:r>
          </a:p>
          <a:p>
            <a:r>
              <a:rPr lang="es-MX" sz="1200" b="1" dirty="0"/>
              <a:t>Judá se alejaban a menudo de la Ley de Dios.</a:t>
            </a:r>
          </a:p>
          <a:p>
            <a:r>
              <a:rPr lang="es-MX" sz="1200" b="1" dirty="0"/>
              <a:t>.Para denunciar las injusticias y mover a Israel a la fidelidad a la Alianza, Dios</a:t>
            </a:r>
          </a:p>
          <a:p>
            <a:r>
              <a:rPr lang="es-MX" sz="1200" b="1" dirty="0"/>
              <a:t>enviaba profetas </a:t>
            </a:r>
            <a:endParaRPr lang="es-PE" sz="1200" b="1" dirty="0"/>
          </a:p>
        </p:txBody>
      </p:sp>
    </p:spTree>
    <p:extLst>
      <p:ext uri="{BB962C8B-B14F-4D97-AF65-F5344CB8AC3E}">
        <p14:creationId xmlns:p14="http://schemas.microsoft.com/office/powerpoint/2010/main" val="15910257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ble">
  <a:themeElements>
    <a:clrScheme name="Ci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Ci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Citable</Template>
  <TotalTime>43</TotalTime>
  <Words>484</Words>
  <Application>Microsoft Office PowerPoint</Application>
  <PresentationFormat>Personalizado</PresentationFormat>
  <Paragraphs>57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Century Gothic</vt:lpstr>
      <vt:lpstr>Wingdings 2</vt:lpstr>
      <vt:lpstr>Citable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Piero De La Cruz</dc:creator>
  <cp:lastModifiedBy>Piero De La Cruz</cp:lastModifiedBy>
  <cp:revision>1</cp:revision>
  <dcterms:created xsi:type="dcterms:W3CDTF">2022-05-21T00:18:01Z</dcterms:created>
  <dcterms:modified xsi:type="dcterms:W3CDTF">2022-05-21T01:01:27Z</dcterms:modified>
</cp:coreProperties>
</file>