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re.ac.uk/download/pdf/230316929.pdf" TargetMode="External"/><Relationship Id="rId2" Type="http://schemas.openxmlformats.org/officeDocument/2006/relationships/hyperlink" Target="https://www.cancer.gov/espanol/publicaciones/diccionarios/diccionario-cancer/def/tubo-digestivo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s.slideshare.net/FREDDYALEXANDERFERNA/fisiologa-del-sistema-digestivo-251152307" TargetMode="External"/><Relationship Id="rId4" Type="http://schemas.openxmlformats.org/officeDocument/2006/relationships/hyperlink" Target="https://www.docsity.com/es/fisiologia-del-sistema-digestivo-parte-i/5603604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Ficiologia</a:t>
            </a:r>
            <a:br>
              <a:rPr lang="en-US" dirty="0" smtClean="0"/>
            </a:br>
            <a:r>
              <a:rPr lang="en-US" dirty="0" smtClean="0"/>
              <a:t>  Y estructura </a:t>
            </a:r>
            <a:r>
              <a:rPr lang="en-US" dirty="0"/>
              <a:t>del sistema digestivo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048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estructura del sistema digestivo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1579" y="1853754"/>
            <a:ext cx="3158407" cy="305400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451578" y="4907756"/>
            <a:ext cx="31584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https://www.cancer.gov/espanol/publicaciones/diccionarios/diccionario-cancer/def/tubo-digestivo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5025224" y="2186609"/>
            <a:ext cx="57646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Es un proceso el cual empieza  en la boca se trituraban los alimentos para un mas fácil digestión, faringe cual sirve para el sistema digestivo y respiratorio, esófago trasporta los alimentos al estómago , son disueltos para luego ser trasportados al intestino delgado donde son absorbido lo que le falta al cuerpo humano, en el intestino grueso para luego ser  desechado.</a:t>
            </a:r>
          </a:p>
          <a:p>
            <a:r>
              <a:rPr lang="es-MX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491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3141" y="1138474"/>
            <a:ext cx="9603275" cy="1049235"/>
          </a:xfrm>
        </p:spPr>
        <p:txBody>
          <a:bodyPr/>
          <a:lstStyle/>
          <a:p>
            <a:r>
              <a:rPr lang="es-MX" dirty="0" err="1" smtClean="0"/>
              <a:t>Linkografía</a:t>
            </a:r>
            <a:r>
              <a:rPr lang="es-MX" dirty="0" smtClean="0"/>
              <a:t>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www.cancer.gov/espanol/publicaciones/diccionarios/diccionario-cancer/def/tubo-digestivo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core.ac.uk/download/pdf/230316929.pdf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https://www.docsity.com/es/fisiologia-del-sistema-digestivo-parte-i/5603604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es.slideshare.net/FREDDYALEXANDERFERNA/fisiologa-del-sistema-digestivo-251152307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262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fisiologia del sistema digestivo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1579" y="1853753"/>
            <a:ext cx="2587684" cy="206623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9263" y="1853752"/>
            <a:ext cx="2317906" cy="206624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430801" y="3919992"/>
            <a:ext cx="4957304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" dirty="0"/>
              <a:t>https://</a:t>
            </a:r>
            <a:r>
              <a:rPr lang="en-US" sz="500" dirty="0" smtClean="0"/>
              <a:t>encryptedtbn0.gstatic.com/images?q=tbn:ANd9GcS6_5pWxBFHfewxXClkxKCSwXawTgOAaIISEg&amp;usqp=CAU</a:t>
            </a:r>
            <a:endParaRPr lang="en-US" sz="500" dirty="0"/>
          </a:p>
        </p:txBody>
      </p:sp>
      <p:sp>
        <p:nvSpPr>
          <p:cNvPr id="8" name="CuadroTexto 7"/>
          <p:cNvSpPr txBox="1"/>
          <p:nvPr/>
        </p:nvSpPr>
        <p:spPr>
          <a:xfrm>
            <a:off x="6388105" y="1853752"/>
            <a:ext cx="3558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mtClean="0"/>
              <a:t>La fisiología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39591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56</TotalTime>
  <Words>97</Words>
  <Application>Microsoft Office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Gallery</vt:lpstr>
      <vt:lpstr>Ficiologia   Y estructura del sistema digestivo</vt:lpstr>
      <vt:lpstr>estructura del sistema digestivo</vt:lpstr>
      <vt:lpstr>Linkografía </vt:lpstr>
      <vt:lpstr>fisiologia del sistema digestivo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Ficiologia   Y estructura del sistema digestivo</dc:title>
  <dc:creator>CIX.UCV</dc:creator>
  <cp:lastModifiedBy>CIX.UCV</cp:lastModifiedBy>
  <cp:revision>6</cp:revision>
  <dcterms:created xsi:type="dcterms:W3CDTF">2022-11-17T00:20:26Z</dcterms:created>
  <dcterms:modified xsi:type="dcterms:W3CDTF">2022-11-17T01:17:18Z</dcterms:modified>
</cp:coreProperties>
</file>