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Estilo claro 2 - Acento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E508E-D8D2-4151-822A-0EFCA82ED50F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731C0-1EA6-4C21-A673-CEE28B25A7B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490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E508E-D8D2-4151-822A-0EFCA82ED50F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731C0-1EA6-4C21-A673-CEE28B25A7B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047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E508E-D8D2-4151-822A-0EFCA82ED50F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731C0-1EA6-4C21-A673-CEE28B25A7B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973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E508E-D8D2-4151-822A-0EFCA82ED50F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731C0-1EA6-4C21-A673-CEE28B25A7B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311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E508E-D8D2-4151-822A-0EFCA82ED50F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731C0-1EA6-4C21-A673-CEE28B25A7B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25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E508E-D8D2-4151-822A-0EFCA82ED50F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731C0-1EA6-4C21-A673-CEE28B25A7B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234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E508E-D8D2-4151-822A-0EFCA82ED50F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731C0-1EA6-4C21-A673-CEE28B25A7B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320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E508E-D8D2-4151-822A-0EFCA82ED50F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731C0-1EA6-4C21-A673-CEE28B25A7B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71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E508E-D8D2-4151-822A-0EFCA82ED50F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731C0-1EA6-4C21-A673-CEE28B25A7B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430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E508E-D8D2-4151-822A-0EFCA82ED50F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731C0-1EA6-4C21-A673-CEE28B25A7B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051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E508E-D8D2-4151-822A-0EFCA82ED50F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731C0-1EA6-4C21-A673-CEE28B25A7B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903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EE508E-D8D2-4151-822A-0EFCA82ED50F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1731C0-1EA6-4C21-A673-CEE28B25A7B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221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8953475"/>
              </p:ext>
            </p:extLst>
          </p:nvPr>
        </p:nvGraphicFramePr>
        <p:xfrm>
          <a:off x="1914435" y="2012888"/>
          <a:ext cx="7769542" cy="2733283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2664096512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90211025"/>
                    </a:ext>
                  </a:extLst>
                </a:gridCol>
                <a:gridCol w="1627051">
                  <a:extLst>
                    <a:ext uri="{9D8B030D-6E8A-4147-A177-3AD203B41FA5}">
                      <a16:colId xmlns:a16="http://schemas.microsoft.com/office/drawing/2014/main" val="942195686"/>
                    </a:ext>
                  </a:extLst>
                </a:gridCol>
                <a:gridCol w="1265691">
                  <a:extLst>
                    <a:ext uri="{9D8B030D-6E8A-4147-A177-3AD203B41FA5}">
                      <a16:colId xmlns:a16="http://schemas.microsoft.com/office/drawing/2014/main" val="71411643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4146977627"/>
                    </a:ext>
                  </a:extLst>
                </a:gridCol>
              </a:tblGrid>
              <a:tr h="508243">
                <a:tc>
                  <a:txBody>
                    <a:bodyPr/>
                    <a:lstStyle/>
                    <a:p>
                      <a:pPr algn="ctr"/>
                      <a:r>
                        <a:rPr lang="es-PE" dirty="0" smtClean="0">
                          <a:solidFill>
                            <a:srgbClr val="FF0000"/>
                          </a:solidFill>
                        </a:rPr>
                        <a:t>CÓDIGO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dirty="0" smtClean="0">
                          <a:solidFill>
                            <a:srgbClr val="FF0000"/>
                          </a:solidFill>
                        </a:rPr>
                        <a:t>NOMBRES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dirty="0" smtClean="0">
                          <a:solidFill>
                            <a:srgbClr val="FF0000"/>
                          </a:solidFill>
                        </a:rPr>
                        <a:t>APELLIDOS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dirty="0" smtClean="0">
                          <a:solidFill>
                            <a:srgbClr val="FF0000"/>
                          </a:solidFill>
                        </a:rPr>
                        <a:t>EDAD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dirty="0" smtClean="0">
                          <a:solidFill>
                            <a:srgbClr val="FF0000"/>
                          </a:solidFill>
                        </a:rPr>
                        <a:t>ESTATURA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04636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17214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09585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42415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19213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08059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8274091"/>
                  </a:ext>
                </a:extLst>
              </a:tr>
            </a:tbl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973909" y="561703"/>
            <a:ext cx="18810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 smtClean="0"/>
              <a:t>DIAPOSITIVA 1</a:t>
            </a:r>
            <a:endParaRPr lang="en-US" dirty="0"/>
          </a:p>
        </p:txBody>
      </p:sp>
      <p:sp>
        <p:nvSpPr>
          <p:cNvPr id="6" name="CuadroTexto 5"/>
          <p:cNvSpPr txBox="1"/>
          <p:nvPr/>
        </p:nvSpPr>
        <p:spPr>
          <a:xfrm>
            <a:off x="5172890" y="931035"/>
            <a:ext cx="4245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 smtClean="0"/>
              <a:t>FABIÁN JAVIER OLIVOS AGUILAR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477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235411"/>
              </p:ext>
            </p:extLst>
          </p:nvPr>
        </p:nvGraphicFramePr>
        <p:xfrm>
          <a:off x="1653177" y="1856134"/>
          <a:ext cx="81280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7406">
                  <a:extLst>
                    <a:ext uri="{9D8B030D-6E8A-4147-A177-3AD203B41FA5}">
                      <a16:colId xmlns:a16="http://schemas.microsoft.com/office/drawing/2014/main" val="2902688660"/>
                    </a:ext>
                  </a:extLst>
                </a:gridCol>
                <a:gridCol w="1873794">
                  <a:extLst>
                    <a:ext uri="{9D8B030D-6E8A-4147-A177-3AD203B41FA5}">
                      <a16:colId xmlns:a16="http://schemas.microsoft.com/office/drawing/2014/main" val="68806922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43210163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70163113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7063408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PE" dirty="0" smtClean="0">
                          <a:solidFill>
                            <a:schemeClr val="bg1"/>
                          </a:solidFill>
                        </a:rPr>
                        <a:t>CÓDIGO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dirty="0" smtClean="0">
                          <a:solidFill>
                            <a:schemeClr val="bg1"/>
                          </a:solidFill>
                        </a:rPr>
                        <a:t>APELLIDOS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dirty="0" smtClean="0">
                          <a:solidFill>
                            <a:schemeClr val="bg1"/>
                          </a:solidFill>
                        </a:rPr>
                        <a:t>NOMBRES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dirty="0" smtClean="0">
                          <a:solidFill>
                            <a:schemeClr val="bg1"/>
                          </a:solidFill>
                        </a:rPr>
                        <a:t>GRADO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dirty="0" smtClean="0">
                          <a:solidFill>
                            <a:schemeClr val="bg1"/>
                          </a:solidFill>
                        </a:rPr>
                        <a:t>SECCIÓN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56471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6993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82079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729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15964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29822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36037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6343838"/>
                  </a:ext>
                </a:extLst>
              </a:tr>
            </a:tbl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1117600" y="640080"/>
            <a:ext cx="18810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 smtClean="0"/>
              <a:t>DIAPOSITIVA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1870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1243371"/>
              </p:ext>
            </p:extLst>
          </p:nvPr>
        </p:nvGraphicFramePr>
        <p:xfrm>
          <a:off x="1731554" y="1385872"/>
          <a:ext cx="8128000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1076665407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662143856"/>
                    </a:ext>
                  </a:extLst>
                </a:gridCol>
                <a:gridCol w="1632857">
                  <a:extLst>
                    <a:ext uri="{9D8B030D-6E8A-4147-A177-3AD203B41FA5}">
                      <a16:colId xmlns:a16="http://schemas.microsoft.com/office/drawing/2014/main" val="1279243671"/>
                    </a:ext>
                  </a:extLst>
                </a:gridCol>
                <a:gridCol w="1254034">
                  <a:extLst>
                    <a:ext uri="{9D8B030D-6E8A-4147-A177-3AD203B41FA5}">
                      <a16:colId xmlns:a16="http://schemas.microsoft.com/office/drawing/2014/main" val="1535863597"/>
                    </a:ext>
                  </a:extLst>
                </a:gridCol>
                <a:gridCol w="1512389">
                  <a:extLst>
                    <a:ext uri="{9D8B030D-6E8A-4147-A177-3AD203B41FA5}">
                      <a16:colId xmlns:a16="http://schemas.microsoft.com/office/drawing/2014/main" val="8688153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PE" dirty="0" smtClean="0"/>
                        <a:t>CÓDIGO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dirty="0" smtClean="0"/>
                        <a:t>APELLIDOS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dirty="0" smtClean="0"/>
                        <a:t>NOMBRES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dirty="0" smtClean="0"/>
                        <a:t>GRADO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dirty="0" smtClean="0"/>
                        <a:t>SECCIÓN</a:t>
                      </a:r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457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FF00">
                            <a:shade val="30000"/>
                            <a:satMod val="115000"/>
                          </a:srgbClr>
                        </a:gs>
                        <a:gs pos="50000">
                          <a:srgbClr val="FFFF00">
                            <a:shade val="67500"/>
                            <a:satMod val="115000"/>
                          </a:srgbClr>
                        </a:gs>
                        <a:gs pos="100000">
                          <a:srgbClr val="FFFF00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FF00">
                            <a:shade val="30000"/>
                            <a:satMod val="115000"/>
                          </a:srgbClr>
                        </a:gs>
                        <a:gs pos="50000">
                          <a:srgbClr val="FFFF00">
                            <a:shade val="67500"/>
                            <a:satMod val="115000"/>
                          </a:srgbClr>
                        </a:gs>
                        <a:gs pos="100000">
                          <a:srgbClr val="FFFF00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FF00">
                            <a:shade val="30000"/>
                            <a:satMod val="115000"/>
                          </a:srgbClr>
                        </a:gs>
                        <a:gs pos="50000">
                          <a:srgbClr val="FFFF00">
                            <a:shade val="67500"/>
                            <a:satMod val="115000"/>
                          </a:srgbClr>
                        </a:gs>
                        <a:gs pos="100000">
                          <a:srgbClr val="FFFF00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FF00">
                            <a:shade val="30000"/>
                            <a:satMod val="115000"/>
                          </a:srgbClr>
                        </a:gs>
                        <a:gs pos="50000">
                          <a:srgbClr val="FFFF00">
                            <a:shade val="67500"/>
                            <a:satMod val="115000"/>
                          </a:srgbClr>
                        </a:gs>
                        <a:gs pos="100000">
                          <a:srgbClr val="FFFF00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FF00">
                            <a:shade val="30000"/>
                            <a:satMod val="115000"/>
                          </a:srgbClr>
                        </a:gs>
                        <a:gs pos="50000">
                          <a:srgbClr val="FFFF00">
                            <a:shade val="67500"/>
                            <a:satMod val="115000"/>
                          </a:srgbClr>
                        </a:gs>
                        <a:gs pos="100000">
                          <a:srgbClr val="FFFF00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9081210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FF00">
                            <a:shade val="30000"/>
                            <a:satMod val="115000"/>
                          </a:srgbClr>
                        </a:gs>
                        <a:gs pos="50000">
                          <a:srgbClr val="FFFF00">
                            <a:shade val="67500"/>
                            <a:satMod val="115000"/>
                          </a:srgbClr>
                        </a:gs>
                        <a:gs pos="100000">
                          <a:srgbClr val="FFFF00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FF00">
                            <a:shade val="30000"/>
                            <a:satMod val="115000"/>
                          </a:srgbClr>
                        </a:gs>
                        <a:gs pos="50000">
                          <a:srgbClr val="FFFF00">
                            <a:shade val="67500"/>
                            <a:satMod val="115000"/>
                          </a:srgbClr>
                        </a:gs>
                        <a:gs pos="100000">
                          <a:srgbClr val="FFFF00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FF00">
                            <a:shade val="30000"/>
                            <a:satMod val="115000"/>
                          </a:srgbClr>
                        </a:gs>
                        <a:gs pos="50000">
                          <a:srgbClr val="FFFF00">
                            <a:shade val="67500"/>
                            <a:satMod val="115000"/>
                          </a:srgbClr>
                        </a:gs>
                        <a:gs pos="100000">
                          <a:srgbClr val="FFFF00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FF00">
                            <a:shade val="30000"/>
                            <a:satMod val="115000"/>
                          </a:srgbClr>
                        </a:gs>
                        <a:gs pos="50000">
                          <a:srgbClr val="FFFF00">
                            <a:shade val="67500"/>
                            <a:satMod val="115000"/>
                          </a:srgbClr>
                        </a:gs>
                        <a:gs pos="100000">
                          <a:srgbClr val="FFFF00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FF00">
                            <a:shade val="30000"/>
                            <a:satMod val="115000"/>
                          </a:srgbClr>
                        </a:gs>
                        <a:gs pos="50000">
                          <a:srgbClr val="FFFF00">
                            <a:shade val="67500"/>
                            <a:satMod val="115000"/>
                          </a:srgbClr>
                        </a:gs>
                        <a:gs pos="100000">
                          <a:srgbClr val="FFFF00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998982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FF00">
                            <a:shade val="30000"/>
                            <a:satMod val="115000"/>
                          </a:srgbClr>
                        </a:gs>
                        <a:gs pos="50000">
                          <a:srgbClr val="FFFF00">
                            <a:shade val="67500"/>
                            <a:satMod val="115000"/>
                          </a:srgbClr>
                        </a:gs>
                        <a:gs pos="100000">
                          <a:srgbClr val="FFFF00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FF00">
                            <a:shade val="30000"/>
                            <a:satMod val="115000"/>
                          </a:srgbClr>
                        </a:gs>
                        <a:gs pos="50000">
                          <a:srgbClr val="FFFF00">
                            <a:shade val="67500"/>
                            <a:satMod val="115000"/>
                          </a:srgbClr>
                        </a:gs>
                        <a:gs pos="100000">
                          <a:srgbClr val="FFFF00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FF00">
                            <a:shade val="30000"/>
                            <a:satMod val="115000"/>
                          </a:srgbClr>
                        </a:gs>
                        <a:gs pos="50000">
                          <a:srgbClr val="FFFF00">
                            <a:shade val="67500"/>
                            <a:satMod val="115000"/>
                          </a:srgbClr>
                        </a:gs>
                        <a:gs pos="100000">
                          <a:srgbClr val="FFFF00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FF00">
                            <a:shade val="30000"/>
                            <a:satMod val="115000"/>
                          </a:srgbClr>
                        </a:gs>
                        <a:gs pos="50000">
                          <a:srgbClr val="FFFF00">
                            <a:shade val="67500"/>
                            <a:satMod val="115000"/>
                          </a:srgbClr>
                        </a:gs>
                        <a:gs pos="100000">
                          <a:srgbClr val="FFFF00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FF00">
                            <a:shade val="30000"/>
                            <a:satMod val="115000"/>
                          </a:srgbClr>
                        </a:gs>
                        <a:gs pos="50000">
                          <a:srgbClr val="FFFF00">
                            <a:shade val="67500"/>
                            <a:satMod val="115000"/>
                          </a:srgbClr>
                        </a:gs>
                        <a:gs pos="100000">
                          <a:srgbClr val="FFFF00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9110519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FF00">
                            <a:shade val="30000"/>
                            <a:satMod val="115000"/>
                          </a:srgbClr>
                        </a:gs>
                        <a:gs pos="50000">
                          <a:srgbClr val="FFFF00">
                            <a:shade val="67500"/>
                            <a:satMod val="115000"/>
                          </a:srgbClr>
                        </a:gs>
                        <a:gs pos="100000">
                          <a:srgbClr val="FFFF00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FF00">
                            <a:shade val="30000"/>
                            <a:satMod val="115000"/>
                          </a:srgbClr>
                        </a:gs>
                        <a:gs pos="50000">
                          <a:srgbClr val="FFFF00">
                            <a:shade val="67500"/>
                            <a:satMod val="115000"/>
                          </a:srgbClr>
                        </a:gs>
                        <a:gs pos="100000">
                          <a:srgbClr val="FFFF00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FF00">
                            <a:shade val="30000"/>
                            <a:satMod val="115000"/>
                          </a:srgbClr>
                        </a:gs>
                        <a:gs pos="50000">
                          <a:srgbClr val="FFFF00">
                            <a:shade val="67500"/>
                            <a:satMod val="115000"/>
                          </a:srgbClr>
                        </a:gs>
                        <a:gs pos="100000">
                          <a:srgbClr val="FFFF00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FF00">
                            <a:shade val="30000"/>
                            <a:satMod val="115000"/>
                          </a:srgbClr>
                        </a:gs>
                        <a:gs pos="50000">
                          <a:srgbClr val="FFFF00">
                            <a:shade val="67500"/>
                            <a:satMod val="115000"/>
                          </a:srgbClr>
                        </a:gs>
                        <a:gs pos="100000">
                          <a:srgbClr val="FFFF00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FF00">
                            <a:shade val="30000"/>
                            <a:satMod val="115000"/>
                          </a:srgbClr>
                        </a:gs>
                        <a:gs pos="50000">
                          <a:srgbClr val="FFFF00">
                            <a:shade val="67500"/>
                            <a:satMod val="115000"/>
                          </a:srgbClr>
                        </a:gs>
                        <a:gs pos="100000">
                          <a:srgbClr val="FFFF00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6618760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FF00">
                            <a:shade val="30000"/>
                            <a:satMod val="115000"/>
                          </a:srgbClr>
                        </a:gs>
                        <a:gs pos="50000">
                          <a:srgbClr val="FFFF00">
                            <a:shade val="67500"/>
                            <a:satMod val="115000"/>
                          </a:srgbClr>
                        </a:gs>
                        <a:gs pos="100000">
                          <a:srgbClr val="FFFF00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FF00">
                            <a:shade val="30000"/>
                            <a:satMod val="115000"/>
                          </a:srgbClr>
                        </a:gs>
                        <a:gs pos="50000">
                          <a:srgbClr val="FFFF00">
                            <a:shade val="67500"/>
                            <a:satMod val="115000"/>
                          </a:srgbClr>
                        </a:gs>
                        <a:gs pos="100000">
                          <a:srgbClr val="FFFF00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FF00">
                            <a:shade val="30000"/>
                            <a:satMod val="115000"/>
                          </a:srgbClr>
                        </a:gs>
                        <a:gs pos="50000">
                          <a:srgbClr val="FFFF00">
                            <a:shade val="67500"/>
                            <a:satMod val="115000"/>
                          </a:srgbClr>
                        </a:gs>
                        <a:gs pos="100000">
                          <a:srgbClr val="FFFF00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FF00">
                            <a:shade val="30000"/>
                            <a:satMod val="115000"/>
                          </a:srgbClr>
                        </a:gs>
                        <a:gs pos="50000">
                          <a:srgbClr val="FFFF00">
                            <a:shade val="67500"/>
                            <a:satMod val="115000"/>
                          </a:srgbClr>
                        </a:gs>
                        <a:gs pos="100000">
                          <a:srgbClr val="FFFF00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FF00">
                            <a:shade val="30000"/>
                            <a:satMod val="115000"/>
                          </a:srgbClr>
                        </a:gs>
                        <a:gs pos="50000">
                          <a:srgbClr val="FFFF00">
                            <a:shade val="67500"/>
                            <a:satMod val="115000"/>
                          </a:srgbClr>
                        </a:gs>
                        <a:gs pos="100000">
                          <a:srgbClr val="FFFF00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1442124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FF00">
                            <a:shade val="30000"/>
                            <a:satMod val="115000"/>
                          </a:srgbClr>
                        </a:gs>
                        <a:gs pos="50000">
                          <a:srgbClr val="FFFF00">
                            <a:shade val="67500"/>
                            <a:satMod val="115000"/>
                          </a:srgbClr>
                        </a:gs>
                        <a:gs pos="100000">
                          <a:srgbClr val="FFFF00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FF00">
                            <a:shade val="30000"/>
                            <a:satMod val="115000"/>
                          </a:srgbClr>
                        </a:gs>
                        <a:gs pos="50000">
                          <a:srgbClr val="FFFF00">
                            <a:shade val="67500"/>
                            <a:satMod val="115000"/>
                          </a:srgbClr>
                        </a:gs>
                        <a:gs pos="100000">
                          <a:srgbClr val="FFFF00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FF00">
                            <a:shade val="30000"/>
                            <a:satMod val="115000"/>
                          </a:srgbClr>
                        </a:gs>
                        <a:gs pos="50000">
                          <a:srgbClr val="FFFF00">
                            <a:shade val="67500"/>
                            <a:satMod val="115000"/>
                          </a:srgbClr>
                        </a:gs>
                        <a:gs pos="100000">
                          <a:srgbClr val="FFFF00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FF00">
                            <a:shade val="30000"/>
                            <a:satMod val="115000"/>
                          </a:srgbClr>
                        </a:gs>
                        <a:gs pos="50000">
                          <a:srgbClr val="FFFF00">
                            <a:shade val="67500"/>
                            <a:satMod val="115000"/>
                          </a:srgbClr>
                        </a:gs>
                        <a:gs pos="100000">
                          <a:srgbClr val="FFFF00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FF00">
                            <a:shade val="30000"/>
                            <a:satMod val="115000"/>
                          </a:srgbClr>
                        </a:gs>
                        <a:gs pos="50000">
                          <a:srgbClr val="FFFF00">
                            <a:shade val="67500"/>
                            <a:satMod val="115000"/>
                          </a:srgbClr>
                        </a:gs>
                        <a:gs pos="100000">
                          <a:srgbClr val="FFFF00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569467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FF00">
                            <a:shade val="30000"/>
                            <a:satMod val="115000"/>
                          </a:srgbClr>
                        </a:gs>
                        <a:gs pos="50000">
                          <a:srgbClr val="FFFF00">
                            <a:shade val="67500"/>
                            <a:satMod val="115000"/>
                          </a:srgbClr>
                        </a:gs>
                        <a:gs pos="100000">
                          <a:srgbClr val="FFFF00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FF00">
                            <a:shade val="30000"/>
                            <a:satMod val="115000"/>
                          </a:srgbClr>
                        </a:gs>
                        <a:gs pos="50000">
                          <a:srgbClr val="FFFF00">
                            <a:shade val="67500"/>
                            <a:satMod val="115000"/>
                          </a:srgbClr>
                        </a:gs>
                        <a:gs pos="100000">
                          <a:srgbClr val="FFFF00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FF00">
                            <a:shade val="30000"/>
                            <a:satMod val="115000"/>
                          </a:srgbClr>
                        </a:gs>
                        <a:gs pos="50000">
                          <a:srgbClr val="FFFF00">
                            <a:shade val="67500"/>
                            <a:satMod val="115000"/>
                          </a:srgbClr>
                        </a:gs>
                        <a:gs pos="100000">
                          <a:srgbClr val="FFFF00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FF00">
                            <a:shade val="30000"/>
                            <a:satMod val="115000"/>
                          </a:srgbClr>
                        </a:gs>
                        <a:gs pos="50000">
                          <a:srgbClr val="FFFF00">
                            <a:shade val="67500"/>
                            <a:satMod val="115000"/>
                          </a:srgbClr>
                        </a:gs>
                        <a:gs pos="100000">
                          <a:srgbClr val="FFFF00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FF00">
                            <a:shade val="30000"/>
                            <a:satMod val="115000"/>
                          </a:srgbClr>
                        </a:gs>
                        <a:gs pos="50000">
                          <a:srgbClr val="FFFF00">
                            <a:shade val="67500"/>
                            <a:satMod val="115000"/>
                          </a:srgbClr>
                        </a:gs>
                        <a:gs pos="100000">
                          <a:srgbClr val="FFFF00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553495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FF00">
                            <a:shade val="30000"/>
                            <a:satMod val="115000"/>
                          </a:srgbClr>
                        </a:gs>
                        <a:gs pos="50000">
                          <a:srgbClr val="FFFF00">
                            <a:shade val="67500"/>
                            <a:satMod val="115000"/>
                          </a:srgbClr>
                        </a:gs>
                        <a:gs pos="100000">
                          <a:srgbClr val="FFFF00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FF00">
                            <a:shade val="30000"/>
                            <a:satMod val="115000"/>
                          </a:srgbClr>
                        </a:gs>
                        <a:gs pos="50000">
                          <a:srgbClr val="FFFF00">
                            <a:shade val="67500"/>
                            <a:satMod val="115000"/>
                          </a:srgbClr>
                        </a:gs>
                        <a:gs pos="100000">
                          <a:srgbClr val="FFFF00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FF00">
                            <a:shade val="30000"/>
                            <a:satMod val="115000"/>
                          </a:srgbClr>
                        </a:gs>
                        <a:gs pos="50000">
                          <a:srgbClr val="FFFF00">
                            <a:shade val="67500"/>
                            <a:satMod val="115000"/>
                          </a:srgbClr>
                        </a:gs>
                        <a:gs pos="100000">
                          <a:srgbClr val="FFFF00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FF00">
                            <a:shade val="30000"/>
                            <a:satMod val="115000"/>
                          </a:srgbClr>
                        </a:gs>
                        <a:gs pos="50000">
                          <a:srgbClr val="FFFF00">
                            <a:shade val="67500"/>
                            <a:satMod val="115000"/>
                          </a:srgbClr>
                        </a:gs>
                        <a:gs pos="100000">
                          <a:srgbClr val="FFFF00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FF00">
                            <a:shade val="30000"/>
                            <a:satMod val="115000"/>
                          </a:srgbClr>
                        </a:gs>
                        <a:gs pos="50000">
                          <a:srgbClr val="FFFF00">
                            <a:shade val="67500"/>
                            <a:satMod val="115000"/>
                          </a:srgbClr>
                        </a:gs>
                        <a:gs pos="100000">
                          <a:srgbClr val="FFFF00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241061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FF00">
                            <a:shade val="30000"/>
                            <a:satMod val="115000"/>
                          </a:srgbClr>
                        </a:gs>
                        <a:gs pos="50000">
                          <a:srgbClr val="FFFF00">
                            <a:shade val="67500"/>
                            <a:satMod val="115000"/>
                          </a:srgbClr>
                        </a:gs>
                        <a:gs pos="100000">
                          <a:srgbClr val="FFFF00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FF00">
                            <a:shade val="30000"/>
                            <a:satMod val="115000"/>
                          </a:srgbClr>
                        </a:gs>
                        <a:gs pos="50000">
                          <a:srgbClr val="FFFF00">
                            <a:shade val="67500"/>
                            <a:satMod val="115000"/>
                          </a:srgbClr>
                        </a:gs>
                        <a:gs pos="100000">
                          <a:srgbClr val="FFFF00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FF00">
                            <a:shade val="30000"/>
                            <a:satMod val="115000"/>
                          </a:srgbClr>
                        </a:gs>
                        <a:gs pos="50000">
                          <a:srgbClr val="FFFF00">
                            <a:shade val="67500"/>
                            <a:satMod val="115000"/>
                          </a:srgbClr>
                        </a:gs>
                        <a:gs pos="100000">
                          <a:srgbClr val="FFFF00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FF00">
                            <a:shade val="30000"/>
                            <a:satMod val="115000"/>
                          </a:srgbClr>
                        </a:gs>
                        <a:gs pos="50000">
                          <a:srgbClr val="FFFF00">
                            <a:shade val="67500"/>
                            <a:satMod val="115000"/>
                          </a:srgbClr>
                        </a:gs>
                        <a:gs pos="100000">
                          <a:srgbClr val="FFFF00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FF00">
                            <a:shade val="30000"/>
                            <a:satMod val="115000"/>
                          </a:srgbClr>
                        </a:gs>
                        <a:gs pos="50000">
                          <a:srgbClr val="FFFF00">
                            <a:shade val="67500"/>
                            <a:satMod val="115000"/>
                          </a:srgbClr>
                        </a:gs>
                        <a:gs pos="100000">
                          <a:srgbClr val="FFFF00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6208724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FF00">
                            <a:shade val="30000"/>
                            <a:satMod val="115000"/>
                          </a:srgbClr>
                        </a:gs>
                        <a:gs pos="50000">
                          <a:srgbClr val="FFFF00">
                            <a:shade val="67500"/>
                            <a:satMod val="115000"/>
                          </a:srgbClr>
                        </a:gs>
                        <a:gs pos="100000">
                          <a:srgbClr val="FFFF00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FF00">
                            <a:shade val="30000"/>
                            <a:satMod val="115000"/>
                          </a:srgbClr>
                        </a:gs>
                        <a:gs pos="50000">
                          <a:srgbClr val="FFFF00">
                            <a:shade val="67500"/>
                            <a:satMod val="115000"/>
                          </a:srgbClr>
                        </a:gs>
                        <a:gs pos="100000">
                          <a:srgbClr val="FFFF00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FF00">
                            <a:shade val="30000"/>
                            <a:satMod val="115000"/>
                          </a:srgbClr>
                        </a:gs>
                        <a:gs pos="50000">
                          <a:srgbClr val="FFFF00">
                            <a:shade val="67500"/>
                            <a:satMod val="115000"/>
                          </a:srgbClr>
                        </a:gs>
                        <a:gs pos="100000">
                          <a:srgbClr val="FFFF00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FF00">
                            <a:shade val="30000"/>
                            <a:satMod val="115000"/>
                          </a:srgbClr>
                        </a:gs>
                        <a:gs pos="50000">
                          <a:srgbClr val="FFFF00">
                            <a:shade val="67500"/>
                            <a:satMod val="115000"/>
                          </a:srgbClr>
                        </a:gs>
                        <a:gs pos="100000">
                          <a:srgbClr val="FFFF00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FF00">
                            <a:shade val="30000"/>
                            <a:satMod val="115000"/>
                          </a:srgbClr>
                        </a:gs>
                        <a:gs pos="50000">
                          <a:srgbClr val="FFFF00">
                            <a:shade val="67500"/>
                            <a:satMod val="115000"/>
                          </a:srgbClr>
                        </a:gs>
                        <a:gs pos="100000">
                          <a:srgbClr val="FFFF00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6382795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FF00">
                            <a:shade val="30000"/>
                            <a:satMod val="115000"/>
                          </a:srgbClr>
                        </a:gs>
                        <a:gs pos="50000">
                          <a:srgbClr val="FFFF00">
                            <a:shade val="67500"/>
                            <a:satMod val="115000"/>
                          </a:srgbClr>
                        </a:gs>
                        <a:gs pos="100000">
                          <a:srgbClr val="FFFF00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FF00">
                            <a:shade val="30000"/>
                            <a:satMod val="115000"/>
                          </a:srgbClr>
                        </a:gs>
                        <a:gs pos="50000">
                          <a:srgbClr val="FFFF00">
                            <a:shade val="67500"/>
                            <a:satMod val="115000"/>
                          </a:srgbClr>
                        </a:gs>
                        <a:gs pos="100000">
                          <a:srgbClr val="FFFF00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FF00">
                            <a:shade val="30000"/>
                            <a:satMod val="115000"/>
                          </a:srgbClr>
                        </a:gs>
                        <a:gs pos="50000">
                          <a:srgbClr val="FFFF00">
                            <a:shade val="67500"/>
                            <a:satMod val="115000"/>
                          </a:srgbClr>
                        </a:gs>
                        <a:gs pos="100000">
                          <a:srgbClr val="FFFF00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FF00">
                            <a:shade val="30000"/>
                            <a:satMod val="115000"/>
                          </a:srgbClr>
                        </a:gs>
                        <a:gs pos="50000">
                          <a:srgbClr val="FFFF00">
                            <a:shade val="67500"/>
                            <a:satMod val="115000"/>
                          </a:srgbClr>
                        </a:gs>
                        <a:gs pos="100000">
                          <a:srgbClr val="FFFF00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FF00">
                            <a:shade val="30000"/>
                            <a:satMod val="115000"/>
                          </a:srgbClr>
                        </a:gs>
                        <a:gs pos="50000">
                          <a:srgbClr val="FFFF00">
                            <a:shade val="67500"/>
                            <a:satMod val="115000"/>
                          </a:srgbClr>
                        </a:gs>
                        <a:gs pos="100000">
                          <a:srgbClr val="FFFF00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2871747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FF00">
                            <a:shade val="30000"/>
                            <a:satMod val="115000"/>
                          </a:srgbClr>
                        </a:gs>
                        <a:gs pos="50000">
                          <a:srgbClr val="FFFF00">
                            <a:shade val="67500"/>
                            <a:satMod val="115000"/>
                          </a:srgbClr>
                        </a:gs>
                        <a:gs pos="100000">
                          <a:srgbClr val="FFFF00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FF00">
                            <a:shade val="30000"/>
                            <a:satMod val="115000"/>
                          </a:srgbClr>
                        </a:gs>
                        <a:gs pos="50000">
                          <a:srgbClr val="FFFF00">
                            <a:shade val="67500"/>
                            <a:satMod val="115000"/>
                          </a:srgbClr>
                        </a:gs>
                        <a:gs pos="100000">
                          <a:srgbClr val="FFFF00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FF00">
                            <a:shade val="30000"/>
                            <a:satMod val="115000"/>
                          </a:srgbClr>
                        </a:gs>
                        <a:gs pos="50000">
                          <a:srgbClr val="FFFF00">
                            <a:shade val="67500"/>
                            <a:satMod val="115000"/>
                          </a:srgbClr>
                        </a:gs>
                        <a:gs pos="100000">
                          <a:srgbClr val="FFFF00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FF00">
                            <a:shade val="30000"/>
                            <a:satMod val="115000"/>
                          </a:srgbClr>
                        </a:gs>
                        <a:gs pos="50000">
                          <a:srgbClr val="FFFF00">
                            <a:shade val="67500"/>
                            <a:satMod val="115000"/>
                          </a:srgbClr>
                        </a:gs>
                        <a:gs pos="100000">
                          <a:srgbClr val="FFFF00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FF00">
                            <a:shade val="30000"/>
                            <a:satMod val="115000"/>
                          </a:srgbClr>
                        </a:gs>
                        <a:gs pos="50000">
                          <a:srgbClr val="FFFF00">
                            <a:shade val="67500"/>
                            <a:satMod val="115000"/>
                          </a:srgbClr>
                        </a:gs>
                        <a:gs pos="100000">
                          <a:srgbClr val="FFFF00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51684116"/>
                  </a:ext>
                </a:extLst>
              </a:tr>
            </a:tbl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973909" y="561703"/>
            <a:ext cx="18810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 smtClean="0"/>
              <a:t>DIAPOSITIVA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029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0703648"/>
              </p:ext>
            </p:extLst>
          </p:nvPr>
        </p:nvGraphicFramePr>
        <p:xfrm>
          <a:off x="2233748" y="457199"/>
          <a:ext cx="7978506" cy="62179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9751">
                  <a:extLst>
                    <a:ext uri="{9D8B030D-6E8A-4147-A177-3AD203B41FA5}">
                      <a16:colId xmlns:a16="http://schemas.microsoft.com/office/drawing/2014/main" val="830669517"/>
                    </a:ext>
                  </a:extLst>
                </a:gridCol>
                <a:gridCol w="1329751">
                  <a:extLst>
                    <a:ext uri="{9D8B030D-6E8A-4147-A177-3AD203B41FA5}">
                      <a16:colId xmlns:a16="http://schemas.microsoft.com/office/drawing/2014/main" val="2222815024"/>
                    </a:ext>
                  </a:extLst>
                </a:gridCol>
                <a:gridCol w="1329751">
                  <a:extLst>
                    <a:ext uri="{9D8B030D-6E8A-4147-A177-3AD203B41FA5}">
                      <a16:colId xmlns:a16="http://schemas.microsoft.com/office/drawing/2014/main" val="2850324575"/>
                    </a:ext>
                  </a:extLst>
                </a:gridCol>
                <a:gridCol w="1329751">
                  <a:extLst>
                    <a:ext uri="{9D8B030D-6E8A-4147-A177-3AD203B41FA5}">
                      <a16:colId xmlns:a16="http://schemas.microsoft.com/office/drawing/2014/main" val="1396043995"/>
                    </a:ext>
                  </a:extLst>
                </a:gridCol>
                <a:gridCol w="1329751">
                  <a:extLst>
                    <a:ext uri="{9D8B030D-6E8A-4147-A177-3AD203B41FA5}">
                      <a16:colId xmlns:a16="http://schemas.microsoft.com/office/drawing/2014/main" val="1643280192"/>
                    </a:ext>
                  </a:extLst>
                </a:gridCol>
                <a:gridCol w="1329751">
                  <a:extLst>
                    <a:ext uri="{9D8B030D-6E8A-4147-A177-3AD203B41FA5}">
                      <a16:colId xmlns:a16="http://schemas.microsoft.com/office/drawing/2014/main" val="3819717872"/>
                    </a:ext>
                  </a:extLst>
                </a:gridCol>
              </a:tblGrid>
              <a:tr h="357080">
                <a:tc>
                  <a:txBody>
                    <a:bodyPr/>
                    <a:lstStyle/>
                    <a:p>
                      <a:pPr algn="ctr"/>
                      <a:r>
                        <a:rPr lang="es-PE" i="1" dirty="0" smtClean="0">
                          <a:solidFill>
                            <a:schemeClr val="bg1"/>
                          </a:solidFill>
                        </a:rPr>
                        <a:t>NIVEL</a:t>
                      </a:r>
                      <a:endParaRPr lang="en-US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i="1" dirty="0" smtClean="0">
                          <a:solidFill>
                            <a:schemeClr val="bg1"/>
                          </a:solidFill>
                        </a:rPr>
                        <a:t>CICLO</a:t>
                      </a:r>
                      <a:endParaRPr lang="en-US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i="1" dirty="0" smtClean="0">
                          <a:solidFill>
                            <a:schemeClr val="bg1"/>
                          </a:solidFill>
                        </a:rPr>
                        <a:t>GRADO</a:t>
                      </a:r>
                      <a:endParaRPr lang="en-US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i="1" dirty="0" smtClean="0">
                          <a:solidFill>
                            <a:schemeClr val="bg1"/>
                          </a:solidFill>
                        </a:rPr>
                        <a:t>SECCIÓN</a:t>
                      </a:r>
                      <a:endParaRPr lang="en-US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i="1" dirty="0" smtClean="0">
                          <a:solidFill>
                            <a:schemeClr val="bg1"/>
                          </a:solidFill>
                        </a:rPr>
                        <a:t>CATEGORÍA</a:t>
                      </a:r>
                      <a:endParaRPr lang="en-US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i="1" dirty="0" smtClean="0">
                          <a:solidFill>
                            <a:schemeClr val="bg1"/>
                          </a:solidFill>
                        </a:rPr>
                        <a:t>GRUPO</a:t>
                      </a:r>
                      <a:endParaRPr lang="en-US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8602471"/>
                  </a:ext>
                </a:extLst>
              </a:tr>
              <a:tr h="365761">
                <a:tc rowSpan="7">
                  <a:txBody>
                    <a:bodyPr/>
                    <a:lstStyle/>
                    <a:p>
                      <a:pPr algn="ctr"/>
                      <a:r>
                        <a:rPr lang="es-PE" i="1" dirty="0" smtClean="0">
                          <a:solidFill>
                            <a:schemeClr val="bg1"/>
                          </a:solidFill>
                        </a:rPr>
                        <a:t>P</a:t>
                      </a:r>
                    </a:p>
                    <a:p>
                      <a:pPr algn="ctr"/>
                      <a:r>
                        <a:rPr lang="es-PE" i="1" dirty="0" smtClean="0">
                          <a:solidFill>
                            <a:schemeClr val="bg1"/>
                          </a:solidFill>
                        </a:rPr>
                        <a:t>R</a:t>
                      </a:r>
                    </a:p>
                    <a:p>
                      <a:pPr algn="ctr"/>
                      <a:r>
                        <a:rPr lang="es-PE" i="1" dirty="0" smtClean="0">
                          <a:solidFill>
                            <a:schemeClr val="bg1"/>
                          </a:solidFill>
                        </a:rPr>
                        <a:t>I</a:t>
                      </a:r>
                    </a:p>
                    <a:p>
                      <a:pPr algn="ctr"/>
                      <a:r>
                        <a:rPr lang="es-PE" i="1" dirty="0" smtClean="0">
                          <a:solidFill>
                            <a:schemeClr val="bg1"/>
                          </a:solidFill>
                        </a:rPr>
                        <a:t>M</a:t>
                      </a:r>
                    </a:p>
                    <a:p>
                      <a:pPr algn="ctr"/>
                      <a:r>
                        <a:rPr lang="es-PE" i="1" dirty="0" smtClean="0">
                          <a:solidFill>
                            <a:schemeClr val="bg1"/>
                          </a:solidFill>
                        </a:rPr>
                        <a:t>A</a:t>
                      </a:r>
                    </a:p>
                    <a:p>
                      <a:pPr algn="ctr"/>
                      <a:r>
                        <a:rPr lang="es-PE" i="1" dirty="0" smtClean="0">
                          <a:solidFill>
                            <a:schemeClr val="bg1"/>
                          </a:solidFill>
                        </a:rPr>
                        <a:t>R</a:t>
                      </a:r>
                    </a:p>
                    <a:p>
                      <a:pPr algn="ctr"/>
                      <a:r>
                        <a:rPr lang="es-PE" i="1" dirty="0" smtClean="0">
                          <a:solidFill>
                            <a:schemeClr val="bg1"/>
                          </a:solidFill>
                        </a:rPr>
                        <a:t>I</a:t>
                      </a:r>
                    </a:p>
                    <a:p>
                      <a:pPr algn="ctr"/>
                      <a:r>
                        <a:rPr lang="es-PE" i="1" dirty="0" smtClean="0">
                          <a:solidFill>
                            <a:schemeClr val="bg1"/>
                          </a:solidFill>
                        </a:rPr>
                        <a:t>A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endParaRPr lang="es-PE" i="1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es-PE" i="1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s-PE" i="1" baseline="0" dirty="0" smtClean="0">
                          <a:solidFill>
                            <a:schemeClr val="bg1"/>
                          </a:solidFill>
                        </a:rPr>
                        <a:t>        I</a:t>
                      </a:r>
                      <a:endParaRPr lang="es-PE" i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i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8497219"/>
                  </a:ext>
                </a:extLst>
              </a:tr>
              <a:tr h="357080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i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i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i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7377027"/>
                  </a:ext>
                </a:extLst>
              </a:tr>
              <a:tr h="357080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i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i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2511443"/>
                  </a:ext>
                </a:extLst>
              </a:tr>
              <a:tr h="357080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i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233608"/>
                  </a:ext>
                </a:extLst>
              </a:tr>
              <a:tr h="357080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i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i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912587"/>
                  </a:ext>
                </a:extLst>
              </a:tr>
              <a:tr h="357080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endParaRPr lang="es-PE" i="1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es-PE" i="1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es-PE" i="1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s-PE" i="1" baseline="0" dirty="0" smtClean="0">
                          <a:solidFill>
                            <a:schemeClr val="bg1"/>
                          </a:solidFill>
                        </a:rPr>
                        <a:t>       II</a:t>
                      </a:r>
                      <a:endParaRPr lang="en-US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i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i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885022"/>
                  </a:ext>
                </a:extLst>
              </a:tr>
              <a:tr h="222069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endParaRPr lang="en-US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en-US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en-US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en-US" i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2728031"/>
                  </a:ext>
                </a:extLst>
              </a:tr>
              <a:tr h="143691">
                <a:tc rowSpan="10">
                  <a:txBody>
                    <a:bodyPr/>
                    <a:lstStyle/>
                    <a:p>
                      <a:pPr algn="ctr"/>
                      <a:endParaRPr lang="es-PE" i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s-PE" i="1" dirty="0" smtClean="0">
                          <a:solidFill>
                            <a:schemeClr val="bg1"/>
                          </a:solidFill>
                        </a:rPr>
                        <a:t>S</a:t>
                      </a:r>
                    </a:p>
                    <a:p>
                      <a:pPr algn="ctr"/>
                      <a:r>
                        <a:rPr lang="es-PE" i="1" dirty="0" smtClean="0">
                          <a:solidFill>
                            <a:schemeClr val="bg1"/>
                          </a:solidFill>
                        </a:rPr>
                        <a:t>E</a:t>
                      </a:r>
                    </a:p>
                    <a:p>
                      <a:pPr algn="ctr"/>
                      <a:r>
                        <a:rPr lang="es-PE" i="1" dirty="0" smtClean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  <a:p>
                      <a:pPr algn="ctr"/>
                      <a:r>
                        <a:rPr lang="es-PE" i="1" dirty="0" smtClean="0">
                          <a:solidFill>
                            <a:schemeClr val="bg1"/>
                          </a:solidFill>
                        </a:rPr>
                        <a:t>U</a:t>
                      </a:r>
                    </a:p>
                    <a:p>
                      <a:pPr algn="ctr"/>
                      <a:r>
                        <a:rPr lang="es-PE" i="1" dirty="0" smtClean="0">
                          <a:solidFill>
                            <a:schemeClr val="bg1"/>
                          </a:solidFill>
                        </a:rPr>
                        <a:t>N</a:t>
                      </a:r>
                    </a:p>
                    <a:p>
                      <a:pPr algn="ctr"/>
                      <a:r>
                        <a:rPr lang="es-PE" i="1" dirty="0" smtClean="0">
                          <a:solidFill>
                            <a:schemeClr val="bg1"/>
                          </a:solidFill>
                        </a:rPr>
                        <a:t>D</a:t>
                      </a:r>
                    </a:p>
                    <a:p>
                      <a:pPr algn="ctr"/>
                      <a:r>
                        <a:rPr lang="es-PE" i="1" dirty="0" smtClean="0">
                          <a:solidFill>
                            <a:schemeClr val="bg1"/>
                          </a:solidFill>
                        </a:rPr>
                        <a:t>A</a:t>
                      </a:r>
                    </a:p>
                    <a:p>
                      <a:pPr algn="ctr"/>
                      <a:r>
                        <a:rPr lang="es-PE" i="1" dirty="0" smtClean="0">
                          <a:solidFill>
                            <a:schemeClr val="bg1"/>
                          </a:solidFill>
                        </a:rPr>
                        <a:t>R</a:t>
                      </a:r>
                    </a:p>
                    <a:p>
                      <a:pPr algn="ctr"/>
                      <a:r>
                        <a:rPr lang="es-PE" i="1" dirty="0" smtClean="0">
                          <a:solidFill>
                            <a:schemeClr val="bg1"/>
                          </a:solidFill>
                        </a:rPr>
                        <a:t>I</a:t>
                      </a:r>
                    </a:p>
                    <a:p>
                      <a:pPr algn="ctr"/>
                      <a:r>
                        <a:rPr lang="es-PE" i="1" dirty="0" smtClean="0">
                          <a:solidFill>
                            <a:schemeClr val="bg1"/>
                          </a:solidFill>
                        </a:rPr>
                        <a:t>A</a:t>
                      </a:r>
                      <a:endParaRPr lang="en-US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5847990"/>
                  </a:ext>
                </a:extLst>
              </a:tr>
              <a:tr h="357080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i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041984"/>
                  </a:ext>
                </a:extLst>
              </a:tr>
              <a:tr h="357080">
                <a:tc v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0600131"/>
                  </a:ext>
                </a:extLst>
              </a:tr>
              <a:tr h="35708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i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0423651"/>
                  </a:ext>
                </a:extLst>
              </a:tr>
              <a:tr h="35708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endParaRPr lang="es-PE" i="1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es-PE" i="1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es-PE" i="1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es-PE" i="1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s-PE" i="1" dirty="0" smtClean="0">
                          <a:solidFill>
                            <a:schemeClr val="bg1"/>
                          </a:solidFill>
                        </a:rPr>
                        <a:t>     III</a:t>
                      </a:r>
                      <a:endParaRPr lang="en-US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cell3D prstMaterial="dkEdge">
                      <a:bevel/>
                      <a:lightRig rig="flood" dir="t"/>
                    </a:cell3D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i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7665093"/>
                  </a:ext>
                </a:extLst>
              </a:tr>
              <a:tr h="35708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i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7041941"/>
                  </a:ext>
                </a:extLst>
              </a:tr>
              <a:tr h="35708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i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i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3848578"/>
                  </a:ext>
                </a:extLst>
              </a:tr>
              <a:tr h="35708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i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827243"/>
                  </a:ext>
                </a:extLst>
              </a:tr>
              <a:tr h="35708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634314"/>
                  </a:ext>
                </a:extLst>
              </a:tr>
              <a:tr h="35708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i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9610326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352697" y="457199"/>
            <a:ext cx="18810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 smtClean="0"/>
              <a:t>DIAPOSITIVA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472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8238089"/>
              </p:ext>
            </p:extLst>
          </p:nvPr>
        </p:nvGraphicFramePr>
        <p:xfrm>
          <a:off x="1789613" y="1934512"/>
          <a:ext cx="8749210" cy="2966720"/>
        </p:xfrm>
        <a:graphic>
          <a:graphicData uri="http://schemas.openxmlformats.org/drawingml/2006/table">
            <a:tbl>
              <a:tblPr firstRow="1" bandRow="1"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2059189">
                  <a:extLst>
                    <a:ext uri="{9D8B030D-6E8A-4147-A177-3AD203B41FA5}">
                      <a16:colId xmlns:a16="http://schemas.microsoft.com/office/drawing/2014/main" val="2657495363"/>
                    </a:ext>
                  </a:extLst>
                </a:gridCol>
                <a:gridCol w="1440495">
                  <a:extLst>
                    <a:ext uri="{9D8B030D-6E8A-4147-A177-3AD203B41FA5}">
                      <a16:colId xmlns:a16="http://schemas.microsoft.com/office/drawing/2014/main" val="4290253080"/>
                    </a:ext>
                  </a:extLst>
                </a:gridCol>
                <a:gridCol w="1962323">
                  <a:extLst>
                    <a:ext uri="{9D8B030D-6E8A-4147-A177-3AD203B41FA5}">
                      <a16:colId xmlns:a16="http://schemas.microsoft.com/office/drawing/2014/main" val="3961971272"/>
                    </a:ext>
                  </a:extLst>
                </a:gridCol>
                <a:gridCol w="1537361">
                  <a:extLst>
                    <a:ext uri="{9D8B030D-6E8A-4147-A177-3AD203B41FA5}">
                      <a16:colId xmlns:a16="http://schemas.microsoft.com/office/drawing/2014/main" val="159359200"/>
                    </a:ext>
                  </a:extLst>
                </a:gridCol>
                <a:gridCol w="1749842">
                  <a:extLst>
                    <a:ext uri="{9D8B030D-6E8A-4147-A177-3AD203B41FA5}">
                      <a16:colId xmlns:a16="http://schemas.microsoft.com/office/drawing/2014/main" val="41357281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PE" dirty="0" smtClean="0">
                          <a:solidFill>
                            <a:schemeClr val="bg1"/>
                          </a:solidFill>
                        </a:rPr>
                        <a:t>CURSO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dirty="0" smtClean="0">
                          <a:solidFill>
                            <a:schemeClr val="bg1"/>
                          </a:solidFill>
                        </a:rPr>
                        <a:t>NIVEL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dirty="0" smtClean="0">
                          <a:solidFill>
                            <a:schemeClr val="bg1"/>
                          </a:solidFill>
                        </a:rPr>
                        <a:t>GRUPO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dirty="0" smtClean="0">
                          <a:solidFill>
                            <a:schemeClr val="bg1"/>
                          </a:solidFill>
                        </a:rPr>
                        <a:t>SECCIÓN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dirty="0" smtClean="0">
                          <a:solidFill>
                            <a:schemeClr val="bg1"/>
                          </a:solidFill>
                        </a:rPr>
                        <a:t>GRADO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2770968"/>
                  </a:ext>
                </a:extLst>
              </a:tr>
              <a:tr h="370840">
                <a:tc rowSpan="7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s-PE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PE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180526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dirty="0" smtClean="0">
                          <a:solidFill>
                            <a:srgbClr val="FF0000"/>
                          </a:solidFill>
                        </a:rPr>
                        <a:t>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014788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es-PE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PE" dirty="0" smtClean="0">
                          <a:solidFill>
                            <a:schemeClr val="tx1"/>
                          </a:solidFill>
                        </a:rPr>
                        <a:t>=</a:t>
                      </a:r>
                    </a:p>
                  </a:txBody>
                  <a:tcPr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s-PE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es-PE" dirty="0" smtClean="0">
                          <a:solidFill>
                            <a:srgbClr val="FF0000"/>
                          </a:solidFill>
                        </a:rPr>
                        <a:t>C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489457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310532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dirty="0" smtClean="0">
                          <a:solidFill>
                            <a:srgbClr val="FF0000"/>
                          </a:solidFill>
                        </a:rPr>
                        <a:t>D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8638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s-PE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PE" dirty="0" smtClean="0">
                          <a:solidFill>
                            <a:schemeClr val="tx1"/>
                          </a:solidFill>
                        </a:rPr>
                        <a:t>=</a:t>
                      </a:r>
                    </a:p>
                  </a:txBody>
                  <a:tcPr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dirty="0" smtClean="0">
                          <a:solidFill>
                            <a:srgbClr val="FF0000"/>
                          </a:solidFill>
                        </a:rPr>
                        <a:t>E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707574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4720117"/>
                  </a:ext>
                </a:extLst>
              </a:tr>
            </a:tbl>
          </a:graphicData>
        </a:graphic>
      </p:graphicFrame>
      <p:sp>
        <p:nvSpPr>
          <p:cNvPr id="10" name="CuadroTexto 9"/>
          <p:cNvSpPr txBox="1"/>
          <p:nvPr/>
        </p:nvSpPr>
        <p:spPr>
          <a:xfrm>
            <a:off x="1117600" y="640080"/>
            <a:ext cx="18810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 smtClean="0"/>
              <a:t>DIAPOSITIVA 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28506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73</Words>
  <Application>Microsoft Office PowerPoint</Application>
  <PresentationFormat>Panorámica</PresentationFormat>
  <Paragraphs>76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Usuario de Windows</cp:lastModifiedBy>
  <cp:revision>17</cp:revision>
  <dcterms:created xsi:type="dcterms:W3CDTF">2022-04-04T21:16:03Z</dcterms:created>
  <dcterms:modified xsi:type="dcterms:W3CDTF">2022-04-04T23:35:59Z</dcterms:modified>
</cp:coreProperties>
</file>