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5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3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9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5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1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60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1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E89E-1F6E-4C37-9961-A5539A7C48E3}" type="datetimeFigureOut">
              <a:rPr lang="es-PE" smtClean="0"/>
              <a:t>12/07/2023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69E56B-83CF-43CA-BD52-679F2BBCF9D4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Las 10 razones del por qué creo en la Iglesia Católica">
            <a:extLst>
              <a:ext uri="{FF2B5EF4-FFF2-40B4-BE49-F238E27FC236}">
                <a16:creationId xmlns:a16="http://schemas.microsoft.com/office/drawing/2014/main" id="{C1FEAEEC-E047-C176-20A7-41A48AEC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1968" r="1391" b="19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959665-7538-B866-AF08-625986424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498" y="1431885"/>
            <a:ext cx="6126614" cy="2541431"/>
          </a:xfrm>
        </p:spPr>
        <p:txBody>
          <a:bodyPr>
            <a:normAutofit/>
          </a:bodyPr>
          <a:lstStyle/>
          <a:p>
            <a:pPr algn="just"/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La vida de Jesús, un ejemplo a seguir en nuestro día a día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E931F-C075-B2AF-D40B-0A1AA353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211" y="3973316"/>
            <a:ext cx="5497028" cy="1959313"/>
          </a:xfrm>
        </p:spPr>
        <p:txBody>
          <a:bodyPr>
            <a:norm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Nombre: Ales Junior De La Cruz Vega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Profesor: Juan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Cespedes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Cortez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Curso: Religión</a:t>
            </a:r>
            <a:b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Fecha: 9/07/2023</a:t>
            </a:r>
          </a:p>
        </p:txBody>
      </p:sp>
    </p:spTree>
    <p:extLst>
      <p:ext uri="{BB962C8B-B14F-4D97-AF65-F5344CB8AC3E}">
        <p14:creationId xmlns:p14="http://schemas.microsoft.com/office/powerpoint/2010/main" val="414636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 don de Jesús para su Iglesia | El Observador de la Actualidad">
            <a:extLst>
              <a:ext uri="{FF2B5EF4-FFF2-40B4-BE49-F238E27FC236}">
                <a16:creationId xmlns:a16="http://schemas.microsoft.com/office/drawing/2014/main" id="{75DE006F-84B3-6444-7F2C-5F5F9457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92" y="0"/>
            <a:ext cx="7305207" cy="61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0591F9-A79F-44C3-AD00-F095A791E8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64105" y="489757"/>
            <a:ext cx="7723188" cy="1049337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a los demás</a:t>
            </a:r>
            <a:endParaRPr lang="es-P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E48B0-8AAC-E261-9BEA-9B72E9600580}"/>
              </a:ext>
            </a:extLst>
          </p:cNvPr>
          <p:cNvSpPr txBox="1"/>
          <p:nvPr/>
        </p:nvSpPr>
        <p:spPr>
          <a:xfrm>
            <a:off x="374755" y="1878950"/>
            <a:ext cx="3028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(Marcos 12:31)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(Romanos 12:9) </a:t>
            </a:r>
            <a:endParaRPr lang="es-P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(Romanos 12:10) </a:t>
            </a:r>
            <a:endParaRPr lang="es-P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86086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C1BFE-B8FA-526C-8217-8EA5FB74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humildad y la compasión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Sientes la compasión de Jesús hacia ti?">
            <a:extLst>
              <a:ext uri="{FF2B5EF4-FFF2-40B4-BE49-F238E27FC236}">
                <a16:creationId xmlns:a16="http://schemas.microsoft.com/office/drawing/2014/main" id="{B91AC5D1-92CE-8820-57C5-904641A0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14927"/>
          <a:stretch/>
        </p:blipFill>
        <p:spPr bwMode="auto">
          <a:xfrm>
            <a:off x="3944911" y="2091877"/>
            <a:ext cx="4302178" cy="3197620"/>
          </a:xfrm>
          <a:custGeom>
            <a:avLst/>
            <a:gdLst>
              <a:gd name="connsiteX0" fmla="*/ 1062991 w 4302178"/>
              <a:gd name="connsiteY0" fmla="*/ 0 h 3197620"/>
              <a:gd name="connsiteX1" fmla="*/ 3239188 w 4302178"/>
              <a:gd name="connsiteY1" fmla="*/ 0 h 3197620"/>
              <a:gd name="connsiteX2" fmla="*/ 3353784 w 4302178"/>
              <a:gd name="connsiteY2" fmla="*/ 60058 h 3197620"/>
              <a:gd name="connsiteX3" fmla="*/ 4302178 w 4302178"/>
              <a:gd name="connsiteY3" fmla="*/ 1598811 h 3197620"/>
              <a:gd name="connsiteX4" fmla="*/ 3353784 w 4302178"/>
              <a:gd name="connsiteY4" fmla="*/ 3137565 h 3197620"/>
              <a:gd name="connsiteX5" fmla="*/ 3239192 w 4302178"/>
              <a:gd name="connsiteY5" fmla="*/ 3197620 h 3197620"/>
              <a:gd name="connsiteX6" fmla="*/ 1062987 w 4302178"/>
              <a:gd name="connsiteY6" fmla="*/ 3197620 h 3197620"/>
              <a:gd name="connsiteX7" fmla="*/ 948395 w 4302178"/>
              <a:gd name="connsiteY7" fmla="*/ 3137565 h 3197620"/>
              <a:gd name="connsiteX8" fmla="*/ 0 w 4302178"/>
              <a:gd name="connsiteY8" fmla="*/ 1598811 h 3197620"/>
              <a:gd name="connsiteX9" fmla="*/ 948395 w 4302178"/>
              <a:gd name="connsiteY9" fmla="*/ 60058 h 319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2178" h="3197620">
                <a:moveTo>
                  <a:pt x="1062991" y="0"/>
                </a:moveTo>
                <a:lnTo>
                  <a:pt x="3239188" y="0"/>
                </a:lnTo>
                <a:lnTo>
                  <a:pt x="3353784" y="60058"/>
                </a:lnTo>
                <a:cubicBezTo>
                  <a:pt x="3925977" y="393536"/>
                  <a:pt x="4302178" y="958274"/>
                  <a:pt x="4302178" y="1598811"/>
                </a:cubicBezTo>
                <a:cubicBezTo>
                  <a:pt x="4302178" y="2239349"/>
                  <a:pt x="3925977" y="2804087"/>
                  <a:pt x="3353784" y="3137565"/>
                </a:cubicBezTo>
                <a:lnTo>
                  <a:pt x="3239192" y="3197620"/>
                </a:lnTo>
                <a:lnTo>
                  <a:pt x="1062987" y="3197620"/>
                </a:lnTo>
                <a:lnTo>
                  <a:pt x="948395" y="3137565"/>
                </a:lnTo>
                <a:cubicBezTo>
                  <a:pt x="376201" y="2804087"/>
                  <a:pt x="0" y="2239349"/>
                  <a:pt x="0" y="1598811"/>
                </a:cubicBezTo>
                <a:cubicBezTo>
                  <a:pt x="0" y="958274"/>
                  <a:pt x="376201" y="393536"/>
                  <a:pt x="948395" y="600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75FB52-D42A-49A1-E1A7-1E015694605A}"/>
              </a:ext>
            </a:extLst>
          </p:cNvPr>
          <p:cNvSpPr txBox="1"/>
          <p:nvPr/>
        </p:nvSpPr>
        <p:spPr>
          <a:xfrm>
            <a:off x="929390" y="2923082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12:26) </a:t>
            </a:r>
            <a:endParaRPr lang="es-PE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2277A6-2DFE-902E-634D-85F602BAF876}"/>
              </a:ext>
            </a:extLst>
          </p:cNvPr>
          <p:cNvSpPr txBox="1"/>
          <p:nvPr/>
        </p:nvSpPr>
        <p:spPr>
          <a:xfrm>
            <a:off x="8743972" y="292308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4:20-21)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60126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glesia: Jesús prolongado hasta el fin de los tiempos | Noticias de  Cali, el Valle y Colombia">
            <a:extLst>
              <a:ext uri="{FF2B5EF4-FFF2-40B4-BE49-F238E27FC236}">
                <a16:creationId xmlns:a16="http://schemas.microsoft.com/office/drawing/2014/main" id="{83D78B10-F808-D53B-8E03-7B683ACB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" y="0"/>
            <a:ext cx="12172512" cy="61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4507B1-68C8-4C8C-6EB7-0A322CD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31" y="342900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PE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importancia de la oración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288FF8-E3E2-7B20-295D-3073DE9DFA2B}"/>
              </a:ext>
            </a:extLst>
          </p:cNvPr>
          <p:cNvSpPr txBox="1"/>
          <p:nvPr/>
        </p:nvSpPr>
        <p:spPr>
          <a:xfrm>
            <a:off x="432247" y="783878"/>
            <a:ext cx="3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(Mateo 22:37-39) </a:t>
            </a:r>
            <a:endParaRPr lang="es-PE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258569-572F-6A85-24DB-5B75D87F4BB6}"/>
              </a:ext>
            </a:extLst>
          </p:cNvPr>
          <p:cNvSpPr txBox="1"/>
          <p:nvPr/>
        </p:nvSpPr>
        <p:spPr>
          <a:xfrm>
            <a:off x="432247" y="2564753"/>
            <a:ext cx="3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(Juan 15:4-5) </a:t>
            </a:r>
            <a:endParaRPr lang="es-PE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995724-36CE-500D-C2D6-BBF4F665D067}"/>
              </a:ext>
            </a:extLst>
          </p:cNvPr>
          <p:cNvSpPr txBox="1"/>
          <p:nvPr/>
        </p:nvSpPr>
        <p:spPr>
          <a:xfrm>
            <a:off x="432247" y="4167266"/>
            <a:ext cx="239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(Efesios 4:3)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8042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CFFF6-188F-5CBE-53F8-BF179BE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paciencia ante las adversidades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A7964B-BDD7-AF13-FEC0-7AEE8F7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10779" y="2031828"/>
            <a:ext cx="4886169" cy="2972419"/>
          </a:xfrm>
          <a:custGeom>
            <a:avLst/>
            <a:gdLst>
              <a:gd name="connsiteX0" fmla="*/ 2882452 w 5715000"/>
              <a:gd name="connsiteY0" fmla="*/ 0 h 3476625"/>
              <a:gd name="connsiteX1" fmla="*/ 5679416 w 5715000"/>
              <a:gd name="connsiteY1" fmla="*/ 1208169 h 3476625"/>
              <a:gd name="connsiteX2" fmla="*/ 5715000 w 5715000"/>
              <a:gd name="connsiteY2" fmla="*/ 1271527 h 3476625"/>
              <a:gd name="connsiteX3" fmla="*/ 5715000 w 5715000"/>
              <a:gd name="connsiteY3" fmla="*/ 2684786 h 3476625"/>
              <a:gd name="connsiteX4" fmla="*/ 5679416 w 5715000"/>
              <a:gd name="connsiteY4" fmla="*/ 2748144 h 3476625"/>
              <a:gd name="connsiteX5" fmla="*/ 5028881 w 5715000"/>
              <a:gd name="connsiteY5" fmla="*/ 3376924 h 3476625"/>
              <a:gd name="connsiteX6" fmla="*/ 4860546 w 5715000"/>
              <a:gd name="connsiteY6" fmla="*/ 3476625 h 3476625"/>
              <a:gd name="connsiteX7" fmla="*/ 904359 w 5715000"/>
              <a:gd name="connsiteY7" fmla="*/ 3476625 h 3476625"/>
              <a:gd name="connsiteX8" fmla="*/ 736023 w 5715000"/>
              <a:gd name="connsiteY8" fmla="*/ 3376924 h 3476625"/>
              <a:gd name="connsiteX9" fmla="*/ 85489 w 5715000"/>
              <a:gd name="connsiteY9" fmla="*/ 2748144 h 3476625"/>
              <a:gd name="connsiteX10" fmla="*/ 0 w 5715000"/>
              <a:gd name="connsiteY10" fmla="*/ 2595932 h 3476625"/>
              <a:gd name="connsiteX11" fmla="*/ 0 w 5715000"/>
              <a:gd name="connsiteY11" fmla="*/ 1360381 h 3476625"/>
              <a:gd name="connsiteX12" fmla="*/ 85489 w 5715000"/>
              <a:gd name="connsiteY12" fmla="*/ 1208169 h 3476625"/>
              <a:gd name="connsiteX13" fmla="*/ 2882452 w 5715000"/>
              <a:gd name="connsiteY13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000" h="3476625">
                <a:moveTo>
                  <a:pt x="2882452" y="0"/>
                </a:moveTo>
                <a:cubicBezTo>
                  <a:pt x="4139801" y="0"/>
                  <a:pt x="5218600" y="498179"/>
                  <a:pt x="5679416" y="1208169"/>
                </a:cubicBezTo>
                <a:lnTo>
                  <a:pt x="5715000" y="1271527"/>
                </a:lnTo>
                <a:lnTo>
                  <a:pt x="5715000" y="2684786"/>
                </a:lnTo>
                <a:lnTo>
                  <a:pt x="5679416" y="2748144"/>
                </a:lnTo>
                <a:cubicBezTo>
                  <a:pt x="5525811" y="2984807"/>
                  <a:pt x="5303541" y="3197936"/>
                  <a:pt x="5028881" y="3376924"/>
                </a:cubicBezTo>
                <a:lnTo>
                  <a:pt x="4860546" y="3476625"/>
                </a:lnTo>
                <a:lnTo>
                  <a:pt x="904359" y="3476625"/>
                </a:lnTo>
                <a:lnTo>
                  <a:pt x="736023" y="3376924"/>
                </a:lnTo>
                <a:cubicBezTo>
                  <a:pt x="461364" y="3197936"/>
                  <a:pt x="239094" y="2984807"/>
                  <a:pt x="85489" y="2748144"/>
                </a:cubicBezTo>
                <a:lnTo>
                  <a:pt x="0" y="2595932"/>
                </a:lnTo>
                <a:lnTo>
                  <a:pt x="0" y="1360381"/>
                </a:lnTo>
                <a:lnTo>
                  <a:pt x="85489" y="1208169"/>
                </a:lnTo>
                <a:cubicBezTo>
                  <a:pt x="546304" y="498179"/>
                  <a:pt x="1625103" y="0"/>
                  <a:pt x="2882452" y="0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B8E44C-7B2F-6C4A-8BBB-9AF891EE3E54}"/>
              </a:ext>
            </a:extLst>
          </p:cNvPr>
          <p:cNvSpPr txBox="1"/>
          <p:nvPr/>
        </p:nvSpPr>
        <p:spPr>
          <a:xfrm>
            <a:off x="492785" y="2726773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Eclesiastés 11:5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7E3E5E-EE54-3BF8-BB39-F07FC35130CB}"/>
              </a:ext>
            </a:extLst>
          </p:cNvPr>
          <p:cNvSpPr txBox="1"/>
          <p:nvPr/>
        </p:nvSpPr>
        <p:spPr>
          <a:xfrm>
            <a:off x="8264253" y="2726773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(Deuteronomio 31:6, 8)</a:t>
            </a:r>
          </a:p>
        </p:txBody>
      </p:sp>
    </p:spTree>
    <p:extLst>
      <p:ext uri="{BB962C8B-B14F-4D97-AF65-F5344CB8AC3E}">
        <p14:creationId xmlns:p14="http://schemas.microsoft.com/office/powerpoint/2010/main" val="201277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DD66-AFF0-D933-8112-82670EF6C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20074" y="550029"/>
            <a:ext cx="7410815" cy="1049337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valor del perdón y la reconciliación</a:t>
            </a:r>
            <a:endParaRPr lang="es-PE" dirty="0"/>
          </a:p>
        </p:txBody>
      </p:sp>
      <p:pic>
        <p:nvPicPr>
          <p:cNvPr id="6146" name="Picture 2" descr="El Cristo del que habla la Nueva Era, ¿es el Jesús de los evangelios?">
            <a:extLst>
              <a:ext uri="{FF2B5EF4-FFF2-40B4-BE49-F238E27FC236}">
                <a16:creationId xmlns:a16="http://schemas.microsoft.com/office/drawing/2014/main" id="{93E96C52-58D1-9902-D3BD-A233ED32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54" y="-1"/>
            <a:ext cx="6501146" cy="61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B492B2-D292-2134-1AC8-5F8C73147634}"/>
              </a:ext>
            </a:extLst>
          </p:cNvPr>
          <p:cNvSpPr txBox="1"/>
          <p:nvPr/>
        </p:nvSpPr>
        <p:spPr>
          <a:xfrm>
            <a:off x="674557" y="2149396"/>
            <a:ext cx="28921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(Mateo 6:14-15)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(Lucas 17:3-4)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(Mateo 5:23-24)  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6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15925-EE9C-C597-92FC-A4D0E9D8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dirty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07E6E-9F9F-84EA-D6E9-62485B39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vida de Jesús nos ofrece un gran ejemplo a seguir en nuestro día a día. Si somos capaces de aplicar estos valores en nuestra vida, podremos convertirnos en mejores personas y en una sociedad más justa y solidaria. </a:t>
            </a:r>
          </a:p>
        </p:txBody>
      </p:sp>
      <p:pic>
        <p:nvPicPr>
          <p:cNvPr id="5" name="Imagen 4" descr="La misión de Jesús y de la Iglesia">
            <a:extLst>
              <a:ext uri="{FF2B5EF4-FFF2-40B4-BE49-F238E27FC236}">
                <a16:creationId xmlns:a16="http://schemas.microsoft.com/office/drawing/2014/main" id="{4AB27C4F-3E2A-9431-4757-1CF9BA87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6166"/>
          <a:stretch>
            <a:fillRect/>
          </a:stretch>
        </p:blipFill>
        <p:spPr bwMode="auto">
          <a:xfrm>
            <a:off x="839450" y="3384384"/>
            <a:ext cx="3357796" cy="2641016"/>
          </a:xfrm>
          <a:custGeom>
            <a:avLst/>
            <a:gdLst>
              <a:gd name="connsiteX0" fmla="*/ 2193561 w 4387122"/>
              <a:gd name="connsiteY0" fmla="*/ 0 h 3450614"/>
              <a:gd name="connsiteX1" fmla="*/ 4387122 w 4387122"/>
              <a:gd name="connsiteY1" fmla="*/ 1737056 h 3450614"/>
              <a:gd name="connsiteX2" fmla="*/ 2635640 w 4387122"/>
              <a:gd name="connsiteY2" fmla="*/ 3438822 h 3450614"/>
              <a:gd name="connsiteX3" fmla="*/ 2538064 w 4387122"/>
              <a:gd name="connsiteY3" fmla="*/ 3450614 h 3450614"/>
              <a:gd name="connsiteX4" fmla="*/ 1849058 w 4387122"/>
              <a:gd name="connsiteY4" fmla="*/ 3450614 h 3450614"/>
              <a:gd name="connsiteX5" fmla="*/ 1751482 w 4387122"/>
              <a:gd name="connsiteY5" fmla="*/ 3438822 h 3450614"/>
              <a:gd name="connsiteX6" fmla="*/ 0 w 4387122"/>
              <a:gd name="connsiteY6" fmla="*/ 1737056 h 3450614"/>
              <a:gd name="connsiteX7" fmla="*/ 2193561 w 4387122"/>
              <a:gd name="connsiteY7" fmla="*/ 0 h 34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122" h="3450614">
                <a:moveTo>
                  <a:pt x="2193561" y="0"/>
                </a:moveTo>
                <a:cubicBezTo>
                  <a:pt x="3405031" y="0"/>
                  <a:pt x="4387122" y="777706"/>
                  <a:pt x="4387122" y="1737056"/>
                </a:cubicBezTo>
                <a:cubicBezTo>
                  <a:pt x="4387122" y="2576488"/>
                  <a:pt x="3635209" y="3276848"/>
                  <a:pt x="2635640" y="3438822"/>
                </a:cubicBezTo>
                <a:lnTo>
                  <a:pt x="2538064" y="3450614"/>
                </a:lnTo>
                <a:lnTo>
                  <a:pt x="1849058" y="3450614"/>
                </a:lnTo>
                <a:lnTo>
                  <a:pt x="1751482" y="3438822"/>
                </a:lnTo>
                <a:cubicBezTo>
                  <a:pt x="751914" y="3276848"/>
                  <a:pt x="0" y="2576488"/>
                  <a:pt x="0" y="1737056"/>
                </a:cubicBezTo>
                <a:cubicBezTo>
                  <a:pt x="0" y="777706"/>
                  <a:pt x="982091" y="0"/>
                  <a:pt x="21935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Jesús, Nazaret, La Iglesia De Jesucristo De Los Latterday Santos imagen png  - imagen transparente descarga gratuita">
            <a:extLst>
              <a:ext uri="{FF2B5EF4-FFF2-40B4-BE49-F238E27FC236}">
                <a16:creationId xmlns:a16="http://schemas.microsoft.com/office/drawing/2014/main" id="{3B1BEB2D-0C79-EC28-4E90-B98B29BD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/>
          <a:stretch>
            <a:fillRect/>
          </a:stretch>
        </p:blipFill>
        <p:spPr bwMode="auto">
          <a:xfrm>
            <a:off x="4809375" y="3304318"/>
            <a:ext cx="2926816" cy="2721082"/>
          </a:xfrm>
          <a:custGeom>
            <a:avLst/>
            <a:gdLst>
              <a:gd name="connsiteX0" fmla="*/ 2117348 w 4234695"/>
              <a:gd name="connsiteY0" fmla="*/ 0 h 3937026"/>
              <a:gd name="connsiteX1" fmla="*/ 4223764 w 4234695"/>
              <a:gd name="connsiteY1" fmla="*/ 1769663 h 3937026"/>
              <a:gd name="connsiteX2" fmla="*/ 4234695 w 4234695"/>
              <a:gd name="connsiteY2" fmla="*/ 1971189 h 3937026"/>
              <a:gd name="connsiteX3" fmla="*/ 4234695 w 4234695"/>
              <a:gd name="connsiteY3" fmla="*/ 1971226 h 3937026"/>
              <a:gd name="connsiteX4" fmla="*/ 4223764 w 4234695"/>
              <a:gd name="connsiteY4" fmla="*/ 2172752 h 3937026"/>
              <a:gd name="connsiteX5" fmla="*/ 2333835 w 4234695"/>
              <a:gd name="connsiteY5" fmla="*/ 3932237 h 3937026"/>
              <a:gd name="connsiteX6" fmla="*/ 2231961 w 4234695"/>
              <a:gd name="connsiteY6" fmla="*/ 3937026 h 3937026"/>
              <a:gd name="connsiteX7" fmla="*/ 2002736 w 4234695"/>
              <a:gd name="connsiteY7" fmla="*/ 3937026 h 3937026"/>
              <a:gd name="connsiteX8" fmla="*/ 1900862 w 4234695"/>
              <a:gd name="connsiteY8" fmla="*/ 3932237 h 3937026"/>
              <a:gd name="connsiteX9" fmla="*/ 0 w 4234695"/>
              <a:gd name="connsiteY9" fmla="*/ 1971207 h 3937026"/>
              <a:gd name="connsiteX10" fmla="*/ 2117348 w 4234695"/>
              <a:gd name="connsiteY10" fmla="*/ 0 h 39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4695" h="3937026">
                <a:moveTo>
                  <a:pt x="2117348" y="0"/>
                </a:moveTo>
                <a:cubicBezTo>
                  <a:pt x="3213641" y="0"/>
                  <a:pt x="4115335" y="775669"/>
                  <a:pt x="4223764" y="1769663"/>
                </a:cubicBezTo>
                <a:lnTo>
                  <a:pt x="4234695" y="1971189"/>
                </a:lnTo>
                <a:lnTo>
                  <a:pt x="4234695" y="1971226"/>
                </a:lnTo>
                <a:lnTo>
                  <a:pt x="4223764" y="2172752"/>
                </a:lnTo>
                <a:cubicBezTo>
                  <a:pt x="4122564" y="3100479"/>
                  <a:pt x="3330341" y="3838021"/>
                  <a:pt x="2333835" y="3932237"/>
                </a:cubicBezTo>
                <a:lnTo>
                  <a:pt x="2231961" y="3937026"/>
                </a:lnTo>
                <a:lnTo>
                  <a:pt x="2002736" y="3937026"/>
                </a:lnTo>
                <a:lnTo>
                  <a:pt x="1900862" y="3932237"/>
                </a:lnTo>
                <a:cubicBezTo>
                  <a:pt x="833176" y="3831292"/>
                  <a:pt x="0" y="2991834"/>
                  <a:pt x="0" y="1971207"/>
                </a:cubicBezTo>
                <a:cubicBezTo>
                  <a:pt x="0" y="882539"/>
                  <a:pt x="947969" y="0"/>
                  <a:pt x="21173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Quiso Jesús fundar una iglesia? – Carlos Caso-Rosendi En Español">
            <a:extLst>
              <a:ext uri="{FF2B5EF4-FFF2-40B4-BE49-F238E27FC236}">
                <a16:creationId xmlns:a16="http://schemas.microsoft.com/office/drawing/2014/main" id="{772DF2E0-077D-AC7F-7D1C-CED20AB6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r="26543"/>
          <a:stretch>
            <a:fillRect/>
          </a:stretch>
        </p:blipFill>
        <p:spPr bwMode="auto">
          <a:xfrm>
            <a:off x="8508695" y="3156151"/>
            <a:ext cx="3158288" cy="2869249"/>
          </a:xfrm>
          <a:custGeom>
            <a:avLst/>
            <a:gdLst>
              <a:gd name="connsiteX0" fmla="*/ 1678898 w 3357796"/>
              <a:gd name="connsiteY0" fmla="*/ 0 h 3050499"/>
              <a:gd name="connsiteX1" fmla="*/ 3357796 w 3357796"/>
              <a:gd name="connsiteY1" fmla="*/ 1525250 h 3050499"/>
              <a:gd name="connsiteX2" fmla="*/ 1850556 w 3357796"/>
              <a:gd name="connsiteY2" fmla="*/ 3042626 h 3050499"/>
              <a:gd name="connsiteX3" fmla="*/ 1678920 w 3357796"/>
              <a:gd name="connsiteY3" fmla="*/ 3050499 h 3050499"/>
              <a:gd name="connsiteX4" fmla="*/ 1678877 w 3357796"/>
              <a:gd name="connsiteY4" fmla="*/ 3050499 h 3050499"/>
              <a:gd name="connsiteX5" fmla="*/ 1507241 w 3357796"/>
              <a:gd name="connsiteY5" fmla="*/ 3042626 h 3050499"/>
              <a:gd name="connsiteX6" fmla="*/ 0 w 3357796"/>
              <a:gd name="connsiteY6" fmla="*/ 1525250 h 3050499"/>
              <a:gd name="connsiteX7" fmla="*/ 1678898 w 3357796"/>
              <a:gd name="connsiteY7" fmla="*/ 0 h 30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796" h="3050499">
                <a:moveTo>
                  <a:pt x="1678898" y="0"/>
                </a:moveTo>
                <a:cubicBezTo>
                  <a:pt x="2606128" y="0"/>
                  <a:pt x="3357796" y="682878"/>
                  <a:pt x="3357796" y="1525250"/>
                </a:cubicBezTo>
                <a:cubicBezTo>
                  <a:pt x="3357796" y="2314974"/>
                  <a:pt x="2697151" y="2964517"/>
                  <a:pt x="1850556" y="3042626"/>
                </a:cubicBezTo>
                <a:lnTo>
                  <a:pt x="1678920" y="3050499"/>
                </a:lnTo>
                <a:lnTo>
                  <a:pt x="1678877" y="3050499"/>
                </a:lnTo>
                <a:lnTo>
                  <a:pt x="1507241" y="3042626"/>
                </a:lnTo>
                <a:cubicBezTo>
                  <a:pt x="660646" y="2964517"/>
                  <a:pt x="0" y="2314974"/>
                  <a:pt x="0" y="1525250"/>
                </a:cubicBezTo>
                <a:cubicBezTo>
                  <a:pt x="0" y="682878"/>
                  <a:pt x="751668" y="0"/>
                  <a:pt x="167889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9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E5B01-FA75-913F-7735-706ED2C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8" name="Picture 4" descr="Gracias por su atención - YouTube">
            <a:extLst>
              <a:ext uri="{FF2B5EF4-FFF2-40B4-BE49-F238E27FC236}">
                <a16:creationId xmlns:a16="http://schemas.microsoft.com/office/drawing/2014/main" id="{30F9A4F6-2261-531E-624D-7878E5892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3628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201</TotalTime>
  <Words>157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Galería</vt:lpstr>
      <vt:lpstr>La vida de Jesús, un ejemplo a seguir en nuestro día a día</vt:lpstr>
      <vt:lpstr>El amor a los demás</vt:lpstr>
      <vt:lpstr>La humildad y la compasión</vt:lpstr>
      <vt:lpstr>La importancia de la oración</vt:lpstr>
      <vt:lpstr>La paciencia ante las adversidades</vt:lpstr>
      <vt:lpstr>El valor del perdón y la reconciliación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Jesús como ejemplo para seguir en nuestro día a día</dc:title>
  <dc:creator>Ales Junior De La Cruz Vega</dc:creator>
  <cp:lastModifiedBy>Ales Junior De La Cruz Vega</cp:lastModifiedBy>
  <cp:revision>3</cp:revision>
  <dcterms:created xsi:type="dcterms:W3CDTF">2023-07-10T02:27:48Z</dcterms:created>
  <dcterms:modified xsi:type="dcterms:W3CDTF">2023-07-13T01:35:59Z</dcterms:modified>
</cp:coreProperties>
</file>