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96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7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3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989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8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1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7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7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6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8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14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5D087B-A1B2-4519-82B9-B828F5D67A1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46F27D-59EB-44A8-8210-43B66E6B32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4076" y="0"/>
            <a:ext cx="10002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WORD POPULATION DAY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12126" y="1645920"/>
            <a:ext cx="64399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Henrique Suyama </a:t>
            </a:r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Yazawa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41392" y="3817925"/>
            <a:ext cx="379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Grade: 6´´b´´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85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POPULATION DAY REPORT 2022.pp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783"/>
            <a:ext cx="12192000" cy="6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orld Population Day Images - Free Download on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6" y="4365172"/>
            <a:ext cx="2921186" cy="20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8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LD POPULATION DAY REPORT 2022.pp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orld population day on 11 july - MasterBund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5" y="5178238"/>
            <a:ext cx="5552515" cy="16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6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s for attention Images - Search Images on Every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535578"/>
            <a:ext cx="1106424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19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15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6</cp:revision>
  <dcterms:created xsi:type="dcterms:W3CDTF">2023-07-10T23:02:09Z</dcterms:created>
  <dcterms:modified xsi:type="dcterms:W3CDTF">2023-07-11T00:42:16Z</dcterms:modified>
</cp:coreProperties>
</file>