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75" r:id="rId5"/>
    <p:sldId id="277" r:id="rId6"/>
    <p:sldId id="276" r:id="rId7"/>
    <p:sldId id="282" r:id="rId8"/>
    <p:sldId id="280" r:id="rId9"/>
    <p:sldId id="278" r:id="rId10"/>
    <p:sldId id="279" r:id="rId11"/>
    <p:sldId id="281" r:id="rId12"/>
    <p:sldId id="271" r:id="rId13"/>
    <p:sldId id="270" r:id="rId14"/>
    <p:sldId id="260" r:id="rId15"/>
  </p:sldIdLst>
  <p:sldSz cx="12192000" cy="6858000"/>
  <p:notesSz cx="6858000" cy="9144000"/>
  <p:defaultTextStyle>
    <a:defPPr>
      <a:defRPr lang="es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9EE"/>
    <a:srgbClr val="F9A7B8"/>
    <a:srgbClr val="FDFC98"/>
    <a:srgbClr val="B6D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61EB8-240F-C64D-A961-158A86F29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F5C175-82E9-A148-A907-89B1A4277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702E0-4CC2-CF4D-A296-B02B6C80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E78CE-8B3C-4642-9785-3DF6B768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EB3F25-0519-9B4B-BBD3-3309B506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97814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2CE01-9966-DA48-B531-DB099EC4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59DDF0-F418-F54E-986F-BC9096FB6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D1E36-6FDC-F94B-BB9E-98F6E06F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2BF75E-9F54-2C40-A3DD-8C79AD18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955CF-D18E-C745-97F0-9EB48214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379365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320DBB-5008-2A4F-B4C8-20B7AB073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62DFC8-E87A-3942-878B-9D46D02C3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9D29E-8870-D74C-8E40-0F863996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86798-1AD3-4D46-BE5F-A6932E1D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5C5D7-E155-B240-A5AC-8C4742EB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39883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7B233-93FF-4345-97EC-9F694441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FE7D9B-ADD2-B64D-92B8-72D57EED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B9A16-FACB-C14D-BF44-6E82D474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E12F2B-65EF-494C-BC74-C7AD241A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7B96AF-049C-EE4E-A1AD-C276C081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183230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79CBB-0503-E74A-AFDE-500C0A69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AC874A-93E6-D04A-BD18-BE5714CB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066539-5FAB-E840-A8AA-BC0A1A8C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724A4-DE3F-984A-B8F9-C3FE2061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641126-6CF8-8C4C-8844-D19FFA8D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268851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28AE1-E3B7-094D-B5FA-B71534D9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DBDE2-EA71-7C44-8A10-5AFD5A304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C4ABC8-7306-2A4D-BC56-5D3318639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C44719-4C8A-D648-8167-70424886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6BA2BD-3D13-7841-9366-B2B5149D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FC047-BDE7-B742-8FCA-57B438F5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252926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3DEB9-F72C-A94D-8904-404C9A80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15B2BA-1B43-A44A-9F9D-9F0C889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575820-A93E-3E40-B5F5-EA16EA30C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99E78A-32C1-5C48-817C-1F08EC555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E7E7D9-B7C5-DF4E-985B-725A99876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EAAA70-920B-F647-B283-2D36B902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433DB2-6086-D343-9079-6C4C4080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E7C54C-86EB-B042-BC14-D7D6A33A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289692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5D59F-5AC1-8E48-8B03-3E0070FD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B17540-473F-DC4C-BF71-481460D7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790D5E-5B8E-4847-BBA1-3A9F0D36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C10337-EE93-E147-8053-831AD7ED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261440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0C6E10-184D-E242-BEF1-FA3F8A3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24214D-41E0-0F45-B411-052A13F6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DAE40A-432E-5343-858C-51ECBACD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419190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AED0C-2109-4746-A73E-B219870A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CC4D98-E745-7149-85BC-A575C149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1ADB12-4EFD-E345-BC51-79A7D7E7D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B0CFE8-256D-FE43-8F9F-C89DF4CA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A86CB6-0F08-FE46-B0E7-CF9DF99E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270826-212D-2045-AC5E-1665F9DE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303791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3CA75-1AA8-2B40-A572-8411610E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E67C71-7A95-5F42-965C-741F6A0A4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29D96-0F4C-4140-A837-BA81586C7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890F25-862C-234C-8F2B-BC479FB1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D76EF-A1E2-5148-ABC3-AFFAC5F7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8F1D2-B6A7-DA40-BED4-7CE9C6DF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276936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66037C-065D-BD49-A144-A212213B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96F4AB-1822-B34B-9C09-E259BD25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9E3AA-FB74-2742-A234-C86BBD130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5BC2-6335-8847-BA01-F51D143AA54C}" type="datetimeFigureOut">
              <a:rPr lang="es-CA" smtClean="0"/>
              <a:t>2021-05-12</a:t>
            </a:fld>
            <a:endParaRPr lang="es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F2BE2-8FB6-7543-8238-DFE166447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83EDBB-4866-BA43-9F9C-E9F88CEE0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D935-4905-A543-9BD5-B0EAF2EC909B}" type="slidenum">
              <a:rPr lang="es-CA" smtClean="0"/>
              <a:t>‹Nº›</a:t>
            </a:fld>
            <a:endParaRPr lang="es-CA"/>
          </a:p>
        </p:txBody>
      </p:sp>
    </p:spTree>
    <p:extLst>
      <p:ext uri="{BB962C8B-B14F-4D97-AF65-F5344CB8AC3E}">
        <p14:creationId xmlns:p14="http://schemas.microsoft.com/office/powerpoint/2010/main" val="400955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6393A-6576-DE49-9D57-6FB08599B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A" dirty="0"/>
              <a:t>Caratula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E42FB3-3BF5-9340-AC62-339AA1076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A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90DF9F-A1DE-1E43-9D4F-A4124F85C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96"/>
          <a:stretch/>
        </p:blipFill>
        <p:spPr>
          <a:xfrm>
            <a:off x="4090086" y="0"/>
            <a:ext cx="8101914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F30CD4E-F44D-7044-8826-AAA27242C002}"/>
              </a:ext>
            </a:extLst>
          </p:cNvPr>
          <p:cNvSpPr/>
          <p:nvPr/>
        </p:nvSpPr>
        <p:spPr>
          <a:xfrm>
            <a:off x="0" y="0"/>
            <a:ext cx="40900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A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E3F94C-4C79-8D45-8977-8ABA4FB56926}"/>
              </a:ext>
            </a:extLst>
          </p:cNvPr>
          <p:cNvSpPr txBox="1"/>
          <p:nvPr/>
        </p:nvSpPr>
        <p:spPr>
          <a:xfrm>
            <a:off x="0" y="846395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A" sz="8800" dirty="0">
                <a:solidFill>
                  <a:schemeClr val="bg1"/>
                </a:solidFill>
                <a:latin typeface="Nyala" panose="02000504070300020003" pitchFamily="2" charset="0"/>
                <a:cs typeface="Futura Medium" panose="020B0602020204020303" pitchFamily="34" charset="-79"/>
              </a:rPr>
              <a:t>Sistema nervioso central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86D185-821B-174C-A8D7-9F3D40BA895B}"/>
              </a:ext>
            </a:extLst>
          </p:cNvPr>
          <p:cNvSpPr txBox="1"/>
          <p:nvPr/>
        </p:nvSpPr>
        <p:spPr>
          <a:xfrm>
            <a:off x="999412" y="5514082"/>
            <a:ext cx="4253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A" dirty="0">
                <a:solidFill>
                  <a:schemeClr val="bg1"/>
                </a:solidFill>
                <a:latin typeface="Nyala" panose="02000504070300020003" pitchFamily="2" charset="0"/>
              </a:rPr>
              <a:t>Alberto Fiestas, Bruno Nureña y Rodrigo Tapia </a:t>
            </a:r>
          </a:p>
          <a:p>
            <a:pPr algn="ctr"/>
            <a:r>
              <a:rPr lang="es-CA" dirty="0">
                <a:solidFill>
                  <a:schemeClr val="bg1"/>
                </a:solidFill>
                <a:latin typeface="Nyala" panose="02000504070300020003" pitchFamily="2" charset="0"/>
              </a:rPr>
              <a:t>Juán Cáspedes</a:t>
            </a:r>
          </a:p>
          <a:p>
            <a:pPr algn="ctr"/>
            <a:r>
              <a:rPr lang="es-CA" dirty="0">
                <a:solidFill>
                  <a:schemeClr val="bg1"/>
                </a:solidFill>
                <a:latin typeface="Nyala" panose="02000504070300020003" pitchFamily="2" charset="0"/>
              </a:rPr>
              <a:t>5to A</a:t>
            </a:r>
          </a:p>
        </p:txBody>
      </p:sp>
    </p:spTree>
    <p:extLst>
      <p:ext uri="{BB962C8B-B14F-4D97-AF65-F5344CB8AC3E}">
        <p14:creationId xmlns:p14="http://schemas.microsoft.com/office/powerpoint/2010/main" val="298982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0E07E0C-62E2-AC49-B547-75FDAB0750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A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AF65686-EAF4-B041-9F2C-2C52BF27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048" l="10000" r="90000">
                        <a14:foregroundMark x1="40000" y1="23968" x2="25397" y2="31905"/>
                        <a14:foregroundMark x1="25397" y1="31905" x2="21111" y2="38413"/>
                        <a14:foregroundMark x1="21111" y1="38413" x2="29048" y2="71587"/>
                        <a14:foregroundMark x1="29048" y1="71587" x2="30317" y2="71905"/>
                        <a14:foregroundMark x1="31746" y1="23810" x2="62063" y2="15556"/>
                        <a14:foregroundMark x1="62063" y1="15556" x2="71746" y2="18254"/>
                        <a14:foregroundMark x1="71746" y1="18254" x2="78730" y2="26508"/>
                        <a14:foregroundMark x1="78730" y1="26508" x2="80794" y2="38571"/>
                        <a14:foregroundMark x1="80794" y1="38571" x2="70159" y2="81111"/>
                        <a14:foregroundMark x1="70159" y1="81111" x2="70952" y2="93492"/>
                        <a14:foregroundMark x1="70952" y1="93492" x2="74286" y2="99048"/>
                        <a14:backgroundMark x1="29048" y1="95397" x2="33333" y2="97460"/>
                        <a14:backgroundMark x1="35238" y1="91429" x2="40317" y2="97937"/>
                        <a14:backgroundMark x1="40317" y1="97937" x2="40635" y2="9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2615" y="0"/>
            <a:ext cx="6858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E17B-FC07-E340-8324-678C42A4D2B0}"/>
              </a:ext>
            </a:extLst>
          </p:cNvPr>
          <p:cNvSpPr txBox="1"/>
          <p:nvPr/>
        </p:nvSpPr>
        <p:spPr>
          <a:xfrm>
            <a:off x="354330" y="533757"/>
            <a:ext cx="6332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Tronco Encefálico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B345A1-C8C6-0140-BCD2-1BAF8F0268B9}"/>
              </a:ext>
            </a:extLst>
          </p:cNvPr>
          <p:cNvSpPr txBox="1"/>
          <p:nvPr/>
        </p:nvSpPr>
        <p:spPr>
          <a:xfrm>
            <a:off x="1066800" y="2175510"/>
            <a:ext cx="6332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CA" sz="5400" dirty="0">
                <a:solidFill>
                  <a:schemeClr val="bg1"/>
                </a:solidFill>
                <a:latin typeface="Nyala" panose="02000504070300020003" pitchFamily="2" charset="0"/>
              </a:rPr>
              <a:t>Mesencéfalo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A" sz="5400" dirty="0">
                <a:solidFill>
                  <a:schemeClr val="bg1"/>
                </a:solidFill>
                <a:latin typeface="Nyala" panose="02000504070300020003" pitchFamily="2" charset="0"/>
              </a:rPr>
              <a:t>Protuberancia Anular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A" sz="5400" dirty="0">
                <a:solidFill>
                  <a:schemeClr val="bg1"/>
                </a:solidFill>
                <a:latin typeface="Nyala" panose="02000504070300020003" pitchFamily="2" charset="0"/>
              </a:rPr>
              <a:t>Bulbo Raquídeo</a:t>
            </a:r>
          </a:p>
        </p:txBody>
      </p:sp>
    </p:spTree>
    <p:extLst>
      <p:ext uri="{BB962C8B-B14F-4D97-AF65-F5344CB8AC3E}">
        <p14:creationId xmlns:p14="http://schemas.microsoft.com/office/powerpoint/2010/main" val="313657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3CE911-7BD6-1446-B988-4F3C5A3C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9A5D7C-6C0B-FB44-BFFE-1953D63C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1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A" sz="8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yala" panose="02000504070300020003" pitchFamily="2" charset="0"/>
              </a:rPr>
              <a:t>Médula Espinal</a:t>
            </a:r>
          </a:p>
        </p:txBody>
      </p:sp>
    </p:spTree>
    <p:extLst>
      <p:ext uri="{BB962C8B-B14F-4D97-AF65-F5344CB8AC3E}">
        <p14:creationId xmlns:p14="http://schemas.microsoft.com/office/powerpoint/2010/main" val="78546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165E7DD-47C2-5D40-A709-57CB64118D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A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D1E2F3-A67E-6745-9AA2-BB1C3360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9490"/>
            <a:ext cx="12193437" cy="466852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9FECCB3-3808-2440-A9DA-6F65524621D2}"/>
              </a:ext>
            </a:extLst>
          </p:cNvPr>
          <p:cNvSpPr txBox="1"/>
          <p:nvPr/>
        </p:nvSpPr>
        <p:spPr>
          <a:xfrm>
            <a:off x="1564005" y="363895"/>
            <a:ext cx="9063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Nyala" panose="02000504070300020003" pitchFamily="2" charset="0"/>
              </a:rPr>
              <a:t>El padre de Sam tuvo un accidente automovilístico en el que se rompió el cuello. Sobrevivió a la lesión, pero ahora está paralizado del cuello para abajo.</a:t>
            </a:r>
          </a:p>
          <a:p>
            <a:endParaRPr lang="es-CA" dirty="0"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5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C83D7D0-355F-5B4A-924B-F4315DC74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A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67AB7AD-1141-AA47-AB37-02B3287C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8" y="0"/>
            <a:ext cx="11004332" cy="68625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8BD419-881F-244E-AE5A-A527B09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336"/>
            <a:ext cx="10515600" cy="1325563"/>
          </a:xfrm>
        </p:spPr>
        <p:txBody>
          <a:bodyPr>
            <a:normAutofit/>
          </a:bodyPr>
          <a:lstStyle/>
          <a:p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3174AA-A92F-C94A-8A14-D332654AA0D6}"/>
              </a:ext>
            </a:extLst>
          </p:cNvPr>
          <p:cNvSpPr txBox="1"/>
          <p:nvPr/>
        </p:nvSpPr>
        <p:spPr>
          <a:xfrm>
            <a:off x="1424293" y="1995716"/>
            <a:ext cx="9343413" cy="39703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A" sz="4400" dirty="0">
                <a:solidFill>
                  <a:schemeClr val="bg1"/>
                </a:solidFill>
                <a:latin typeface="Nyala" panose="02000504070300020003" pitchFamily="2" charset="0"/>
              </a:rPr>
              <a:t>El cerebro es el órgano más importante del sistema nervioso central.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A" sz="4400" dirty="0">
                <a:solidFill>
                  <a:schemeClr val="bg1"/>
                </a:solidFill>
                <a:latin typeface="Nyala" panose="02000504070300020003" pitchFamily="2" charset="0"/>
              </a:rPr>
              <a:t>Un daño a cualquier órgano del sistema nervioso central puede causar grandes y severas complicaciones.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A" sz="3200" dirty="0">
              <a:solidFill>
                <a:schemeClr val="bg1"/>
              </a:solidFill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7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FD1A1A-A5C7-6E41-BD48-A31B0576A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4978" b="4978"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8BD419-881F-244E-AE5A-A527B092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Referencias Bibliograficas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2EA2ED-5BFB-C742-9CF7-187C2EF9A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352" y="1690688"/>
            <a:ext cx="8965324" cy="47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A88B6-C994-5645-BD0D-BDDCFB2E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A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2FE7AA0-50DC-154D-AE8A-D64360324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9557" b="6232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E17B-FC07-E340-8324-678C42A4D2B0}"/>
              </a:ext>
            </a:extLst>
          </p:cNvPr>
          <p:cNvSpPr txBox="1"/>
          <p:nvPr/>
        </p:nvSpPr>
        <p:spPr>
          <a:xfrm>
            <a:off x="1205813" y="473908"/>
            <a:ext cx="9346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Objetivos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2EEF83-CB36-7543-8716-5AF2ED1FE453}"/>
              </a:ext>
            </a:extLst>
          </p:cNvPr>
          <p:cNvSpPr txBox="1"/>
          <p:nvPr/>
        </p:nvSpPr>
        <p:spPr>
          <a:xfrm>
            <a:off x="1597856" y="2055813"/>
            <a:ext cx="806115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A" sz="3600" dirty="0">
                <a:solidFill>
                  <a:schemeClr val="bg1"/>
                </a:solidFill>
                <a:latin typeface="Nyala" panose="02000504070300020003" pitchFamily="2" charset="0"/>
              </a:rPr>
              <a:t>Comprender la estructura del sistema nervioso central.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A" sz="3600" dirty="0">
                <a:solidFill>
                  <a:schemeClr val="bg1"/>
                </a:solidFill>
                <a:latin typeface="Nyala" panose="02000504070300020003" pitchFamily="2" charset="0"/>
              </a:rPr>
              <a:t>Conocer las funciones de cada lóbulo cerebral.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A" sz="3600" dirty="0">
                <a:solidFill>
                  <a:schemeClr val="bg1"/>
                </a:solidFill>
                <a:latin typeface="Nyala" panose="02000504070300020003" pitchFamily="2" charset="0"/>
              </a:rPr>
              <a:t>Analizar un caso médico específico con respecto al sistema nervioso central.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A" sz="3200" dirty="0">
              <a:solidFill>
                <a:schemeClr val="bg1"/>
              </a:solidFill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A88B6-C994-5645-BD0D-BDDCFB2E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A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2FE7AA0-50DC-154D-AE8A-D64360324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9557" b="6232"/>
          <a:stretch/>
        </p:blipFill>
        <p:spPr>
          <a:xfrm>
            <a:off x="-1" y="0"/>
            <a:ext cx="12192000" cy="6858000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E17B-FC07-E340-8324-678C42A4D2B0}"/>
              </a:ext>
            </a:extLst>
          </p:cNvPr>
          <p:cNvSpPr txBox="1"/>
          <p:nvPr/>
        </p:nvSpPr>
        <p:spPr>
          <a:xfrm>
            <a:off x="1" y="47390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Órganos del sistema nervioso central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1F190B-46CC-3B4E-A969-9B3EDF7A1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" b="99089" l="9961" r="89844">
                        <a14:foregroundMark x1="51465" y1="9896" x2="51074" y2="2604"/>
                        <a14:foregroundMark x1="40820" y1="13932" x2="41699" y2="16536"/>
                        <a14:foregroundMark x1="40625" y1="11979" x2="43652" y2="21615"/>
                        <a14:foregroundMark x1="39355" y1="13672" x2="43945" y2="19010"/>
                        <a14:foregroundMark x1="41992" y1="86589" x2="44336" y2="99089"/>
                        <a14:foregroundMark x1="44336" y1="99089" x2="44336" y2="99089"/>
                        <a14:foregroundMark x1="39746" y1="15755" x2="43066" y2="22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9997" y="1464401"/>
            <a:ext cx="7212005" cy="54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A88B6-C994-5645-BD0D-BDDCFB2E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A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2FE7AA0-50DC-154D-AE8A-D64360324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9557" b="6232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E17B-FC07-E340-8324-678C42A4D2B0}"/>
              </a:ext>
            </a:extLst>
          </p:cNvPr>
          <p:cNvSpPr txBox="1"/>
          <p:nvPr/>
        </p:nvSpPr>
        <p:spPr>
          <a:xfrm>
            <a:off x="0" y="473908"/>
            <a:ext cx="12192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Órganos del sistema nervioso central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5A437A-253B-AE45-98AD-76E81540C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42" b="99839" l="9636" r="93148">
                        <a14:foregroundMark x1="82548" y1="10806" x2="80942" y2="7903"/>
                        <a14:foregroundMark x1="89829" y1="40968" x2="87152" y2="84516"/>
                        <a14:foregroundMark x1="87152" y1="84516" x2="84154" y2="97581"/>
                        <a14:foregroundMark x1="84154" y1="97581" x2="84154" y2="97581"/>
                        <a14:foregroundMark x1="71627" y1="73387" x2="69486" y2="99516"/>
                        <a14:foregroundMark x1="69486" y1="99516" x2="69486" y2="99839"/>
                        <a14:foregroundMark x1="90471" y1="38871" x2="93148" y2="54677"/>
                        <a14:foregroundMark x1="93148" y1="54677" x2="90150" y2="98226"/>
                      </a14:backgroundRemoval>
                    </a14:imgEffect>
                  </a14:imgLayer>
                </a14:imgProps>
              </a:ext>
            </a:extLst>
          </a:blip>
          <a:srcRect l="65106"/>
          <a:stretch/>
        </p:blipFill>
        <p:spPr>
          <a:xfrm>
            <a:off x="7719783" y="1513605"/>
            <a:ext cx="2809334" cy="5344395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98BFC2D-42AE-7F42-B26F-858DD33C374E}"/>
              </a:ext>
            </a:extLst>
          </p:cNvPr>
          <p:cNvCxnSpPr/>
          <p:nvPr/>
        </p:nvCxnSpPr>
        <p:spPr>
          <a:xfrm flipH="1">
            <a:off x="5871524" y="2369976"/>
            <a:ext cx="2948474" cy="9050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FA6236D-F7D4-1449-9A8F-11F46C7EB2FF}"/>
              </a:ext>
            </a:extLst>
          </p:cNvPr>
          <p:cNvCxnSpPr>
            <a:cxnSpLocks/>
          </p:cNvCxnSpPr>
          <p:nvPr/>
        </p:nvCxnSpPr>
        <p:spPr>
          <a:xfrm flipH="1">
            <a:off x="6005885" y="4613988"/>
            <a:ext cx="3358399" cy="7304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EB6C7C-341B-A549-81DC-5430EF378573}"/>
              </a:ext>
            </a:extLst>
          </p:cNvPr>
          <p:cNvSpPr txBox="1"/>
          <p:nvPr/>
        </p:nvSpPr>
        <p:spPr>
          <a:xfrm>
            <a:off x="3570893" y="281338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A" sz="5400" dirty="0">
                <a:solidFill>
                  <a:schemeClr val="bg1"/>
                </a:solidFill>
                <a:latin typeface="Nyala" panose="02000504070300020003" pitchFamily="2" charset="0"/>
              </a:rPr>
              <a:t>Encéfalo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FCDE88-7F18-5549-B44E-0530D3A79B41}"/>
              </a:ext>
            </a:extLst>
          </p:cNvPr>
          <p:cNvSpPr txBox="1"/>
          <p:nvPr/>
        </p:nvSpPr>
        <p:spPr>
          <a:xfrm>
            <a:off x="1935539" y="4835690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A" sz="5400" dirty="0">
                <a:solidFill>
                  <a:schemeClr val="bg1"/>
                </a:solidFill>
                <a:latin typeface="Nyala" panose="02000504070300020003" pitchFamily="2" charset="0"/>
              </a:rPr>
              <a:t>Médula Espinal</a:t>
            </a:r>
          </a:p>
        </p:txBody>
      </p:sp>
    </p:spTree>
    <p:extLst>
      <p:ext uri="{BB962C8B-B14F-4D97-AF65-F5344CB8AC3E}">
        <p14:creationId xmlns:p14="http://schemas.microsoft.com/office/powerpoint/2010/main" val="340642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FE41D26-350B-D04F-ACBE-B49D9F10D2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A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A813DC-21EE-E745-ABD2-B3C08E2EB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00"/>
          <a:stretch/>
        </p:blipFill>
        <p:spPr>
          <a:xfrm>
            <a:off x="925830" y="0"/>
            <a:ext cx="987552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E17B-FC07-E340-8324-678C42A4D2B0}"/>
              </a:ext>
            </a:extLst>
          </p:cNvPr>
          <p:cNvSpPr txBox="1"/>
          <p:nvPr/>
        </p:nvSpPr>
        <p:spPr>
          <a:xfrm>
            <a:off x="-1" y="5320228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A" sz="7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yala" panose="02000504070300020003" pitchFamily="2" charset="0"/>
              </a:rPr>
              <a:t>Encéfalo</a:t>
            </a:r>
          </a:p>
        </p:txBody>
      </p:sp>
    </p:spTree>
    <p:extLst>
      <p:ext uri="{BB962C8B-B14F-4D97-AF65-F5344CB8AC3E}">
        <p14:creationId xmlns:p14="http://schemas.microsoft.com/office/powerpoint/2010/main" val="421831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D9A82D1-3C0E-904D-9C64-8AA771ED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E17B-FC07-E340-8324-678C42A4D2B0}"/>
              </a:ext>
            </a:extLst>
          </p:cNvPr>
          <p:cNvSpPr txBox="1"/>
          <p:nvPr/>
        </p:nvSpPr>
        <p:spPr>
          <a:xfrm>
            <a:off x="0" y="537210"/>
            <a:ext cx="3794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Cerebro</a:t>
            </a:r>
          </a:p>
        </p:txBody>
      </p:sp>
    </p:spTree>
    <p:extLst>
      <p:ext uri="{BB962C8B-B14F-4D97-AF65-F5344CB8AC3E}">
        <p14:creationId xmlns:p14="http://schemas.microsoft.com/office/powerpoint/2010/main" val="332373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81774A3-1878-BC48-B844-658747599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A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796E77-BD72-C84B-987E-B8387203A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10000" r="90000">
                        <a14:foregroundMark x1="53500" y1="13111" x2="41250" y2="5333"/>
                        <a14:foregroundMark x1="41250" y1="5333" x2="33000" y2="7111"/>
                        <a14:foregroundMark x1="33000" y1="7111" x2="26375" y2="18444"/>
                        <a14:foregroundMark x1="26375" y1="18444" x2="24625" y2="27778"/>
                        <a14:foregroundMark x1="24625" y1="27778" x2="22375" y2="64889"/>
                        <a14:foregroundMark x1="22375" y1="64889" x2="19625" y2="80222"/>
                        <a14:foregroundMark x1="19625" y1="80222" x2="19625" y2="80444"/>
                        <a14:foregroundMark x1="39375" y1="2667" x2="48750" y2="0"/>
                        <a14:foregroundMark x1="48750" y1="0" x2="57875" y2="0"/>
                        <a14:foregroundMark x1="57875" y1="0" x2="58125" y2="2222"/>
                        <a14:foregroundMark x1="82875" y1="78000" x2="83250" y2="90000"/>
                        <a14:foregroundMark x1="83250" y1="90000" x2="83250" y2="90000"/>
                        <a14:foregroundMark x1="82250" y1="83111" x2="81875" y2="99111"/>
                        <a14:foregroundMark x1="78500" y1="86222" x2="58000" y2="92667"/>
                        <a14:foregroundMark x1="58000" y1="92667" x2="33875" y2="92889"/>
                        <a14:foregroundMark x1="14875" y1="83556" x2="17125" y2="99556"/>
                        <a14:foregroundMark x1="16250" y1="99556" x2="15250" y2="82222"/>
                        <a14:foregroundMark x1="15250" y1="82222" x2="19500" y2="8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0842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47274D-BDE8-9C4D-B3E7-3CAAC7FB8E8E}"/>
              </a:ext>
            </a:extLst>
          </p:cNvPr>
          <p:cNvSpPr txBox="1"/>
          <p:nvPr/>
        </p:nvSpPr>
        <p:spPr>
          <a:xfrm>
            <a:off x="126123" y="537210"/>
            <a:ext cx="4361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Hemisferios</a:t>
            </a:r>
          </a:p>
        </p:txBody>
      </p:sp>
    </p:spTree>
    <p:extLst>
      <p:ext uri="{BB962C8B-B14F-4D97-AF65-F5344CB8AC3E}">
        <p14:creationId xmlns:p14="http://schemas.microsoft.com/office/powerpoint/2010/main" val="219420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45AADD1-ED94-FC46-8CA6-F054F38520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A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6FDE10-48AE-EA4B-9707-AE081FEA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1" b="94221" l="10000" r="90000">
                        <a14:foregroundMark x1="41304" y1="9807" x2="49783" y2="7881"/>
                        <a14:foregroundMark x1="49783" y1="7881" x2="55652" y2="8231"/>
                        <a14:foregroundMark x1="78261" y1="72680" x2="70978" y2="83538"/>
                        <a14:foregroundMark x1="70978" y1="83538" x2="58587" y2="87215"/>
                        <a14:foregroundMark x1="51848" y1="79335" x2="61304" y2="94221"/>
                        <a14:foregroundMark x1="50761" y1="80035" x2="55978" y2="88266"/>
                        <a14:foregroundMark x1="60543" y1="76883" x2="74130" y2="85639"/>
                        <a14:foregroundMark x1="74130" y1="85639" x2="77717" y2="74606"/>
                        <a14:foregroundMark x1="73261" y1="74256" x2="59674" y2="76532"/>
                        <a14:foregroundMark x1="59674" y1="76532" x2="67174" y2="75657"/>
                        <a14:foregroundMark x1="56196" y1="80911" x2="60326" y2="83187"/>
                        <a14:foregroundMark x1="78696" y1="73030" x2="73587" y2="85289"/>
                        <a14:foregroundMark x1="73587" y1="85289" x2="64348" y2="90543"/>
                        <a14:foregroundMark x1="64348" y1="90543" x2="61522" y2="90193"/>
                        <a14:foregroundMark x1="80652" y1="72680" x2="76087" y2="84939"/>
                        <a14:foregroundMark x1="76087" y1="84939" x2="68587" y2="90893"/>
                        <a14:foregroundMark x1="68587" y1="90893" x2="63804" y2="92294"/>
                        <a14:foregroundMark x1="80870" y1="75657" x2="76304" y2="86865"/>
                        <a14:foregroundMark x1="76304" y1="86865" x2="68261" y2="92469"/>
                        <a14:foregroundMark x1="68261" y1="92469" x2="62609" y2="91419"/>
                        <a14:foregroundMark x1="79891" y1="80035" x2="70652" y2="88792"/>
                        <a14:foregroundMark x1="80217" y1="80911" x2="69674" y2="90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7815" y="1485557"/>
            <a:ext cx="7832090" cy="48524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4524EC-CD0D-C748-BB06-21794A55095D}"/>
              </a:ext>
            </a:extLst>
          </p:cNvPr>
          <p:cNvSpPr txBox="1"/>
          <p:nvPr/>
        </p:nvSpPr>
        <p:spPr>
          <a:xfrm>
            <a:off x="1955611" y="1949853"/>
            <a:ext cx="199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A" sz="5400" dirty="0">
                <a:solidFill>
                  <a:srgbClr val="B4D9EE"/>
                </a:solidFill>
                <a:latin typeface="Nyala" panose="02000504070300020003" pitchFamily="2" charset="0"/>
              </a:rPr>
              <a:t>Frontal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FAE902-7C9E-F443-BEC7-E156E086066F}"/>
              </a:ext>
            </a:extLst>
          </p:cNvPr>
          <p:cNvSpPr txBox="1"/>
          <p:nvPr/>
        </p:nvSpPr>
        <p:spPr>
          <a:xfrm>
            <a:off x="2807815" y="5414718"/>
            <a:ext cx="2627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A" sz="5400" dirty="0">
                <a:solidFill>
                  <a:srgbClr val="B6D09D"/>
                </a:solidFill>
                <a:latin typeface="Nyala" panose="02000504070300020003" pitchFamily="2" charset="0"/>
              </a:rPr>
              <a:t>Temporal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F0342C-1454-C940-9435-C77BF5EFA452}"/>
              </a:ext>
            </a:extLst>
          </p:cNvPr>
          <p:cNvSpPr txBox="1"/>
          <p:nvPr/>
        </p:nvSpPr>
        <p:spPr>
          <a:xfrm>
            <a:off x="7890241" y="974927"/>
            <a:ext cx="2081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A" sz="5400" dirty="0">
                <a:solidFill>
                  <a:srgbClr val="FDFC98"/>
                </a:solidFill>
                <a:latin typeface="Nyala" panose="02000504070300020003" pitchFamily="2" charset="0"/>
              </a:rPr>
              <a:t>Parietal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CE4109-08B2-984D-AD72-41F649967E26}"/>
              </a:ext>
            </a:extLst>
          </p:cNvPr>
          <p:cNvSpPr txBox="1"/>
          <p:nvPr/>
        </p:nvSpPr>
        <p:spPr>
          <a:xfrm>
            <a:off x="9635767" y="4666863"/>
            <a:ext cx="2449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A" sz="5400" dirty="0">
                <a:solidFill>
                  <a:srgbClr val="F9A7B8"/>
                </a:solidFill>
                <a:latin typeface="Nyala" panose="02000504070300020003" pitchFamily="2" charset="0"/>
              </a:rPr>
              <a:t>Occipital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73D1E52-8F18-4640-B73E-F624218A42B0}"/>
              </a:ext>
            </a:extLst>
          </p:cNvPr>
          <p:cNvSpPr txBox="1"/>
          <p:nvPr/>
        </p:nvSpPr>
        <p:spPr>
          <a:xfrm>
            <a:off x="624266" y="374762"/>
            <a:ext cx="282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A" sz="7200" dirty="0">
                <a:solidFill>
                  <a:schemeClr val="bg1"/>
                </a:solidFill>
                <a:latin typeface="Nyala" panose="02000504070300020003" pitchFamily="2" charset="0"/>
              </a:rPr>
              <a:t>Lóbulos</a:t>
            </a:r>
          </a:p>
        </p:txBody>
      </p:sp>
    </p:spTree>
    <p:extLst>
      <p:ext uri="{BB962C8B-B14F-4D97-AF65-F5344CB8AC3E}">
        <p14:creationId xmlns:p14="http://schemas.microsoft.com/office/powerpoint/2010/main" val="276374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05AC54-1B9F-0A41-A232-DE95D4C4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E17B-FC07-E340-8324-678C42A4D2B0}"/>
              </a:ext>
            </a:extLst>
          </p:cNvPr>
          <p:cNvSpPr txBox="1"/>
          <p:nvPr/>
        </p:nvSpPr>
        <p:spPr>
          <a:xfrm>
            <a:off x="0" y="537210"/>
            <a:ext cx="3794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A" sz="6600" dirty="0">
                <a:solidFill>
                  <a:schemeClr val="bg1"/>
                </a:solidFill>
                <a:latin typeface="Nyala" panose="02000504070300020003" pitchFamily="2" charset="0"/>
              </a:rPr>
              <a:t>Cerebelo</a:t>
            </a:r>
          </a:p>
        </p:txBody>
      </p:sp>
    </p:spTree>
    <p:extLst>
      <p:ext uri="{BB962C8B-B14F-4D97-AF65-F5344CB8AC3E}">
        <p14:creationId xmlns:p14="http://schemas.microsoft.com/office/powerpoint/2010/main" val="2680413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137</Words>
  <Application>Microsoft Macintosh PowerPoint</Application>
  <PresentationFormat>Panorámica</PresentationFormat>
  <Paragraphs>32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Nyala</vt:lpstr>
      <vt:lpstr>Tema de Office</vt:lpstr>
      <vt:lpstr>Caratula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Médula Espinal</vt:lpstr>
      <vt:lpstr>Presentación de PowerPoint</vt:lpstr>
      <vt:lpstr>Conclusiones</vt:lpstr>
      <vt:lpstr>Referencias Bibliograficas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</dc:title>
  <dc:creator>Microsoft Office User</dc:creator>
  <cp:lastModifiedBy>Microsoft Office User</cp:lastModifiedBy>
  <cp:revision>19</cp:revision>
  <dcterms:created xsi:type="dcterms:W3CDTF">2021-05-06T13:14:07Z</dcterms:created>
  <dcterms:modified xsi:type="dcterms:W3CDTF">2021-05-13T14:41:20Z</dcterms:modified>
</cp:coreProperties>
</file>