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5.xml" ContentType="application/inkml+xml"/>
  <Override PartName="/ppt/notesSlides/notesSlide16.xml" ContentType="application/vnd.openxmlformats-officedocument.presentationml.notesSlide+xml"/>
  <Override PartName="/ppt/ink/ink16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7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9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65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29/04/2021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2:51:25.01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9984 12365 0,'-18'0'94,"-17"35"-94,17 0 31,-35 1-15,35-1-1,18-17-15,-17-1 32,-1 1-32,1 35 0,17-36 15,0 36-15,-18 0 16,0-35-1,1 70 1,17-35 0,0-35-16,0 35 15,0-36 1,0 18-16,0-17 16,0 0-16,0 17 15,0-17 1,0-1-16,0 19 15,0-19 1,0 19 0,0-1-16,0-18 15,17 36 1,-17-17 0,18 17-1,0-1 1,-1-34-1,18 53 1,-35-36 0,18 0-1,17 0 1,-17-17 0,0 0-1,-1-1-15,-17 1 16,36 0 15,-19-1-15,1 1-1,17 17 1,0-17 0,-17 0-1,17-1 1,18-17-1,-35 18 1,17-18-16,-17 17 16,-1-17-1,19 0-15,17 0 16,-36 0 0,54 0-1,-18 0 1,0 0-1,0-35 17,35 18-17,-71-1 1,36 0-16,0-17 16,-17 0-16,-1-1 15,35 19 1,-52-19-1,0 1 1,-1 18 0,1-1-1,0-53 1,-1-17 0,-17 35 15,0-17-31,0-1 15,0 36-15,0-18 0,0 0 16,0 35 0,-17-35-1,-19-17 1,36 17 0,-35 18-1,-18-71 1,0 35-1,18 1 1,0 52 0,-1-35-1,19 53 1,-1-17 0,0-1-16,-17 0 15,18 1 1,-1-1-1,0 18 1,1 0 0,-1 0-1,0 0 1,18-18-16,-17 18 16,-19 0-16,19 0 15,-1-17 1,0 17-1,-17 0 1,-18-18 0,36 18-1,-19 0 1,1 0 0,17 0-1,-17 0 1,18 0-1,-19 0 17,1 0-17,17 0 1,-17 0 0,17 0-1,1 0 1,-1 0-1,1 0 1,-1 0 0,0 0 31,1 0-32,17 18-15,-18-18 16,0 0 15,1 0-15,-1 0 31</inkml:trace>
  <inkml:trace contextRef="#ctx0" brushRef="#br0" timeOffset="1428.2967">10830 12136 0,'0'17'109,"0"18"-93,0 1-1,0-1 17,0-17-17,0 17 1,0-17-1,0-1 17,0 18-17,0-17 1,0 0 0,0-1-1,0 1 1,0 0-1,0-1 17,0 1 15,0 0-47</inkml:trace>
  <inkml:trace contextRef="#ctx0" brushRef="#br0" timeOffset="3152.925">10901 12153 0,'0'18'219,"0"-1"-203,0 1-1,0 0 1,0 35 31,0-18-32,0-17 17,0-1-32,0 1 31,0-1-15,0 1-1,0 0 16,0-1-15,0 1 31,0 0-31,0-1-1,0 1 79</inkml:trace>
  <inkml:trace contextRef="#ctx0" brushRef="#br0" timeOffset="5990.606">10848 12100 0,'0'18'156,"0"0"-140,0-1 0,0 1-1,18-1 1,-18 1 0,17 0-1,-17-1 1,18-17-1,-18 36 1,17-36 0,-17 17-16,18-17 15,-18 18 1,0 0 15,18-18-15,-18 17-1,17-17 1,-17 18 0,18-18-16,-18 17 15,0 1 32,18-18-47,-1 0 47,1 0 31,0 0-31,-18 18 0,17-18-16,1 0 16,-18 17-16,0 1 32,0 0-16,0-1 31,17-17 47,-17-35-94,0 17-15,0 1-16,0-1 15,0 0-15,0 1 16,0-18 0,0 17-1,0 0 1,0 1-1,0-19 1,0 19 0,0-1-1,0 0-15,0 1 32,0-1-17,0 1 16,0-1-31,0 0 32,0 1-17,0-1 1,0 0 15,0 1-15,0-1 46,0 0-62,0 1 16,0-1 46,0 1-15</inkml:trace>
  <inkml:trace contextRef="#ctx0" brushRef="#br0" timeOffset="8182.0615">9931 12629 0,'17'18'157,"1"0"-126,-18-1-31,18 1 16,-1 0 15,-17-1-16,18 1 17,0 0-17,-1-18 1,-17 17-16,0 1 31,18-18-31,-1 0 31,1 0 16,0 0-15,-1 0 14,-17-18-30,0 1 0,0-1-1,0 0 1,0 1 0,0-1-1,-17 0 16,17 1-15,-18 17 0,18-18-1,-18 18 1,1-18 0,17 1 15,-18 17-16,1 0 1,-1 0 31,18-18-31,-18 18 30,1-17 1,-1 17 47</inkml:trace>
  <inkml:trace contextRef="#ctx0" brushRef="#br0" timeOffset="9076.0136">9913 12912 0</inkml:trace>
  <inkml:trace contextRef="#ctx0" brushRef="#br0" timeOffset="10017.695">10389 12859 0</inkml:trace>
  <inkml:trace contextRef="#ctx0" brushRef="#br0" timeOffset="11484.9638">10513 12806 0,'17'0'172,"-17"-18"-172,0 1 16,0-1 15,0 0 16,0 1 0,18-1-31,-18 0 30,18 18 1,-18-17-15,0 34 171,0 1-188,0 0 1,0-1 0,0 1-1,0 0 16,0-1-31,0 1 32,0-1-1,0 1-15,0 0 62</inkml:trace>
  <inkml:trace contextRef="#ctx0" brushRef="#br0" timeOffset="12206.0938">10566 13282 0</inkml:trace>
  <inkml:trace contextRef="#ctx0" brushRef="#br0" timeOffset="13864.0227">10636 13123 0,'18'-17'203,"0"17"-203,-1 0 31,1 0-15,-1 0 15,1 0 16,-18 17 0,0 1-32,0 0 17,0-1-32,-18-17 15,18 18 1,0 0-16,0-1 15,0 1 1,0-1 0,0 1 15,0 0-15,0-1 15,0 1 0,0 0-15,18-18 62,0 0-63,-1 0 32,1 0-31,0 0 15,-1 0 0,1 0-15</inkml:trace>
  <inkml:trace contextRef="#ctx0" brushRef="#br0" timeOffset="14944.0257">9913 13388 0</inkml:trace>
  <inkml:trace contextRef="#ctx0" brushRef="#br0" timeOffset="16614.7093">10054 13247 0,'18'0'188,"-1"0"-188,1 0 46,0 0-46,-18 17 47,17 1-15,-17 0 14,0-1-30,-35 1 31,35 0 0,-18-18-32,36 0 64,0 0-64,-18-18-15,17 18 31,1 0-15,0 0 15,-18 18 16,0-1-16,0 1 1,0 0-17,0-1 17,0 1-1,0-1-16,0 1 17,-18 0-1,0-18-31,1 0 31,-1 0-15,0 0 15,1 0-15,-1 0-1</inkml:trace>
  <inkml:trace contextRef="#ctx0" brushRef="#br0" timeOffset="17507.9089">10178 13635 0</inkml:trace>
  <inkml:trace contextRef="#ctx0" brushRef="#br0" timeOffset="18269.4737">10354 13635 0</inkml:trace>
  <inkml:trace contextRef="#ctx0" brushRef="#br0" timeOffset="18948.1794">10566 13670 0</inkml:trace>
  <inkml:trace contextRef="#ctx0" brushRef="#br1" timeOffset="31366.894">9137 12788 0,'0'-35'171,"0"17"-155,0-35 0,0 18-1,0 17-15,18-17 16,-18-18-16,52-35 31,19-53 32,-36 70-48,-17 36 1,0 0 0,-1 17-1,1-17 1,0 35-1,-1-35-15,-17 17 16,18 18 0,-1-18-16,1-17 15,17 17-15,-17 1 16,17-1 0,-17 1-16,52-36 31,-34 35-16,34-35 1,1 18 0,-18-1-16,17 1 15,-17 18-15,-17-1 16,52-17 0,-35 35-1,-36 0-15,19-18 16,-1 0-1,-18 18-15,1 0 16,35-17 0,-35 17-1,-1-18-15,1 18 16,17 0-16,-17 0 16,17 0-1,36-18 16,-36 18-15,0 0 0,1-17-1,-19 17 1,36 0 0,-18-18-1,1 18 1,-19-17-1,19 17 1,-1 0 0,-18 0-1,1 0-15,0 0 16,-1 0 0,1 0-16,0 0 31,-1 0-31,1 0 0,0 0 15,17 0 1,-18 0 15,1 0-31,0 0 16,-1 0 0,1 0-16,17 0 15,-17 0 1,17 0-1,-17 0 1,17 0 0,0 0-1,-17 0 1,17 0 0,18 0-1,-35 0 16,0 0-31,17 0 16,-18 0-16,1 0 16,0 0-1,-1 0-15,1 0 16,17 0-16,1 0 16,-19 0-1,1 17 1,17 1-1,36-1 1,-36 1 0,-17 0-1,-1-1 1,1-17 0,0 18-16,-1-18 31,1 18-31,-1-18 15,1 17 1,0 1 0,-1 0-1,19 17 1,-19-18 0,-17 1-1,18 17 1,0-17-1,-1 0-15,1-1 16,-18 19 0,17-1-16,1-17 15,0-1 1,-1 18-16,1-17 16,-18 0-16,0 17 15,18-17 1,-18-1-1,17-17 1,-17 53 0,0-35-1,36 17 1,-19 18 0,-17-35-1,0-1-15,18 19 16,-1-19-1,-17 1 1,18-1-16,-18 1 16,0 0-1,35 35 1,-17-18 15,0 0-31,-18-17 31,0 0-15,0-1 0,17 18-1,1 18 1,-18-35 0,0 17-16,0 1 15,0-1 1,0 0-16,0-17 15,0 70 1,0-18 0,0-34-1,0-1-15,-18 0 16,18 18 0,-17-35-16,17 17 15,0-17 1,-18-1-16,18 19 15,0-19 1,0 1 0,0 0-16,0-1 15,-18 19 1,18-19-16,0 1 16,-17-1-1,17 1-15,-18 0 16,18 17-16,0-17 31,0 17-31,-18-35 16,18 35-1,-17 0 1,17-17-16,0 0 16,0-1-1,0 1-15,-18 35 31,18-18-15,-17-17 0,17 0-1,0-1-15,-18 1 16,18-1-16,0 19 16,0-1-1,-18-17 1,1 17-1,17 0 1,-18-17 0,18-1-16,0 1 15,0 0 1,-18-1-16,18 1 16,0 0-1,-17-1-15,17 1 16,-18 17-1,18 0 1,0-17 0,-18 0-1,1 17 1,-1-17 0,1 17-1,-19 0 1,19-17-1,-36 35 1,0-18 0,-53 0-1,71-17 1,-54 0 0,1 17-1,35-35 1,-35 18 15,0-18-15,53 0-1,-71 0 1,18 0 0,70 0-1,-70 0 1,17 0-1,36 0 1,17 0-16,-17-18 16,17 18-16,1 0 15,-18 0 1,17-18-16,0 18 16,-35-17 15,0-1-31,18 18 31,0-18-31,0 1 16,17-1-16,-17 0 15,-18 18 1,0-35 0,-35-18-1,52 36 1,19-19-16,-19 36 15,1-17-15,18-1 16,-36-17 0,35 35-1,-17-36 1,17 19 0,0-1-1,1 1 1,-36-19 15,53 19-15,-35-19-1,-1 1 1,19 0 0,-1 35-1,0-35 1,-17-1-1,35 19 1,-35-1 0,17-17-1,1 17 1,17 0 0,-18-17-1,18 18 1,-18-1-1,1 18 1,17-18-16,-18 1 16,18-1-1,0 0 1,-35 1 0,35-19-1,-18 19 1,18-1-1,-35-17 1,35 17 0,-18 1-1,1-19 1,-1 1 0,18 17-16,-18-17 31,18 17-16,-35-34 1,35 34 0,-18-17-1,1-1 1,-1 19 0,18-19-1,-35 1 1,17 18-1,18-19 1,-17 19 0,17-1-1,-18 0 1,18 1 0,0-1-1,-18 18 16,18-18-31,0 1 16,-17 17 0,17-18-1,0 0 1,-18 18 0,18-17-1,0-1 1,-18 1-1,1 17 1,17-18 0,-18 0-1,0 1 1,1 17 0,17-18-1,0 0-15,-18 18 31,18-17 1,-18 17-17,18-18 1,-17 18 31,17-18-32,-18 1 1,18-1 0,-17 18-1,17-17-15,0-1 32</inkml:trace>
  <inkml:trace contextRef="#ctx0" brushRef="#br1" timeOffset="36007.669">12100 11148 0,'18'0'172,"0"0"-157,-1 0-15,1 0 16,17 0-1,-17 0-15,17 0 16,36 0 15,-1 0 1,-35 0-17,-17 0 1,17 0-1,1 0 1,-19 0 0,1 0 15,0 0 0,-1 0-15,-17 17 93,-17-17-93,-1 18-1,0 0 1,1-18 0,17 17-16,-36 1 15,19 0 1,17-1 0,-36 1 15,36 0-31,-17-1 31,-19 1-15,36-1-1,-17-17 1,-1 0-16,18 18 16,-17 0-16,-1-1 15,0-17 1,18 18-1,-35 0 1,17-18 15,18 17-15,-17-17-16,17 18 16,-18 0-1,-17-18 16,35 17-15,-18 1 0,1-18-1,-1 17 1,0 1 0,1-18-1,-1 18 16,0-1-15,18 1 15,-17-18-15,17 18 31,0-1-32,17-17 17,1 0-17,0 0 1,17 0-16,-17 0 31,-1 0-31,1 18 16,17-18-1,-17 0 1,35 18 0,-36-18-1,1 17 1,0-17 0,-1 0 15,1 0-16,-1 0 1,1 0 0,0 0-1,-1 0-15,1 0 16,0 0 0,-1 0-1,1 0 16,0 0-15,-1 0 0,1 0 46,0 0-31,-18-17-15,17 17 31,-17-18-16</inkml:trace>
  <inkml:trace contextRef="#ctx0" brushRef="#br1" timeOffset="37817.0985">12718 11254 0,'-18'0'172,"0"17"-157,1 1 1,-1 0 0,0-18-1,-17 52 16,18-34 16,-1-18-47,0 18 16,1-1 15,-1 1-15,0-18-1,18 18 1,-35-1 0,17 1 15,1-18-31,17 18 31,-18-18-31,0 17 31,1-17-15,-1 18 0,1-18-1,17 17 1,-18 1 0,0-18-1,1 0 1,17 18-1,-18-18 1,18 17 0,-18-17-1,1 0 63,17 18-62,-18-18 31</inkml:trace>
  <inkml:trace contextRef="#ctx0" brushRef="#br1" timeOffset="39865.0948">13159 10936 0,'0'35'63,"-36"54"-32,-17 69 31,53-52-30,0-71-17,0 1 1,0-1 0,0-17-1,0 35 1,0-36-1,0 1-15,0-1 16,0 19-16,0-19 16,0 19-1,0-19 1,18 19 0,-18-19 15,0 1-16,0-1 1,18 1 0,-18 0 15,17-1-15,1 1-1,-18 0 1,18-1-1,-18 1 17,17 0-17,-17-1 17,0 1 14,18-18-30,0 0 15,-1 0 1</inkml:trace>
  <inkml:trace contextRef="#ctx0" brushRef="#br1" timeOffset="41576.2158">13600 11218 0,'0'18'94,"0"0"-78,0 17-1,0 0 1,0-17 0,0 35 15,0-18-15,17-17-1,-17-1 1,18 1-1,-18 17 1,17-17 0,-17 17-1,0 0 1,0-17 0,18 0 15,-18-1-16,0 1 1,0 0 0,0-1 15,0 1-15,0-1 15</inkml:trace>
  <inkml:trace contextRef="#ctx0" brushRef="#br1" timeOffset="42728.0778">13458 11501 0,'18'0'109,"0"0"-93,-1 0-1,1-18 1,17 18 15,-17 0-15,0 0-16,-1 0 16,1 0-1,17-18 1,-17 1 15,-1 17-15,1 0-1,0 0 1,-1 0 0,1 0 15,0 0-16,-18-18 48</inkml:trace>
  <inkml:trace contextRef="#ctx0" brushRef="#br1" timeOffset="43565.7092">13970 11483 0</inkml:trace>
  <inkml:trace contextRef="#ctx0" brushRef="#br1" timeOffset="44506.3054">14023 11695 0,'0'17'157,"0"18"-142,0 1 16,0 34-15,0-17 0,0-35 15,0 0-31,0-1 16,0 1-1,0-1 16,0 1 1,0 0-1</inkml:trace>
  <inkml:trace contextRef="#ctx0" brushRef="#br1" timeOffset="45794.3319">14287 11518 0,'18'0'219,"0"0"-219,17 0 16,-17 0-1,-1 0 1,1 0 0,17 0 15,-17 0-16,0 0 1,-1 0 0,1 0-1,-1 0 1,1 0 0,0 0-1,-1 0 16,1 0 32</inkml:trace>
  <inkml:trace contextRef="#ctx0" brushRef="#br1" timeOffset="46629.0169">14870 11430 0</inkml:trace>
  <inkml:trace contextRef="#ctx0" brushRef="#br1" timeOffset="47727.611">14940 11712 0,'0'35'156,"0"1"-140,0-19-1,0 1 1,0 0 0,0-1-1,0 1 17,0 0-17,0-1 16,0 1 48,0 0-33</inkml:trace>
  <inkml:trace contextRef="#ctx0" brushRef="#br1" timeOffset="49335.1722">15240 11359 0,'0'18'187,"0"0"-171,18-1 0,-1-17-1,-17 18 1,18 0-1,17-1 1,0 36 15,-35-35-31,18-18 16,-18 17 0,18 1-1,-1 0-15,-17-1 16,0 1 15,36 0-15,-19-18-1,-17 17 1,0 1 0,18-18-1,-18 18 1,18-18-1,-18 17 48,17-17-47,-17 18-1,18-18 63,-18 17-62,0 1 31</inkml:trace>
  <inkml:trace contextRef="#ctx0" brushRef="#br1" timeOffset="50511.6121">15469 11395 0,'-17'17'141,"-1"1"-126,0 0 1,18-1-16,-17 19 31,-1-1 0,0-18-15,18 1 0,-17 0-1,-1-18 1,18 35-1,-17-17 17,17-1-17,0 1 1,-18-18 0,0 18 15,18-1-16,0 1 32,0-1-15</inkml:trace>
  <inkml:trace contextRef="#ctx0" brushRef="#br1" timeOffset="53081.4892">15557 10918 0,'18'0'156,"0"0"-156,-18 18 15,17 0 1,36 35 15,-17 0 1,-19-36-17,1 1 1,0 17-1,-18-17 1,17-1 0,1 1-1,-18 0 1,17-1 0,1 1-1,-18 0-15,0-1 16,18 1-1,-18 0 1,17-1 0,1 1-1,-18 17 1,0-17 0,0-1-1,0 1 1,0 17-16,0 1 31,0-19-31,0 1 16,0-1-1,0 1 1,0 0 0,0-1-1,0 1 1,0 0-1,0-1 1,0 1 0,0 0-1,0-1 17,0 1-17,0-1 16,0 1 1,0 0-32,0-1 47,0 1-32,0 0 16,0-1 1,0 1-17,0 0 32,0-1-31</inkml:trace>
  <inkml:trace contextRef="#ctx0" brushRef="#br0" timeOffset="62009.9183">11289 11977 0,'-18'17'203,"1"1"-187,17 0 0,0-1-1,0 1 17,0 0-32,0-1 15,0 36 16,0-35-15,0-1 0,0 19-1,0-19 17,0 1-32,0 0 31,0-1-16,0 1 1,0 0 0,0 17-1,17-18 1,-17 1 0,0 0-1,0-1 1,0 1-1,18 0 1,0-1 0,-1 1 15,-17 0-15,0-1-1,18-17 1,-18 18-1,17-18 1,-17 18 0</inkml:trace>
  <inkml:trace contextRef="#ctx0" brushRef="#br0" timeOffset="63717.7845">11501 12136 0,'0'17'157,"0"1"-142,0 35 1,0-18-16,0-17 15,0-1 1,17 54 31,1-18-16,-18-36-15,17-17-1,-17 36 1,0-19 15,0 1 1,0 0 14,0-1-14</inkml:trace>
  <inkml:trace contextRef="#ctx0" brushRef="#br0" timeOffset="64888.924">11412 12365 0,'0'-18'172,"18"18"-141,0 0-31,-1 0 16,1 0 15,0 0-15,-1 0-1,1 0 17,17 0 14,-17 0-14,-1 0 46,1 0-31</inkml:trace>
  <inkml:trace contextRef="#ctx0" brushRef="#br0" timeOffset="65715.0714">11783 12312 0</inkml:trace>
  <inkml:trace contextRef="#ctx0" brushRef="#br0" timeOffset="67213.7418">11783 12471 0,'0'17'250,"0"1"-250,0 0 32,0-1-17,0 1 32,0 0-31,0-1 46,0 1 1,0-1-16,0 1 46</inkml:trace>
  <inkml:trace contextRef="#ctx0" brushRef="#br0" timeOffset="68545.069">11853 12118 0,'0'18'172,"0"-1"-156,18 1-1,-18-1-15,18-17 16,-1 18 0,1 35 15,0-18 0,-18-17-31,17-18 16,-17 18-1,18-1-15,-18 1 16,17-18-16,-17 17 31,0 1-31,18-18 32,-18 18-17,18-18-15,-18 17 16,0 1-16,17-18 15,-17 18 1,18-18 0,-18 17-1,18-17 1,-18 18 15</inkml:trace>
  <inkml:trace contextRef="#ctx0" brushRef="#br0" timeOffset="69463.9041">12012 12136 0,'0'17'78,"-18"36"-63,1 18 1,17-54 0,-18 1-1,18 17 1,0-17-16,0-1 0,0 1 15,0 0 1,0-1 15,0 1-31,0 0 32,0-1-17,0 1 16,0 0 1,0-1-1,0 1 16</inkml:trace>
  <inkml:trace contextRef="#ctx0" brushRef="#br0" timeOffset="71200.1955">12012 11959 0,'18'0'188,"-1"18"-173,1-1 1,0 1 15,-1 0-15,1-1 15,0-17-15,-18 18-1,17 0 1,-17-1 0,18 1 15,-18 0-31,17-1 15,1-17 1,-18 35 0,0-17 15,0 0 0,18-1 0,-1 1-15,-17 0 0,0-1-1,0 1 1,0 0 0,0-1-1,0 1 1,0-1-1,0 1 1,0 0 0,0-1-1,0 1 17,0 0-17,0-1 1,0 1-1,0 0 17,0-1-32,0 1 31,0 0-15,0-1-1,0 1 16,0-1-15,0 1 15,0 0 1,0-1 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30:17.2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3969 4322 0,'53'0'156,"-18"0"-140,35 0-16,389 0 47,-177 0 0,-229 0-32,0 0-15,-18-18 16,18 18 0,-17 0-16,-1 0 15,0 0 1,-17 0 0,-1 0-16,1 0 15,0 0 1,17 0-1,36 0 1,-1 0 0,-17 0-1,-18 0-15,18 0 16,0 0-16,-18 0 16,18 0-1,0 0-15,-17 0 16,34 0-1,-17 0-15,53 0 16,-36 0 0,89 0-1,-53 0 1,-53 0 15,17 0-31,36 0 31,-53 0-31,-35 0 16,17 0-16,0 0 16,-17 0-1,53 0 1,-36 0 0,35 0-1,19 18 1,-19-18-1,-17 17 1,18-17 0,-1 0-1,-35 18 1,54-18 0,-19 0 15,-17 0-16,18 0 1,17 0 0,-70 0-1,17 0-15,0 0 16,-17 0-16,17 0 16,-17 0-1,17 0-15,0 0 16,0-18-1,18 18 1,-17 0 0,-19 0-16,19 0 15,-19 0 1,19 0-16,-1 0 16,-18 0-1,19 0-15,-19 0 16,19 0-1,-1 0 1,0 0 0,0 0-1,1 0 1,-1 0 0,0 0-1,18 0 1,-35 0-1,17 0 17,18 0-32,-18 0 15,-17 0-15,35 18 16,-35-18 15,-1 0-15</inkml:trace>
  <inkml:trace contextRef="#ctx0" brushRef="#br1" timeOffset="10288.4574">9137 3933 0,'35'0'172,"18"0"-156,18 0 15,17 0-16,-35 0 1,0 0 0,-36 0-1,1 0 1,0 0-16,-1 0 16,1 0 15,0 0-31,-1 0 31,1 0-15,-1 0-1,1 0 1,0 0-16,-1 0 47,1 0-16</inkml:trace>
  <inkml:trace contextRef="#ctx0" brushRef="#br1" timeOffset="12045.1494">9719 3933 0,'0'18'422,"0"0"-375,0-1-32,0-34 64,0-1-64,0-17 1,0 17-1,0 1 1,-18-36 31,1 0 0,17 35-32,0 0 17,0 1 15,17 17 78,1 17-94,-18 1-16,18-18-15,-1 0 16,-17 18 0,18-18-16,0 17 15,-1 1-15,36 0 16,-18-1 0,18 1 15,-35-18-31,0 18 15,-1-18 1,1 0 0,-18 17-1,18-17 1,-1 0 0,1 18 15,-53-1 63,-1-17-94,19 18 15,-19-18 1,-17 18-1,18 17 1,0-35 0,35 18-16,-18-18 15,1 0-15,17 17 32,-18-17-32,0 0 46,18 18-30,-17-18 15,-1 0-15,0 0 0,1 0 30</inkml:trace>
  <inkml:trace contextRef="#ctx0" brushRef="#br1" timeOffset="17081.5849">9243 5080 0,'35'0'125,"-17"0"-125,17 0 31,0 0-31,53 0 16,124 0 15,-177-18-15,18 18 0,18 0-16,-54 0 15,36-17 1,-17 17-1,-19 0-15,19 0 16,-1-18-16,0 18 16,-17 0-1,17 0 1,-17 0 0,17 0 15,-17 0-31,17 0 15,-17 0 1,17 0-16,-18 0 16,1 0-16,17 0 15,18 0 1,-35 0 0,17 0-1,0 0 1,18 0-16,-35 0 15,35 0 1,0 0 0,35 0-1,-17 0 1,-18 0 0,-18 0-16,0 0 15,0 0 1,18 0-16,-35 0 15,17 18-15,0-18 32,1 0-32,-1 17 15,0-17 1,-17 0 0,0 18-16,17-18 15,0 0 16,0 0-31,-17 0 16,17 0-16,-17 0 16,17 0-1,1 0-15,-19 0 16,1 18-16,-1-18 16,1 0-1,0 0 1,-1 0 15,1 0 250,0 0-281,-1 0 16,19 0 0,-19 0-16,36 0 15,18 0 1,17 0-1,0 0-15,-17 0 16,-36 0-16,18 0 16,0 0-1,-36 0-15,36 0 16,35-18 0,-35 18-1,0 0-15,0-18 16,-17 18-1,16-17-15,1 17 16,-35 0-16,35-18 16,-18 18-1,0 0-15,1 0 16,52-18 15,-53 18-15,0 0-1,-35-17 1,53 17 0,18 0-1,-53-18 1,70 18 0,-35 0 15,-36 0-31,19 0 15,-1 0-15,-17 0 16,17 0-16,-18 0 16,19 0-16,-1 0 15,18 0 1,-18 0 15,0 0-31,-17 0 16,0 0-16,17 0 15,0 0 1,-17 0 15,17 0-31,-17 0 32,0 0-32,-1 0 15,18 0 1,1 0-1,-19 0 1,1 0 0,17 0 15,-17 0-15,0 0-16,-1 0 31,1 0-16,-1 0 1,1 0 31</inkml:trace>
  <inkml:trace contextRef="#ctx0" brushRef="#br1" timeOffset="21132.9112">9066 10125 0,'0'-18'172,"36"0"-157,-19 18 1,19-35 15,-1 35-31,-18-17 0,19-1 31,17 0 16,-36 1-47,36 17 47,-35 0-31,0 0-16,17 0 31,0 0-15,-17 0-16,17 0 31,0 0-31,-17 0 16,0 17 15,-1-17 0,1 0-31,-1 0 31,-17 18-15</inkml:trace>
  <inkml:trace contextRef="#ctx0" brushRef="#br1" timeOffset="22266.2488">10054 10089 0,'18'-17'109,"105"-71"-62,-105 70-47,70-53 47,-70 71-31,35 0-1,0 0 17,-18 0-17,18 0 17,-18 0-17,-17 0-15,-1 0 16,1 0-1,17 0 1,-17 0 0,17 18 15,0-18 0,-35 18-15</inkml:trace>
  <inkml:trace contextRef="#ctx0" brushRef="#br1" timeOffset="23457.0017">11095 10107 0,'35'0'109,"18"-18"-93,-35 1-16,70-18 31,-53 35-31,-17 0 15,17-18 1,-17 18-16,17-18 47,36 18 0,-36 0-47,18 0 47,-36 0-47,1 0 0,0 0 15,17 0 17,-17 0-17,-1 0 1,1 0 15,-18 18-31,17-18 31</inkml:trace>
  <inkml:trace contextRef="#ctx0" brushRef="#br1" timeOffset="24543.843">12171 10195 0,'35'0'78,"0"-35"-78,36-36 32,70-17 14,-106 71-30,54-36 0,-72 35-1,107-17 17,-89 17-17,-17 18 1,52-18 15,-52 18-31,35 0 31,-36 0-31,1 0 16,0 0 15,-1 0-15</inkml:trace>
  <inkml:trace contextRef="#ctx0" brushRef="#br1" timeOffset="25566.6934">13282 10160 0,'18'0'94,"17"-18"-63,-17 1-31,-1-1 31,89-52 16,35 17 0,-88 35-32,0 18 17,-18 0-1,1 0-15,-1 0-1,-17 0 1,-1 0 15,1 18 0</inkml:trace>
  <inkml:trace contextRef="#ctx0" brushRef="#br1" timeOffset="26650.5081">14270 10072 0,'35'0'125,"-17"-35"-125,141-54 31,-71 54 0,-35 17-15,-36 1 15,1 17-31,0 0 0,17-18 16,-18 18 15,1 0-16,0 0 1,-1 0 15,-17 18 1,18-18-17,-18 17 1</inkml:trace>
  <inkml:trace contextRef="#ctx0" brushRef="#br1" timeOffset="27911.6039">15240 10107 0,'18'-18'125,"17"1"-125,106-36 47,-88 35-47,-18 1 16,-35-1-1,53 18 1,-35-18-1,17 18-15,-35-17 16,35 17 15,1 0 1,-1 0-32,-17 0 31,34 0-16,37 0 32,-72 17 0,1-17-16,0 0-15</inkml:trace>
  <inkml:trace contextRef="#ctx0" brushRef="#br1" timeOffset="30453.4918">9366 9772 0,'0'-18'187,"0"1"-171,0-1-1,18-17 17,0 17-17,-18 0 1,17 1 31,-17-18 0,18 35-32,-18-18 17,0 0-17,0 1 16</inkml:trace>
  <inkml:trace contextRef="#ctx0" brushRef="#br1" timeOffset="31603.8943">10125 9648 0,'0'0'16,"17"-17"124,1 17-108,-18-35-17,18 17 1,-1 0-16,19-17 15,-36 17 1,35-17 0,-18 17-1,-17 1 1,18-1-16,0 1 16,-18-1 30,17 0-14</inkml:trace>
  <inkml:trace contextRef="#ctx0" brushRef="#br1" timeOffset="32833.9232">11183 9860 0,'18'-18'125,"-1"1"-109,36-54 31,-53 54 0,18-1-47,0 18 0,-1-18 15,-17 1 1,0-1 0,18 0-1,-1 18 32,-17-17 0,18 17-47</inkml:trace>
  <inkml:trace contextRef="#ctx0" brushRef="#br1" timeOffset="34017.6521">12382 9737 0,'18'0'109,"35"-71"-62,-18 36-31,-17 0 15,0 35-15,-18-18-1,17 0-15,1-17 31,0 17-15,-1 18-16,1-35 31,-1 17-31,-17 1 32,18-1-17,0 18 1</inkml:trace>
  <inkml:trace contextRef="#ctx0" brushRef="#br1" timeOffset="35313.5222">13688 9931 0,'0'0'0,"0"-36"94,53-34-63,0-71 16,-18 123-31,-35-17 15,0 17-15,0 1-1,18 17 1,-18-18 0,17 18-1,-17-18 16</inkml:trace>
  <inkml:trace contextRef="#ctx0" brushRef="#br1" timeOffset="36346.043">14323 9719 0,'17'-35'156,"1"35"-140,0-53 0,17 35-1,-35 1 16,18-1-15,-18 0 0,17 18-16,1-17 31,-18-1-15,18 18-1,-1-18 1,-17 1-1,18-1 1,-1 0 15</inkml:trace>
  <inkml:trace contextRef="#ctx0" brushRef="#br1" timeOffset="37615.8833">15452 9719 0,'0'-18'172,"17"1"-157,1-19 16,0 1-15,-1 18 0,1-1-1,-18 0 17,0 1-17,17-1 16,1 18 32,-18-18-32</inkml:trace>
  <inkml:trace contextRef="#ctx0" brushRef="#br1" timeOffset="54381.7309">7161 10213 0,'0'-18'141,"18"1"-126,0 17-15,-18-18 31,17 0-31,1 18 0,17-17 32,-17-1-32,35 0 47,-36 1-32,1-1 1,0 18-16,-1 0 15,1 0 1,-18-17 0,18-1-16,-1 18 15,-17-18-15,53 18 32,-18-17-17,-17 17 1,0 0-1,-1 0 1,1 0 0,17 0 15,1 0-15,-19 0-1,1 0 1,-1 0-1,1 0 1,0 17 15,-1 1-15,1-18-16,-18 18 16,18-1-1,-1 1 1,1-1-16,-18 19 31,18-1-15,-1-17-1,-17 17 1,0 0 0,18 36 15,-18-36-16,0 0 1,0-17 0,0 17 15,0-17-15,0-1-1,0 1 1,0 0-1,-18-1-15,18 1 32,0 0-17,-17-18 1,-1 17 0,0 19-1,-17-19 16,35 1-31,-18 0 16,1-1 0,17 1-1,-36-18 1,19 17 0,17 1-1,-53-18 16,53 18-31,-53-1 32,35-17-32,1 0 15,-1 18 1,-17-18 0,17 0-1,1 0 1,-1 0-16,-17 0 15,17 0 17,0 0-1,1 0-15,-1 0-16,-17 0 15,17-18 1,0 18-1,1-17 1,-18 17 0,17-18-1,0 0 1,1 1 15,-1-1-15,0 1-1,1-19 1,17 19 0,-36-54-1,36 18 1,-17 18 15,17 0-15,-18 17-16,18 0 31,0 1-15,0-1 15,0 0-15,0 1-16,0-1 31,0-35 0,18 18-15,-18 0-1,17 17 17,-17 0-32,0 1 15,18 17-15,-18-18 31</inkml:trace>
  <inkml:trace contextRef="#ctx0" brushRef="#br1" timeOffset="57446.606">8308 10619 0,'35'0'172,"-17"0"-157,52 0 1,-52 0 15,0 0 1,17 0-17,-17 0 1,-1 0 15,1 0-15,-1 0 15,1 0-15,0 0-16,-1 0 31,1-18-16,0 18-15,-1-18 32,1 18-1,-36 0 47,1 0-62,-1 0-16,-17 0 31,-36 0-15,1 0-1,34 0 16,19 0-31,-1 0 16,0 0 0,1 18 15,-1-18 0,1 18-15,-1-18 46,18-18 1,18 18-48,17 0 1,0-18 0,0 1-1,-17-1 1,35 0 0,-35 18-1,-1 0-15,1 0 16,-1 0 15,1 0-15,0 0 15,-1 0-15,1 0-1,-36 0 110,1 0-125,-19 18 16,19-18-1,-1 0-15,-17 0 16,17 0-16,1 18 31,-1-18-31,0 0 16,1 0 0,-1 0-1,0 0 32,1 0-16,34 0 79,1 0-95,0 0 1,-1 0 0,1 0-16,53 0 15,-36-18 16,0 18-31,-17 0 16,17 0-16,-35-18 0,35 18 16,-17 0-1</inkml:trace>
  <inkml:trace contextRef="#ctx0" brushRef="#br1" timeOffset="66401.7497">11218 6050 0,'0'18'406,"0"-1"-375,18-17 32,0 0-32,-1-17 16,1 17 0,-18-18-16,18 18-31,-18-18 16,17 18-1,-17-17 1,18 17-16,-18-18 31,0 1-15,17 17 0,1-18-1,-18 0 1,18 1 15,-1-1-15,-17 0-1,18 18 1,-18-17 15,0-1-15,18 18-1,-18-18 17,17 18-17,-17-17 1,0-1 31,0 1 31,0-1-31</inkml:trace>
  <inkml:trace contextRef="#ctx0" brushRef="#br1" timeOffset="67617.0712">11165 5927 0,'0'17'282,"0"1"-282,0 0 31,0-1-15,0 1 15,0-1-16,18 1 32,-18 0-15,0-1-17,0 1 48,0 0-32</inkml:trace>
  <inkml:trace contextRef="#ctx0" brushRef="#br1" timeOffset="69287.1101">12330 6032 0,'0'18'188,"0"0"-188,0-1 15,0 1 1,0 0 15,0-1 16,0 1-31,0 0 15,17-36 16,1-17-16,-1-18-15,1 17-1,0 1 1,-1 18 15,-17-19-31,18 19 16,0-19-1,-1 19 1,-17-1 0,18 0-1,0 1 16,-18-1-31,0 1 32,17-1-32,-17 0 47,18 18-32,-18-17 1,0-1-1,18 18 1</inkml:trace>
  <inkml:trace contextRef="#ctx0" brushRef="#br1" timeOffset="70835.6842">12471 6085 0,'0'18'203,"0"0"-203,0-1 16,0 1 47,0 0-32,0-1-16,0 1 17,0 0-1,17-18 0,-17 17 16,18-17-47,0-17 78,-1 17-78,-17-36 16,18 19-1,0-54 1,-1 53 0,-17-35-1,18 36-15,-18-1 16,17-35 0,1 36-1,-18-19 1,0 1 15,18 17-15,-18 1-1,0-1 1,17 18 0,-17-17-1,0-1 1,0 0-1,0 1 1,0-1 0,18 18-1,-18-18 1,0 1 0</inkml:trace>
  <inkml:trace contextRef="#ctx0" brushRef="#br1" timeOffset="74681.1894">17286 7250 0,'18'0'109,"-1"0"-93,36 0-1,0-18 1,18 18 0,282 0 31,-230 18-16,-88-18-16,36 0 1,-54 0 0,19 0-1,-19 0 1,1 0 0,35 0-1,-18 0 1,1 0-1,-19 0 1,36 0 0,-35 0-1,35 0 17,-18 0-17,0 0 1,0 0-1,-17 0-15,0 0 16,17 17 0,-17-17-1,17 0-15,0 0 32,-17 0-32,17 0 15,-17 0 16,-1 0-31,1 0 16,0 0 15,-1 0-15,1 0 15,0 0-15,-1 0 31,1 0 0,0 0-32,-1 0 32,1 0-31,-1 0 15,1 0 47,0 0-47,-18 18-31,17 17 32,19-35-32,-19 18 15,1 35 1,0-36-1,-1 19 1,1-19 0,-18 1 15,17 0-15,-17-1-1,0 1 1,0-1-1,0 1 1,0 0 0,0-1-1,0 1 1,0 0 15,0-1-31,-17 1 47,17 0-47,-18-18 16,-17 17-1,-18 18 17,35-35-17,1 0 1,-1 18-1,0 0 1,1-18 0,-18 17-1,17-17 1,0 0 0,1 0-16,17 18 15,-18-18 1,0 0-16,1 18 31,-1-18-15,0 0-1,1 17 1,-19-17 0,-16 18-1,-1-18 1,35 0-1,-53 18 1,19-18 0,-1 0-1,17 0 1,-17 0 0,18 0-1,-35 0 1,-1 0-1,18 0 17,0 0-32,0 0 31,-17 0-15,34 0-1,1 0-15,0 0 16,0 0-16,-1 0 15,-17 0 1,36 0 0,-36 0-1,35 0 1,1 0 0,-36 0-1,17 0 1,1 0-1,-18 0 1,18 0 15,0 0-15,17 0 0,0 0-1,1-18 1,-1 18-1,0 0 1,-17-18 0,18 1-1,-1-1 1,0 0 0,1-17-16,-1 17 31,0-17-16,1 0-15,17 17 32,0 1-32,0-19 0,0 19 15,0-19 1,0 1 0,-18-18-1,18-17 1,0 17-1,0 17 1,0 1 0,0 0 15,0 17-15,0 1-1,0-1 16,18 18-15</inkml:trace>
  <inkml:trace contextRef="#ctx0" brushRef="#br1" timeOffset="117357.8047">6720 13899 0,'-17'0'172,"-19"36"-156,1-19-16,-18 19 31,-53 52 0,36-18 32,70-52-48,-35 17 1,35 1 0,-18-19-1,0 18 1,1 1 15,-1-1-31,18 0 16,0 1-1,0-1 1,0-17 0,0-1-16,0 36 15,0-18 16,0-17-31,0 0 32,0-1-32,18 19 15,-18-1-15,0-18 16,17 54 0,1-36-1,-18 1-15,18-1 16,-18-18-16,17 36 15,-17-17 1,0-1-16,0 18 16,0 0-1,0-36-15,0 72 16,0-54 15,0 0-31,0-17 0,0 35 16,0-18-16,0 0 15,0 53 17,0-70-17,0 35-15,0-35 16,0 35-16,0-18 16,0 0-1,0 0 1,0-17-1,0 17 1,-17-35 0,17 18-1,0 0 1,-18-18 15,0 0-15,1-18-1,17 0 1,0-35 0,0 18-1,0 0-15,17 35 16,-17-18-16,18 1 16,-18-1-1,18 18 16,-1-18-31,-17 1 32,18 17-17,0 0 17,-1 0-17,1 17 16,-1 1-15,1 0 0,-18 17-1,18-17-15,-18 17 16,17 0-16,1-17 16,-18-1-1,18 19-15,-18-1 16,0-17-1,0 17 1,17 0-16,-17 0 16,18 71-1,0 0 1,-1-53 0,-17 18-1,18-1-15,-1 18 16,-17-17-16,18-1 31,0-34-31,-18 17 16,0-18-16,17-18 15,-17 19 1,0-19 15,0 1 235,0 0-251,0 17 1,0 18-16,-17 17 16,-1 89-1,0-88 1,18-36-16,-17 18 16,17-18-1,0-17-15,0-1 16,0 1-1,0 0 1,0-1-16,0 1 16,0 17-1,0-17 1,0 0 0,0-1-1,0 1 1,0 0-1,0-1 1,0 1-16,0-1 16,17-17-1,-17 18 1,0 0-16,0-1 16,18-17-1,0 18 1,-1 0 15,1-1-15,-18 1-16,35-18 15,-17 0-15,17 0 16,1 18 0,16-1-1,1 1 1,0-1-1,-35-17 1,0 0 0,-1 0-1,1 0 17,-1 0-32,1 0 31,0 0-16,-1 0 1,1 0 0,0 0-1,-1 0 1,1 0 0,0 0-1,-1 0 1,1 0-1,-1 18 17,1 0 15</inkml:trace>
  <inkml:trace contextRef="#ctx0" brushRef="#br1" timeOffset="135135.3247">13864 15522 0,'0'18'187,"0"-1"-187,0 1 16,-17 17 0,-1 36 31,0 0-1,-17-1-30,17-52 0,18 17-1,-17 0 1,-1-17 15,18 0-15,0-1-16,0 1 15,-18-18-15,18 17 16,-17 19 0,-1-36-1,0 70 1,1-52-16,-18 17 16,35-17-16,-18-18 15,18 17 1,-18 1-1,1 0 1,17-1 0,-18 36-1,-35 0 1,53-35 15,-18 35-31,1-36 16,-1 1 15,18 0-15,-17-1-1,-1 1 1,0 0-16,18 17 16,-17-17 15,17 17-31,-36 35 15,19-70 1,-1 36 0,18-19 15,0 1-15,-18 0-16,1-18 0,17 17 15,0 18-15,-18-35 16,1 18 15,17 0-31,-18-18 16,18 17-1,0 1 1,0 0 31,0-1-16,0 1 16</inkml:trace>
  <inkml:trace contextRef="#ctx0" brushRef="#br0" timeOffset="162807.5043">24447 7461 0,'18'0'156,"-18"-17"-156,18-1 16,-1 0 0,1 18-16,17-17 15,54-54 17,52 18 14,-106 36-30,18-19 0,0 36-1,-18-17 1,-17 17 0,17-18-1,-17 18 1,34-18-1,19 1 17,-53 17-32,17 0 15,0-18 1,1 18 0,-1 0-1,18 0 16,17 0-15,-34 0 0,87 0-1,-88 0 1,18 0-16,0 0 16,-18 0-16,18 18 15,0-18 1,18 0-1,-18 17 17,-18-17-32,71 18 15,-18 0 1,-35-18 15,-18 17-31,-17-17 16,17 0-16,-17 18 0,17-18 31,18 0-15,35 18-1,-70-18 1,88 17 0,-71-17-16,18 0 15,-18 0 1,0 0-16,1 0 15,34 0 1,-17 0 0,-35 0-1,17 0 1,0 0 0,-17 0-16,0 0 31,35 0-16,-1 0 1,-16 0 0,17 0-1,17 0 1,-52 0 0,17 0-16,0 0 15,-17 0 1,17-17-16,18 17 15,-18 0 1,18-18 0,-35 18-1,17 0 1,-17 0 0,0 0-1,-1 0 1,1 0 218,17 0-218,-17 0-16,17 0 15,0 18 1,1-18 0,34 0-1,-35 0 1,18 0 0,18 17-1,-18-17 1,-36 18-1,1-18-15,17 0 32,1 17-1,17-17-31,-36 18 0,1-18 16,17 0-1,-17 0 1,-1 18-1,1-1 1,0-17 0,-1 18-16,1-18 15,0 0 1,-1 18 0,1-1-1,0-17 1,17 36-1,-35-19 1,17 1 0,1 0-16,0-1 15,-18 1 1,17-1 0,1 1-16,0 17 15,-18 18 16,0-17-15,0-19 0,17 1-1,-17 17-15,0-17 16,0-1-16,0 19 16,0 17-1,0-36 1,0 18-1,0-17 1,0 0 0,0-1-1,0 19 1,0-19 15,0 1-15,0 0-1,0-1 1,0 1 31,0 0-47,-17-1 16,17 1-1,-18-18 1,18 17-1,0 1 1,-35 0 0,17-1 15,0-17-15,1 18-16,-1-18 15,-17 18 16,17-18-31,1 17 16,-1-17-16,18 18 16,-18-18-1,1 0 1,-1 0 15,0 18-31,1-18 16,-1 0-1,1 17 1,-1-17 0,-17 18-1,17-18 1,-17 0 0,17 0-16,-17 17 15,-18-17 1,18 18-1,-1-18-15,-17 0 16,18 18-16,-18-18 16,18 0-1,17 0-15,-35 0 16,-17 17 0,17-17-1,18 0 1,-18 18-16,35-18 15,-35 0 1,18 18-16,17-18 16,-35 0-1,18 0-15,17 0 16,-35 17-16,1-17 31,16 0-31,-17 0 31,18 0-15,17 0-16,-17 0 16,0 18-16,17-18 15,-17 0-15,-18 18 16,18-18 0,-18 17-16,18-17 15,-54 18 1,54-18-1,-35 17 1,17-17 0,0 0 15,17 0-15,-16 0-1,-19 0 1,36 0-1,-1 0 1,19 0 47,-19 0-63,-69 0 15,-601-88 1,671 88-1,0 0-15,-18-17 16,17 17 0,-17 0-16,1 0 31,-1 0-31,-71-18 16,54 0 15,17 18-16,17 0 1,-69-17 0,16 17-1,-52-18 1,71 0 0,34 18-1,1-17-15,17 17 16,1-18-1,-1 18-15,1-17 16,-19 17-16,19 0 31,-1 0-15,0-18-16,1 18 0,17-18 16,-18 18-1,18-17 1,-18 17-1,1 0 1,17-18 0,-18 0-1,18 1 17,-17 17-32,17-36 15,0 19 1,-18-1-1,18-35 1,0 0 0,0 18-1,0 0 1,0 17 15,0 0-31,0-34 16,0 34-1,0 0 1,0-17 0,18 17-1,-18-17 1,0 17 0,0 1-1,17-1 1,1 1-1,-18-1-15,17 18 16,-17-18 0,0 1-1,18 17-15,0-18 16,-1 0 15,1 18-31,0-17 31,-1-1-15,1 18 0,-18-18-1,18 1-15,-1 17 16,1 0 0,-18-18-16,17 18 15,1-17 1,0 17 15,-1 0-15</inkml:trace>
  <inkml:trace contextRef="#ctx0" brushRef="#br0" timeOffset="165942.6138">27005 9666 0,'35'0'94,"18"0"-79,36 0 17,-19 0-1,-35 0-16,-17 0-15,17 0 16,18 0-16,-35 0 16,35 0-1,-18 0 1,0 0-16,-17 0 16,17 0-1,0 0 1,1 0-1,-1 0 1,0 0 0,-17 0-16,0 0 15,-1 0 17,1 0-1,0 0-31,-1 0 15,1 0 17</inkml:trace>
  <inkml:trace contextRef="#ctx0" brushRef="#br0" timeOffset="168008.4711">28363 9631 0,'18'0'125,"0"0"-109,17 0 0,0 0-16,-17 0 15,17 0 1,18 0 15,123 0 16,-140 0-31,-19 0 15,36 0-16,-18 0 1,-17 0 0,0 0-16,17 0 15,0 0 1,-17 0-16,0 0 16,-1 0-1,1 0 1,0 0-1,-1 0 1,1 0 0,17 0-1,-17 0 17,-1 0-32,1 0 31,0 0-16,-1 0 1,1 0 15,0 0 16</inkml:trace>
  <inkml:trace contextRef="#ctx0" brushRef="#br0" timeOffset="178569.6487">24571 9878 0,'18'0'156,"-1"0"-156,89 0 47,-53 0-47,0 0 15,-35 0-15,176 17 47,0 1 0,-106-18-31,-71 0-1,54 0 17,-53 0-32,17 0 0,-17 0 15,17 0 1,0 0-1,18 0 1,0 0 0,-18 0-1,18 0 1,0 0 0,-18 18-1,-17-18 1,17 0-1,-17 0-15,17 0 16,0 0-16,-17 0 16,17 0-16,-17 0 15,0 0 1,-1 0-16,19 0 31,-19 0-15,1 0-16,-1 0 15,1 0-15,0 0 16,-1 0 0,19 0-1,-1 0 1,-17 0 0,-1 0-1,1 0 1,-1 0-1,1 0 1,17 0 0,-17 0-1,0 0 17,-1 0-32,1 0 31,0 0-31,-1 0 15,1 0 1,0 0 15,17 0-15,-18 0 15,1 0-15,0 0-16,-1 0 31,1 0-31,0 0 16,-1 17 15,1-17-31,0 0 31,-1 0-15,1 0-1,17 0 1,-35 18 0,35-18-1,-17 0 1,0 0 15,-1 18-31,1-18 16,0 0-1,17 0 1,0 17 0,-17 1-1,17 0 17,-17-18-17,-1 0 1,1 0-1,17 17 1,-35 1 0,18-1-1,0-17-15,17 18 16,-18-18 0,-17 18-16,18-18 15,-18 17 1,18-17-16,-1 18 15,-17 0 1,36-1 218,-19-17-218,19 18-16,-1-18 16,141 70 15,36 1 31,-71-36-15,-141-17-31,35-18-16,-17 0 16,0 0-1,-1 0-15,18 0 16,-17 0-1,-18 18 1,18-18-16,17 0 16,-17 0-1,35 0 1,-36 0 0,1 0-16,17 0 31,-17 0-31,-1 0 15,1 0 17,35 17-17,18-17 1,-19 18 0,-34-18-1,35 0 1,0 0-1,-18 17 1,0-17 0,1 18-1,-1 0 1,-17-18 0,17 17 15,0 1-16,-17-18-15,-18 18 16,17-18-16,1 0 16,0 35-1,17-17 1,-17-1 15,-1 1-15,1-18 15,0 18-31,-1-1 31,-17 1-31,18-18 16,0 35 15,-1-35-15,-17 18-1,18-1 1,-18 1 15,17 0-15,1-1-16,0 1 47,-18 0-32,17-18 17,-17 17-17,18-17 1,-18 18 0,0-1-1,18-17 1,-18 18-1,17 0 1,1-1 15,-18 1-15,0 0 0,0-1-1,0 1 1,18-18-1,-18 18 1,17-1 0,-17 1 31,0 17-32,0-17-15,18 17 16,-18 0-1,17-17 1,-17 0-16,0-1 16,0 1-1,0 0 1,0-1 0,0 1-1,0-1 1,0 19-1,0-19 32,0 19-31,-17-36 0,17 17-1,-18 1 1,18 0-1,-17-18 1,17 35 0,-18-35-1,18 17 1,-18-17 0,18 18-1,-17-18 1,-19 18-1,-34-18 1,70 17 0,-35-17-1,17 18-15,0-18 16,1 0 0,-1 0-1,0 0 1,-17 0-1,0 18 1,-1-18 0,19 0-1,-1 17 1,1-17 0,-1 0 15,0 0-31,1 0 15,-1 0 1,-17 18 0,-1-18-1,19 0 1,-18 0 15,-1 0-31,19 0 16,-1 0-1,-35 0 1,0 18 0,18-18-1,-36 17 1,18-17 0,36 0-1,-19 0 1,1 0-16,18 0 15,-1 0-15,0 0 16,-17 0 0,0 0-16,-1 0 15,1 0-15,0 0 16,17 0-16,-35 0 16,0 0 15,18 0-16,0 0 1,0 0 0,-1 0-1,1 0 1,-18 0 0,0 0-1,0 0 1,18 0-16,0 0 15,-18 0-15,-18 0 16,36 0 0,-18-17-16,0 17 31,18 0-31,-18 0 16,0 0-16,35 0 0,-35 0 31,1 0-16,-37 0 1,54 0 0,0 0-16,-18 0 15,35 0-15,-17 0 16,0 0 0,-53 0-1,35 0 1,-18 17-1,18-17 1,-17 0 0,17 0-1,17 0 1,-17 0 0,1 0 15,34 0-16,-17 18 1,-18-18 0,35 0-1,0 0 1,1 0 0,-1 17-1,1 1 220,-1-18-220,-17 18 1,-36-1-1,18-17-15,35 0 16,-87 0 0,69 0 15,-17 0-31,18 0 0,0 0 16,0 0-1,-18 0 1,0 0-1,0 0 1,18 0 0,-18-17-1,0 17 1,35 0 0,-17 0-16,17-18 15,1 18 1,-1 0-16,-17 0 15,17-18-15,0 18 16,-17 0 0,17 0-16,1 0 15,-18-17-15,17 17 16,0-18 15,-17 1-15,-18-1-1,18 0 1,0 18-16,35-17 16,-18-1-16,0 18 15,1-18 1,-1 1 0,0-1-1,-17-17 1,35 17-1,-18-17 1,-17-18 0,35 18-1,0-1 1,-18-16 0,18 16 15,-17 36-31,17-35 15,-18 0-15,18 17 16,0 0-16,0-17 16,0 17-16,-17-17 47,17 18-47,0-1 0,-18-17 15,18 17 1,0-17-16,0-18 15,0 35 1,0-35 0,0 36-1,0-1 1,0-17 0,0 17-16,0 0 0,0-17 15,0 0 1,0 17-1,0 1 1,0-19 0,0 19-1,0-1-15,0 0 16,0 1 0,0-1-1,0 0 1,0-17-1,0 0 1,0 17 0,0 1-1,0-1-15,0 0 16,0 1 15,0-1-31,18-17 31,-18 17-15,0 1 0,0-1 15,0 0-31,0 1 31,17 17-15,-17-18-1,0 0 1,0-17 0,18 17 15,-18 1-31,17-1 0,-17 1 16,0-1-1,0 0 1,0 1-1,18-1 1,-18 0 0,18 18 15,-18-17-15,0-1 15,17 18 0</inkml:trace>
  <inkml:trace contextRef="#ctx0" brushRef="#br0" timeOffset="185698.4387">26441 13300 0,'17'0'125,"1"0"-125,0 0 31,35 0 0,-18 0-15,18 0-1,0 0 1,35 0 0,0 0-1,-53 0 16,18 0-31,53 0 16,-53 0 0,53 0-1,-53 0 1,-36 0 750,1 0-751,0 0 16,-1 0 1,54-18 15,-1 18-32,-52-18 1,17 18-16,1-17 15,-19 17 1,18 0 0,71-18-1,-53 1-15,88-1 32,-123 18-17,35 0-15,-18 0 16,0-18-1,-17 18-15,0 0 16,-1 0 0,1 0-1,17 0 1,1 0 0,16 0-1,19 0 1,-36 0-1,1 0 1,-19 0-16,19 0 16,-19 0-16,18 0 15,18 0 1,-35 0 0,17 0-16,-17 0 0,52 0 31,-34 0-16,-19 0 1,19 0 0,-19 0-1,19 0 1,-19 0 0,1 0-1,-1 0 1,1 0-1,0 0 1,-1 0 15,1 0 16,0 0 0</inkml:trace>
  <inkml:trace contextRef="#ctx0" brushRef="#br0" timeOffset="214197.4197">27570 15099 0,'17'0'203,"1"0"-187,88-18 15,-53 18-15,0-17 0,-1-1-1,-34 18-15,35 0 16,0 0-16,17-18 15,19 18 1,-19 0 15,-17 0-15,18 0 0,-1 0-1,-17 0 1,0 0-16,-35 0 15,35 0-15,-18 0 16,0 0 0,18 0-1,-18 0 1,1 0 0,-1 0-1,18 18 1,-18-18-1,0 18 1,-17-18 0,17 0 15,-17 0-15,17 17-1,1-17 1,-1 18-1,0-18 1,-17 0-16,-1 0 16,19 0-16,-1 0 31,-17 18-15,-1-18-1,1 0 1,-1 0-1</inkml:trace>
  <inkml:trace contextRef="#ctx0" brushRef="#br0" timeOffset="217187.4889">29333 15117 0,'18'0'265,"0"0"-233,-1 0-17,1 0 1,0 0 15,-1 0-31,-17-18 16,18 18-1,0 0 1,-18-18 0,17 18-1,1 0 17,-1 0-32,-17-17 15,18-1 1,0 0-1,-1 18 1,1 0 0,-18-17-16,18 17 31,-18-18-31,17 18 16,1-18-1,0 1 1,-18-1 15,17 18-31,1 0 31,-18-18-31,0 1 16,18-1 31,-18 1-32,0-1 17,0 0 15,0 1-32,0-1 1,0-35-1,0 18 1,-18 35 0,0-53-1,1 35 1,17 1 0,0-1-1,-36-17 1,19-1 15,17 19-31,-36-1 16,36 1-1,-17-1 1,-1 18 0,0-18-16,1 1 15,-1 17 1,1-18-16,-1 0 15,0 1-15,1 17 16,-19-18 0,19 18-1,-19-35 1,19 35 0,-18 0-1,-1-18 1,1 0-1,17 18-15,-17 0 16,17-17 0,1 17-16,-36-18 31,35 18-15,-35-17-1,-17-1 1,34 18-1,-34-18 1,17 18 0,35 0-1,-17 0-15,17 0 16,1 0 0,-36 0-16,35 0 15,-17 0-15,0 0 16,17 0-1,-35 18-15,0 0 16,36-18 0,-36 17 15,-18-17-31,36 0 31,0 18-15,-1-18-1,1 17 1,0 1 0,17-18-1,-17 18 1,17-18 0,-17 17-1,0 1 1,17-18-1,-17 18 1,-1-1 0,19 1-1,-1-18 17,-17 18-17,35-1 1,-18-17-1,1 0 1,17 18 0,-18-18-1,0 18 1,1-1 0,-1 1 30,0-1-30,1 1 15,-1-18-15,18 18 0,-18-18-1,18 17 1,-17 1 31,-1 0-32,18-1 32,-17-17-16,17 18-15,-18-18 0,18 18 15,-18-18-15,18 17-1,0 1 16,-17-1 1,17 1-32,0 0 15,0-1 17,0 1-17,0 0 16,0-1-31,0 1 16,0 0 15,0-1-31,0 1 32,0-1-17,17 1 1,-17 0-1,18-1-15,-18 1 32,18 0-32</inkml:trace>
  <inkml:trace contextRef="#ctx0" brushRef="#br0" timeOffset="218814.5316">30357 14376 0,'35'0'172,"-18"0"-172,72 0 31,-36 0-15,-18 0 15,-18 0-15,1 0-1,0 0 1,-1 0 0,1 0-1,0 0 1,-1 0 0,1 0-1,0 0 16,-1 0 1</inkml:trace>
  <inkml:trace contextRef="#ctx0" brushRef="#br0" timeOffset="220322.221">30339 14429 0,'0'17'125,"0"1"-94,0 0-31,0-1 16,0 1 15,18-1-15,-18 1 15,17-18-15,-17 18 15,35-18-16,-17 0 1,0-18 0,-1 0-1,1 1 1,17-1 0,-17 18-1,0 0 1,17 0-1,0 0 1,-17 0 0,-1 0 15,19 18-15,-36-1-1,17-17-15,19 36 16,-36-19-1,17 1 17,-17 0-32,18-18 15,-18 35 1,0-17 0,0-1-1,0 1 1,0-1 15,0 1-31,-18 0 31,18-1-15,-17 1 0,-19-18-1,19 0 1,-19 18-16,1-1 15,17-17 1,-17 18 0,18-18-1,-1 0-15,0 0 16,1 0 0,-1 0-1,0 0-15,1 0 47,-1 0-47,0 0 31</inkml:trace>
  <inkml:trace contextRef="#ctx0" brushRef="#br0" timeOffset="221461.3226">31044 14552 0,'18'0'141,"0"18"-126,-1-1 1,36 36 15,0 0 16,-35-35-31,-1-1 15,-17 1-15,18-18-1,-18 18 1,18-18-16,-18 17 31</inkml:trace>
  <inkml:trace contextRef="#ctx0" brushRef="#br0" timeOffset="222312.1174">31238 14499 0,'-17'0'94,"-1"18"-79,-17 52 32,0-34-16,35-19-31,0 1 16,-18-18 0,18 18-1,-18-1 16,18 1 1</inkml:trace>
  <inkml:trace contextRef="#ctx0" brushRef="#br0" timeOffset="223918.2568">31591 14482 0,'0'-18'187,"18"0"-171,-18 1 15,18-1-15,-1-17 15,-17 17 16,0 0-31,0 1-1,18 17-15,-1 0 47,-17-18-16,18 18 1,0 0 15,-18 35 62,0 1-93,0-1-16,0-17 15,0-1 1,0 36-1,0-35 1,0-1 0,0 19 15,0-19-15,0 1-1,0 0 16,0-1-15</inkml:trace>
  <inkml:trace contextRef="#ctx0" brushRef="#br0" timeOffset="224907.9415">31521 14799 0,'17'0'78,"19"-18"-78,17 18 47,35-17 0,-35 17-32,0-18 1,-36 18 0,1 0-1,17 0 16,-17 0-15,-1 0 15,1 0-15,0 0 0</inkml:trace>
  <inkml:trace contextRef="#ctx0" brushRef="#br0" timeOffset="225867.1979">31644 14993 0,'18'0'94,"-1"0"-79,1 0 1,35-18 31,0 18 0,-35 0-32,-1 0 1,1 0 0,-1 0 30,-17-17-30,18 17 15,-18-18-15</inkml:trace>
  <inkml:trace contextRef="#ctx0" brushRef="#br0" timeOffset="227486.9671">31609 15028 0,'0'18'141,"0"0"-125,0-1 15,18 1-15,-18 0-1,17-1 1,1 1 15,-1-1 0,1-17 1,0 0-17,-1 0 16,1 0-15,0 0-16,-18-17 31,17 17-15,1 0 0,0 0-1,-1 0 1,1 17-1,-1-17 1,1 18 0,0 0-1,-1-18 17,-17 17-32,18-17 15,-18 18 1,0 0-1,0-1 17,0 1-17,0 0 32,0-1-31,0 1-1,-18-18 17,1 0-17,17 17 1,-18-17 0,18 18-1,-18-18 1,1 0-1,-1 0 1,1 0 0,-1 0 15,0 0-15,1 0-1,-1 0 1,0 0-1,1 0 1,-1 0 0,0-18 31,1 18-32</inkml:trace>
  <inkml:trace contextRef="#ctx0" brushRef="#br0" timeOffset="230116.003">32085 14852 0,'35'-18'172,"-17"18"-172,0 0 16,35 0 30,17 0 1,-52 0-31,-1 0 15,1 0-15,0 0-1,-1 0 1,1 0 31</inkml:trace>
  <inkml:trace contextRef="#ctx0" brushRef="#br0" timeOffset="231051.5863">32085 14658 0,'18'0'109,"-1"0"-93,54-18 47,-53 18-48,17 0 1,-17 0 15,-1 0-15,1 0 46,-1 0-15</inkml:trace>
  <inkml:trace contextRef="#ctx0" brushRef="#br0" timeOffset="232539.5855">32667 14552 0,'0'-18'109,"18"-34"-93,-1-19-1,1 36 1,0-1-16,-18 19 15,17-1-15,-17 0 16,0 1 0,0-1-1,18 1 17,-18-1 14,18 36 126,-18-1-156,0 1 0,0 17-1,0 0 1,0-17-16,0 17 15,0 1 17,0 17-32,0-18 15,17 0 1,-17-17 0,0 35-1,0-36 1,0 19-1,18-19 1,-18 1 0,0-1-1,0 19 1,0-19 0,18 1-1,-18 0 1</inkml:trace>
  <inkml:trace contextRef="#ctx0" brushRef="#br0" timeOffset="236319.4928">24871 16880 0,'0'18'110,"17"-18"-110,36 18 31,18 17 16,-53-35-32,17 18 1,0-18 15,-17 0-31,-1 0 16,1 0 0,17 0 15,-17 0-16,0 0 1,-1-18 0,1 18-16,0 0 15,-1 0-15,1-18 16,17 18 0,-17-17 15,-1 17-31,1-18 31,0 18-15,-1 0-1,-17-18 1,0 1 0,18 17-1,-18-18 1,18 0-1,-18 1 1,0-1 15,0 1-31,17 17 16,-17-18 15,18 18-15,-1 0 15</inkml:trace>
  <inkml:trace contextRef="#ctx0" brushRef="#br0" timeOffset="237898.4721">24906 16933 0,'35'18'93,"-35"0"-77,36-18 0,-19 17-16,89 36 46,-88-35-30,17-18-16,-17 17 16,-1-17-1,1 0-15,0 0 16,-1 0 0,19 18-16,-19-18 15,1 18-15,-1-18 16,36 17 15,-17-17-31,-1 0 31,0 0-31,0 0 32,18 0-17,-17 0 1,-1 0-1,-17 0-15,34-17 16,-34 17-16,17-18 16,18 0-1,0 1 1,18-1 0,-36 18-1,-17 0 1,35-35-1,-18 35 17,-17-18-17,-1 18-15,1 0 16,-1 0 0,-17-17-1,18-1 1,0 18-1,-18-18 17,17 18-32,-17-17 15,0-1 1,18 18 0,-18-18-1,18 18 1,-18-17-16,17 17 31,-17-18-15,18 18-1,-18-18 1,0 1 15,18 17-15</inkml:trace>
  <inkml:trace contextRef="#ctx0" brushRef="#br2" timeOffset="247163.2546">25206 17586 0,'0'-18'140,"18"18"-140,17-35 32,-17 35-17,-1-18 16,1 18-31,-1 0 0,1 0 16,0 0 0,-1 0-1,1 0 1,-18 18 0,18-18-1,-18 18 1,0-1-16,0 1 15,0 0 1,0-1 0,0 19-1,0-1 1,0-18 0,0 1-16,-18 0 15,0 17 1,1-17-1,-1 17 1,0-17 0,18-1-1,0 1 1,-17-18-16,17 17 16,0 1-16,-18-18 15,18 18 1,0-1-1,0 1 17,18-18-1,-1 0-15,1 0-1,0 0 16,17 0-31,-17 0 16,17 0 15,-17 0-15,-1 0 0,1 0 15,-1 0-31,-17-18 31</inkml:trace>
  <inkml:trace contextRef="#ctx0" brushRef="#br2" timeOffset="248389.0642">25717 17410 0,'-17'17'78,"-1"-17"-63,1 124 17,17-54 15,0-34-32,0-19 1,0 1-1,0-1 1,0 1 0,0 17-16,0-17 31,0 17-31,0-17 16,17 0-1,1-1 1,-18 18-1,0-17 17,17 0-32,1-1 15,-18 1 1,0 0 0,18-18 15</inkml:trace>
  <inkml:trace contextRef="#ctx0" brushRef="#br2" timeOffset="249662.6126">25912 17639 0,'0'18'140,"17"-1"-124,1 1 0,-1-1-1,1 1 1,35 35 31,-35-35-47,35 35 47,-53-18-32,17-18 1,1-17-16,-18 18 15,0 0 17,0-1-17,17-17 1,-17 18 0,0 0 15</inkml:trace>
  <inkml:trace contextRef="#ctx0" brushRef="#br2" timeOffset="250737.8736">26106 17551 0,'-18'35'78,"0"-17"-78,-17 87 47,17-34 0,1-36-31,17-17-1,-18 0 1,18-1-1,0 1 17,0-1-17,0 1 1,-18-18 0,18 18-1,0-1 1,0 1-1,0 0 1,0-1 0</inkml:trace>
  <inkml:trace contextRef="#ctx0" brushRef="#br2" timeOffset="251804.4417">26370 17568 0,'0'18'78,"0"17"-78,0 1 15,0 87 32,18-52 0,-18-54-31,0 1-1,0-1 1,0 19 0,0-19-1,0 1 32,0 0-31</inkml:trace>
  <inkml:trace contextRef="#ctx0" brushRef="#br2" timeOffset="252638.755">26229 17798 0,'18'0'109,"-1"0"-109,36 0 47,0-18 0,-35 18-32,-1 0-15,1 0 32,0 0-17,-1 0 32,1 0-16,0 0 1</inkml:trace>
  <inkml:trace contextRef="#ctx0" brushRef="#br2" timeOffset="253674.1837">26688 17568 0,'17'0'125,"1"0"-110,0 0-15,-1 0 16,1 0 15,-1 0-31,19 0 31,17 0 32,-36 0-16</inkml:trace>
  <inkml:trace contextRef="#ctx0" brushRef="#br2" timeOffset="255155.4979">26688 17621 0,'0'18'156,"0"0"-156,0-1 31,0 1 0,17-1-15,1 1 31,0-18-31,-1 0 30,1 0-46,-1 0 32,1 0-17,0 0 1,-1 0 15,1 0-15,0 0-1,-18 18 17,17-18-32,-17 17 15,18-17 1,-18 18 15,0 0-15,18-1-1,-18 1 1,0 0 0,0-1 15,0 1-15,0-1-1,0 1 1,0 0 31,-18-18-47,18 17 15,0 1-15,-18-18 0,1 18 32,-1-18-1,0 0-16,1 0 1,-1 0 0,0 0 15,1 0-15,-1 0-1,18-18 1,-17 0 15</inkml:trace>
  <inkml:trace contextRef="#ctx0" brushRef="#br2" timeOffset="256512.6714">26846 17427 0,'18'0'125,"0"18"-125,-1-1 16,19 19 30,-36-19-14,17 1-32,1-18 15,-18 18-15,0-1 16,0 1 0,17 0-1,-17-1 1,18-17-16,-18 18 15,18 17 1,-18-17 0,0-1-1,17 1 1,1 17 0,-18 1 15,18-19-31,-18 19 15,0-19 17,0 1-32,0-1 15,0 1-15,17 0 16,-17 17 0,0-17-1,0-1 1,0 1-1,0 0 1,0-1 0,0 1-1,0-1 1,0 1 15,0 0 0</inkml:trace>
  <inkml:trace contextRef="#ctx0" brushRef="#br2" timeOffset="257791.8063">27164 17674 0,'18'0'172,"-1"0"-172,1 0 15,17 0 32,-17 0-47,70-17 47,-53 17-16,-35-18-15,18 18 15,-1 0-15,1-18 0,0 18-1,-1 0 16,1 0 1,-18-17-17,18 17 17,-18-18 14</inkml:trace>
  <inkml:trace contextRef="#ctx0" brushRef="#br2" timeOffset="258831.3656">27305 17921 0,'18'0'79,"52"0"-33,-52 0-30,-1 0 0,1 0-16,0 0 15,-1 0 1,1 0 15,0 0-15,-1 0-1,1 0 1,0 0 31,-1 0-16</inkml:trace>
  <inkml:trace contextRef="#ctx0" brushRef="#br2" timeOffset="262725.374">27834 17604 0,'0'-18'235,"0"0"-220,0 1-15,18 17 16,-1-36 31,36 1 0,-35 35-32,0 0 32,-1 0-31,1 0 0,17 0 93,-17 35-93,-18 1-1,0-19 1,0 19 15,0-1-15,-18-17-16,1-1 15,-1 36 1,0-53 0,1 35-1,-19-17 1,36 0-1,-17-1 17,-1 1-17,0 0 1,18-1 46,0 1-46,0-1-16,0 1 31,0 0-15,18-18 0,0 0-1,-1 0 1,1 0-1,0 0 1,-1 0 0,1 0 31,0 0-32,-1 0-15,1 0 16,-1 0-1,1 0 1</inkml:trace>
  <inkml:trace contextRef="#ctx0" brushRef="#br2" timeOffset="263912.3073">28222 17551 0,'18'17'156,"-1"1"-140,-17 0 0,71 35-1,-36-1 1,1-16 0,17 17-1,-53-36 1,17 1-1,1 0 1,-18-1 0,17 1 15,-17-1-15,0 1-1,0 0 16,18-18 63,-18-18-47</inkml:trace>
  <inkml:trace contextRef="#ctx0" brushRef="#br2" timeOffset="264914.2679">28469 17551 0,'-17'17'94,"-1"-17"-79,0 36 1,-17-19-16,35 1 15,-18 0 1,-17 34 15,17 1 16,1-35-31,17 0 15,0-1-15,0 1-1,0 0 1,0-1 15,0 1-15,0-1-1</inkml:trace>
  <inkml:trace contextRef="#ctx0" brushRef="#br2" timeOffset="266330.3751">28963 17533 0,'0'18'94,"0"17"-94,0 0 15,0 1 1,0-19 0,0 36 31,18-18-16,-18-17-31,0 0 15,0-1-15,17 1 32,-17 0-32,0-1 31,0 1-15,0-1 30,0 1-30,0 0 15</inkml:trace>
  <inkml:trace contextRef="#ctx0" brushRef="#br2" timeOffset="267225.3056">28840 17762 0,'35'0'109,"-18"0"-93,1 0-1,0-17 1,-1 17 0,19 0 31,-1 0-1,-17 0-46,-1 0 32,1 0-1,0 0-15,-1 0 77</inkml:trace>
  <inkml:trace contextRef="#ctx0" brushRef="#br2" timeOffset="270121.1408">29333 17639 0,'0'-18'188,"0"1"-157,0-19-31,18 36 16,-18-17-1,18-1 1,-18 0 15,0-17 1,17 35-17,-17-18 1,0-17-1,0 18 48,18 17-63,-18-18 31,0 36 63,0-1-78,0 1-16,0-1 15,0 54 1,18-53-1,-18 52 1,0-52 0,17 17-16,-17 0 15,0-17-15,0 0 16,0-1 0,0 1-1,0 0 1,0-1-1,0 1 1,0 0 0,0-1 46</inkml:trace>
  <inkml:trace contextRef="#ctx0" brushRef="#br2" timeOffset="271931.6395">29616 17480 0,'0'18'141,"0"17"-125,0-17 15,0-1-31,0 1 0,0 17 31,0-17-31,0 0 31,0 34 1,17 1 14,1-17-30,-18-19 0,0 1-1,18 17 1,-18-17 0,17-18-1,-17 17 1,18-17 15,0 0-15,-1 0 15,1 0-15,-1-17 15,1-1-16,-18 1 1,18-36 0,-1 17-1,-17 1 1,18 0 0,-18 0-1,0 17 16,0 0-31,0 1 32,0-19-17,0 19 17,0-19-17,-35-17 1,17 36 15,0-1-15,1 18-1,-1 0 1,1 0 0,-1 0 15,0 0-31,1 0 15,-19 0 17,19 0-17,-1 0 1,0 18 0,-17-1-1,35 1 1,-18 0-1,1-18 1,17 17 15,0 1-31</inkml:trace>
  <inkml:trace contextRef="#ctx0" brushRef="#br2" timeOffset="273982.0235">30268 17604 0,'0'17'172,"0"1"-157,0 0 1,0-1-16,0 1 31,18-1 0,-18 19 1,18-19-17,-1-17 32,1 0-31,0-53-1,17-17 1,-18 35-16,36-107 16,-35 107-1,17-18 16,-17 18-31,0 17 32,-1-17-17,1 17-15,-18-17 16,0 18 0,17 17-1,1-18 1,-18 0-1,18 18 1,-1 0 15,-17-17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35:10.4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4392 4374 0,'35'0'156,"-17"0"-156,17 0 16,-17 0-16,35 0 31,194 0 0,-177 0-15,-17 0-16,0 0 16,18 0-16,-18 0 15,-18 0 1,18 0-16,0 0 15,-18 0 1,18 0-16,0 0 16,-36 0-16,36 0 15,18 0 1,52 0 0,-87 0 15,17 0-31,-36 0 15,36 0-15,-18 0 0,1 0 32,17 0-17,-36 0-15,1 0 16,0 0-16,-1 0 31,1 0-15,-18-17-1,0-1 1,0 1-16,17 17 297,1 0-281,0 0-1,-1 0-15,36 0 16,36 17 31,-19 1-32,-17-18 1,-35 0 0,17 0-16,-17 0 15,-1 0-15,18 0 16,-17 0-1,35 17 1,-18-17 0,-17 0-1,35 0 1,0 0 0,-18 0-1,18 0 1,0 0 15,-18 0-15,0 0-1,1 0 1,17 0 0,-18 0-1,0 0 1,0-17-1,-17 17-15,17 0 16,-17-18-16,0 18 16,17 0-1,18-17 17,-36 17-32,19 0 15,-19 0 1,1 0-1,0 0-15,-1 0 16,1 0 0,17-18-1,-17 18 1,0-18 0,17 18-1,-35-17 1,17 17-1,1 0 1,0-18 0,-1 0-1,1 1 1,-18-36 0,18 0-1,-1-18 16,1 1-15,-18 52 0,0-35-1,0 0 1,0 0 0,0 18-1,-18 0 1,18 0-1,0 17-15,-17 0 16,17 1 0,-18-1-16,18 0 15,-18 1-15,18-1 32,-17 0-17,-1 1 1,18-1-1,-18 18 1,-17-18 0,18 1-1,-19-1-15,19 1 16,-19-1-16,1 18 16,-18-18-1,18 18 1,-36-17-1,36 17 1,17-18-16,-35 18 16,18 0-1,18 0-15,-72 0 16,72 0 0,-71 0-1,-1 0 16,19 0-15,34 0 0,-34-18-1,-1 18 1,36 0 0,-35-17-1,17 17 1,17 0-1,-17 0 1,-17 0 0,-18 0-1,70 0 1,-70 0 0,70 0-1,-88 0 16,36 0-15,-1 0 0,18 0-1,0 0 1,18 0 0,0 0-1,-18 0 1,18 0-1,-1 0 1,-17 0 0,1 0-1,34 0 1,0 0-16,-17 0 31,0 0-31,17 0 0,-35 0 31,18 0-15,0 0 0,-1 0-1,19 0 1,-1 0 0,0 0-1,1 0 1,-1 0-1,-35 0 1,36-18 0,-1 18-16,0 0 31,1 0-15,-1 0-16,0 0 31,1 0-16,-1 0 1,0 0 0,1 0-1,-1 0 1,1 0 0,17 18-1,-18-1 1,0-17-1,1 18 17,17 0-32,0-1 15,-18-17 1,0 18 0,18 0-1,0-1 16,0 1-15,0-1 15,0 1-15,-17 0 0,17-1-1,0 1-15,0 0 16,0-1-1,0 1 1,0 0-16,0-1 16,-18 1-1,18 0-15,0-1 16,0 18 15,0-17-31,0 17 16,0-17 15,0 0-15,0-1-1,0 1 1,0 17 0,0-17-1,0-1 1,0 1-1,0 0 1,0-1 0,0 1-1,0 0 1,0 17 15,0-17-15,0-1-1,0 1-15,0-1 32,0 1-17,0 0 1,0-1 0,0 1-1,0 0 1,0-1-1,0 1 1,0 17 0,0-17 15,0 0-15,0-1-1,0 1 16,0-1-15,0 1 0,0 0-1,0-1 1,0 1 0,0 0-1</inkml:trace>
  <inkml:trace contextRef="#ctx0" brushRef="#br0" timeOffset="9506.6528">7091 10054 0,'0'18'172,"0"-1"-172,0 19 15,0-1 1,0 18 0,0 70 15,0-87-15,0-1-1,0 0 16,0 0-15,0-17 0,-18 0-1,18-1 1,0 1-16,0 0 16,0-1-1,-17-17 1,17 18-16,-18 17 15,-17-17 1,-89 52 0,18-34-1,-70 34 1,52-17-16,19-35 16,16-1-16,19 1 15,-1 0 1,18-1-1,18-17-15,-18 18 16,18-18 0,-18 0-1,0 0 1,18 0 0,35 18-1,-35-18 1,17 0-1,0 0 32,1 17 141,-54 1-173,-246-18 1,-1147-88 0,758-18-1,635 88 1,-17 18 0,53 0-1,17 0 16,1 0-31,-1 0 16,0 0 78,1 0-63,17-17-15,0-1 15,-18 18 16,18-18-32,0 1 1,0-1 15,0 0-15,0 1-16,18-1 31,-1 1-31,19-1 31,-1-17-31,36-1 16,-19-17 0,19 36-1,70-54 1,-35 18 0,0 18-1,-71 35 16,-17-18-31,17 1 16,0 17-16,-17-18 16,17 0-1,0 18-15,-17-17 16,0 17-16,17-18 16,-17 18-1,52 0 1,-17-17-1,-18-1 1,-17 0-16,17 18 16,1-17-1,-19-1-15,89 0 16,-53 18 15,-18 0-31,18-17 0,18 17 16,-54-18-1,36 0 1,18 18 0,17-17-1,-53 17 1,71 0 0,0 0-1,-35 0 1,-1-18-16,-35 18 15,18 0 1,0 0-16,-18 0 16,18 0-16,0 0 15,35 0 1,36 0 0,-89 0 15,18 0-31,0 0 15,-18 0-15,18 0 16,-35 0 0,88 0-1,-36 0 1,1 0 0,-18 0-1,-18 0 16,0 0-31,18 0 0,35 0 16,-52 0 0,-19 0-16,36 0 15,18 0 1,-36 0 0,0 0-1,18 0 16,-35 0-15,0 0-16,-1 0 16,1 0-16,17 0 15,0 0 1,-17 0 0,35 0-1,0 0 1,-35 0-1,17 0-15,-18 0 16,1 0 0,17 0-16,-17 0 15,53 0 1,-54 0 0,1 0-16,-1 0 15,1 0 1,0 0-1,-1 0 1,1 0 0,0 0-1</inkml:trace>
  <inkml:trace contextRef="#ctx0" brushRef="#br0" timeOffset="12500.3699">4639 9313 0,'0'18'157,"0"0"-142,0-1 1,0 1-1,0 17 32,18 0 0,-18-17-31,17-18-1,-17 18 1,18-18 31,0 0-47,-1 0 31,1 0-15,-1 0 31,1 0-32,0-18 32,-18 0-31,17 18-1,1-17-15,-18-1 16,0 1 15,18-1-15,-18 0 0,0 1-1,0-1 16,0 0-15,0 1 0,0-19-1,-18 36 1,0-35 0,1 35-16,17-18 31,-18 18-31,0 0 31,1 0-15,-1 0-1,1 0 17,-1 0-32,0 0 31,1 18 0,17 0-15,-18-18-1,18 17 1,0 1 0,0 0 15</inkml:trace>
  <inkml:trace contextRef="#ctx0" brushRef="#br0" timeOffset="14151.1987">4974 9225 0,'0'18'125,"0"-1"-125,0 19 31,-17-1 16,17-17-31,0 17-1,0-17 17,0-1-32,0 1 31,0-1-15,0 1 15,0 0 0,17-18 16,1 0 0,-1 0-16,-17-18 0,0 0-15,0 1 0,18 17-1,-18-18-15,0 1 31,18 17-15,-18-36 0,0 19-1,0-1 1,17 0 0,-17 1-1,0-19 1,0 19-1,18-1 1,-18 0 0,0 1-1,0-1 1,0 1 15,-18 17-15,18-18-1</inkml:trace>
  <inkml:trace contextRef="#ctx0" brushRef="#br0" timeOffset="19789.6571">14676 10089 0,'17'0'140,"36"0"-140,18 0 16,17-35 0,35 35-16,-34-17 15,-19 17 1,71 0-1,-17 0 17,-107 0-17,89-18 1,-18 18 0,18 0-1,-71 0 16,18 0-31,-17 0 16,-1 0-16,18 0 0,-18 0 16,0 0-1,54 0 1,-37-18 0,54 18-1,-53 0 1,0-17-1,-18 17-15,18 0 16,0 0-16,-35 0 16,35-18-16,-18 18 15,-17 0 1,35 0-16,17-18 16,-17 18-1,35-17 16,18 17-15,-71 0 0,71-18-1,-35 18 1,-18 0 0,0 0-1,-18 0 1,0 0-1,-17 0-15,-1 0 32,1 0-32,17 0 15,-17 0 1,53 0 0,-18 0-1,-36 0 16,36 0-15,-35 0-16,-1 0 16,1 0-16,17 0 15,-17 0 1,17 0 0,-17 0-1,-1 0 1,19 0-1,-19 0 1,1 18 0,0-18-1,17 0 17,-17 0-17,-1 17 1,1 1 46,-1-18-46,1 18-16,0-1 16,-1 1-1,-17 0 16,18-1-31,0 1 32,-18 17-1,35 18 0,-17 0-15,-1-35-16,-17 17 31,18 18-15,-18-36-1,0 19 1,18 17 0,-18-36-1,17 18 1,-17 18-1,0-35 1,0 0-16,0-1 16,0 1-1,0 0 1,0-1 0,0 1-1,0 0 1,0 17-1,0-18 1,0 1 0,-17 0-1,17-1 1,-18 1 0,-17 0-1,-1-18 1,1 17-16,0 1 15,-18-18 1,0 18-16,-18-1 16,36 1-1,-35-1 1,-19-17 0,72 0-1,-71 0 1,35 18 15,35-18-15,-70 18-1,0-18 1,35 0 0,-18 17-16,36-17 15,-18 0-15,18 0 16,-1 0-1,-17 0-15,1 0 16,16 0 0,1 18-16,-18-18 15,18 0-15,-36 0 16,-17 18 15,-35-18-15,70 0-1,-36 0 1,1 0 0,53 0-1,-18 0-15,18 0 16,-18 0-16,0 0 16,-18 0-1,18 0 1,36-18-1,-36 18 1,-35-18-16,35 1 16,18 17-16,-1 0 15,-34-18 1,34 18 0,-34 0 15,17 0-16,18 0 1,17 0 0,0 0-1,1 0 1,-1 0 0,0 0-1,1 0 1,-1 0-1,1 0 17,-1 0-32,0 0 15,1 0 1,-1 0 0,0 0-1,1 0 16,-19 0-15,19 0 0,-18 0-1,17 0 1,0 0 0,1 0-1,-1 0 1,0 0-1,1 0 1,-1 0 0,18-18-1,-18 18 1,-17-17 0,35-1-1,-35-17 16,17 17-15,1-52 0,-1 17-1,0 18 1,-17-18 0,17 0-1,18 35 1,0-17-16,0 17 31,-17 0-31,17 1 16,0-18 15,0 17-15,-18 0-1,18 1 1,0-1-1,0-17 1,0-1 0,-18-16-1,18-1 1,0 17 0,0 1-1,0 0 1,0 17-1</inkml:trace>
  <inkml:trace contextRef="#ctx0" brushRef="#br0" timeOffset="27536.3114">7320 7673 0,'0'18'109,"0"17"-109,18 35 31,-18 1 16,0-53-31,0-1 0,0 18 15,0-17-16,17 0 17,-17-1-1,0 1-31,0 0 16,0-1 46</inkml:trace>
  <inkml:trace contextRef="#ctx0" brushRef="#br0" timeOffset="28980.1313">7161 7708 0,'18'0'109,"0"-17"-93,-1 17-1,1 0 1,0 0 0,-1 0 15,1 0-31,-1 0 31,1 0-15,0 0-1,17 0 1,-17 17 0,17-17-1,-17 18 16,17-1-15,-17 1 0,-1-18-16,-17 18 15,18-18-15,-1 0 16,1 17 0,-18 1 15,0 17-16,0-17 1,0 0 15,0-1-31,0 1 32,0-1-32,0 1 15,-18 17 16,1-17-15,17 0 0,-18-1-1,1 1 1,17 0 0,-36-18-1,19 0 1,-1 17-1,0-17 1,18 18-16,-17-18 16,-1 0-1,0 0 1,-17 0-16,0 0 31,17 0-15,-17 0-1,17 0 1,1 0 0,-1 0-1,0 0 1,1 0 0</inkml:trace>
  <inkml:trace contextRef="#ctx0" brushRef="#br0" timeOffset="30924.4808">8043 7602 0,'0'18'94,"0"17"-78,0-17-16,0 17 15,-17 0 1,17 1-1,-36 52 17,36-18 15,0-52-32,0 0 16,0-1-15,0 36 0,0-35-1,0 0-15,0-1 16,0 1 0,0 0-1,0-1 16,0 1-15,18-18 62,0 0-78,17 0 16,0 0-1,-17 0 1,35 0 0,35 0-1,18 0 1,-18 0 0,-53 0-1,36 0 1,-1 0-1,-34 0 1,17 17 0,-18-17-1,-17 0 1,17 0 0,-18 0-1,1 0 1,0 0-1</inkml:trace>
  <inkml:trace contextRef="#ctx0" brushRef="#br0" timeOffset="32936.6712">8537 7726 0,'-17'0'141,"-1"0"-126,-35 35 32,18 0-31,35-17-1,-18 0-15,0-1 32,18 1-1,0 0 0,0-1-31,0 18 47,0-17-31,18 0-16,0-1 47,-1-17-32,1 0 1,0 0-1,-1 0 1,1 0 0,0-17 15,-18-1-31,17 0 31,-17 1-31,18-1 16,-18 1-1,17-19 1,-17 1 0,0 0-1,0 17 1,0 0 0,0 1-16,-17-18 15,-1-1 1,18 1-1,-17 17 1,17-52 0,0 52-1,-18-17 1,18 17 15,0 1-15,0-1-1,0 0 1,0 1 0,0-1-1,0 0 1,0 1 15,0-1-15,0 0-1</inkml:trace>
  <inkml:trace contextRef="#ctx0" brushRef="#br0" timeOffset="35000.1426">8484 8414 0,'-17'0'125,"-1"0"-109,0 17-1,-17 19 16,17-19-15,1 19 15,17-19-15,0 1 0,0-1-1,0 1 1,0 0 15,0-1 0,17 1-15,1-18 15,0 0-31,-1 0 31,1 0-15,0 0-16,-1-18 31,1 18-15,-18-17 0,18 17-1,-18-18 32,35-17-31,-35 17-1,0 1 1,0-1 0,0 0-1,0 36 63,17 0-46,-17-1-32,0 1 15,0-1 1,18 1-1,-18 17 1,0-17-16,0 17 16,0-17-1,18-18 1,-18 18 0,0-1-1,17 1 1,-17 17-1,18-17 1,-18-1 0,0 1 15,0 0-15,0-1-1,18-17 1,-18 18-1,0 0 32</inkml:trace>
  <inkml:trace contextRef="#ctx0" brushRef="#br0" timeOffset="35797.8663">8537 8837 0,'18'0'140,"-1"-18"-124,1 18 0,0-17-1,17 17 1,-17 0 15,-1 0-15,1-18-1,0 18 17,-18-17-17,17 17 1,-17-18 15,18 18-31,0 0 31</inkml:trace>
  <inkml:trace contextRef="#ctx0" brushRef="#br0" timeOffset="38128.776">7355 8484 0,'0'18'156,"0"0"-141,0-1 17,0 1-17,0-1 1,18 1-16,-18 0 16,0-1 15,18 1 0,-1 0-31,-17-1 31,0 1-15,18-18 0,0 0-16,-1 18 31,-17-1-16,18-17 1,0 0-16,-1 0 47,1 0-31,-1 0-1,1-17 16,0 17-15,-18-18 0,0 0-1,0 1 1,17 17 0,-17-36-1,0 19 1,0-1-1,0 0 1,0 1 0,0-1-1,0 1 1,0-1 0,-17 0-1,-1 18 1,0-17 15,1 17-15,-1-18-1,1 18 17,-1 0-1,18-18-16,-18 18 1,1 0 15,-1 0-15,0 0 15,1 0 0,17 18 48,0 0-64</inkml:trace>
  <inkml:trace contextRef="#ctx0" brushRef="#br0" timeOffset="39787.017">8061 9895 0,'0'18'188,"0"0"-173,18 35 1,-18-36-16,17 36 16,1 35 15,0-17 16,-18-36 0,0-17-32,0-1 17,0 1-1</inkml:trace>
  <inkml:trace contextRef="#ctx0" brushRef="#br0" timeOffset="41949.5012">7885 9878 0,'17'0'157,"1"0"-142,17 0 16,-17 0-15,-1 0 0,1 0-1,0 0 1,-1 0 0,1 0-1,0-18 1,-1 18-1,1 0 1,0 0 0,-1 0-1,1 0 1,-1 0 0,1 0-16,0 0 31,-1 0-16,-17 18 1,18-18 0,0 17-1,-1-17 1,-17 18 15,0 0-15,0-1-16,18 1 15,0 0-15,-18-1 16,17 1 0,-17 0-16,0-1 15,0 1 1,18-1 0,-18 1 15,0 17-31,17-35 15,-17 18 1,0 17 0,0 1-1,0-19 1,0 1 0,0-1-1,0 19 1,-17-36 15,17 17-31,-18 1 16,1 0-1,-1-18 1,0 0-16,-17 0 31,17 17-15,-35-17-1,36 18 1,-18-18 0,17 0-16,0 0 15,1 0 1,-1 0 15,0 0-15,1 0-1,-1 0 1,-17 0 0,-1 0-1,1 0 17,18 0-32,-1 0 15,0 0 1,1 0-1,-1 0 17</inkml:trace>
  <inkml:trace contextRef="#ctx0" brushRef="#br0" timeOffset="43011.0058">8572 10336 0,'36'-17'94,"-1"17"-79,-17 0 1,-1 0-16,19 0 31,69-18 16,-34 18 0,-53 0-31,-1 0-1,1 0 17,0 0-1</inkml:trace>
  <inkml:trace contextRef="#ctx0" brushRef="#br0" timeOffset="44004.1844">8537 10089 0,'35'-17'141,"-17"17"-141,35 0 31,35 0 32,-52 0-48,-19 0 1,18 0 0,-17 0-1,0 0 17,-1 0-17</inkml:trace>
  <inkml:trace contextRef="#ctx0" brushRef="#br0" timeOffset="45722.416">9384 9966 0,'-18'0'140,"-17"35"-140,-18 1 31,0 16 16,35-52-47,18 36 16,-17-36-16,17 17 31,0 1-31,0 0 16,0-1-1,0 1 1,0 0 15,17-18-31,1 17 32,17-17-17,-35 18 1,18-1-1,0-17 1,-18 18-16,17-18 16,1 0-1,0 0 1,-1 0 0,1 0-1,0 0 1,-18-18-1,35 1 1,-18-1 0,-17-17-1,0 0 1,0-18 15,0 17-15,0 1-1,0 0 1,0 0 0,-17-1-1,-1 1 1,1-53 0,-1 35-1,0 0 1,18 18-1,0 17 1,-17 18 0,17-18-1,0 1 1,0-1 15</inkml:trace>
  <inkml:trace contextRef="#ctx0" brushRef="#br0" timeOffset="46973.5913">9666 10107 0,'35'18'250,"-17"-1"-234,-18 1-16,18 0 31,-1-18-31,1 17 16,-18 1 15,18 0-15,-1-1 30,-17 1-30,18-1 15,-1-17 126</inkml:trace>
  <inkml:trace contextRef="#ctx0" brushRef="#br0" timeOffset="48018.4837">9825 10037 0,'0'17'188,"-18"1"-188,-17 52 46,35-52-46,-18 0 16,18-1 0,-17 19 15,17-1 16,0-18-32,-18-17 1,18 18 0,-18-18-1,18 18 1,-17-18 15,17 17-31</inkml:trace>
  <inkml:trace contextRef="#ctx0" brushRef="#br0" timeOffset="50220.6398">10178 9913 0,'-18'0'203,"0"18"-203,1-1 16,17 1 0,-18-18-16,0 53 46,18-35-30,0 17 15,0-18-15,0 1 15,0 0-31,0-1 16,18-17-1,-18 18 17,18-18-17,-1 0 1,1 18-16,0-18 31,-1 0-15,1 0 31,-18-18-32,18 0 1,-18-17 0,0 17 15,0 1-31,0-1 15,0 1 1,0-1 0,0 0 31,0 1-47,0-1 31,0 0-16,0 1 17,0 34 61,0 1-77,17 0 0,1 87-1,-18-69 1,17 34 15,1-17-15,-18-35-1,0 17 1,0 0 0,0-17-1,18 17 1,-18-17 0,17 17-1,-17-17 1,0-1-1,0 19 1,0-19 15,0 1 1,0 0-17,0-1 16,0 1-15,0 0 31</inkml:trace>
  <inkml:trace contextRef="#ctx0" brushRef="#br0" timeOffset="51048.2951">10195 10460 0,'0'-18'156,"18"18"-125,0-17-31,-1 17 16,1-18 15,-1 18-31,1 0 16,0 0 15,17 0-15,-17 0 15,-1 0-15,1 0 15</inkml:trace>
  <inkml:trace contextRef="#ctx0" brushRef="#br0" timeOffset="55617.5131">10654 9578 0,'0'18'141,"0"34"-141,0 1 31,18 71 1,-18-107-32,17 36 15,-17-17 1,0-1-16,18 0 15,-18 1-15,0-19 16,17 18 0,-17 1-16,0-19 15,0 19 1,0-19 0,0 19-1,0-1 1,0 0-1,0 18 1,0-18 0,0-17-1,0 0 1,0-1-16,0 18 16,-17-17-1,17 17 1,0-17-1,0 0 1,-18-1 0,1 19-1,-1-19 17,0 1-17,1-18-15,-36 18 16,0-1-16,0-17 15,18 35 1,-71-17 0,35 0-1,18-1 1,0-17 0,-35 18-1,35-18 1,36 18-1,-19-18 1,1 0-16,17 0 16,-17 0-16,17 17 15,-34-17 1,-1 0 15,35 0-15,-53 0-1,36 0 1,-18 0 0,53 18-1,-35-18 1,17 0 0,1 0-1,17 18 220,-36-1-220,-228-17 16,-107 0 16,248 0 16,70 0-48,18 0 1,-1 0 0,1 0-1,-35 0 1,52 0 0,-70 18-1,17-18 1,36 0-1,-36 0 1,19 0 0,34 0-1,-17 0 1,-1 0-16,19 0 16,-19 0-1,19 0 1,-1 0-16,-17 0 15,17 0 1,1 0-16,-1 0 16,0 0-1,1 0 1,-1 0 15,0 0-31,1-18 31,-1 18-15,0-17-16,1 17 31,-1-18-31,18 0 32,-17 1-32,17-19 0,-18 1 15,0 0 1,1-71-1,17-18 1,0 36 0,0-35-1,0 88 1,0-18-16,0 17 16,0 19-1,0-1-15,0-17 16,0 17 15,0 1-31,0-1 31,0 0-15,0 1 15,0-1 32,0 0-32,17 18 0,-17-17-15,18-1-1,-18 0-15,18 18 16,-18-17 0,0-1 31,0 0-32,0 1 1,0-1-1,0 1 48,17-1-47,-17 0-1,0 1 1,18-1-1,-18 0 17,0 1-17,17 17 32,-17-18-16,18 18-31,0-18 16,-18 1 0,35-1-1,-17 1 1,52-1 0,-17-17-1,-18 35 1,1-18-16,-19 0 15,19 18 1,-1-17-16,0 17 16,-17 0-1,35-18 17,-18 0-32,0 18 31,-35-17-31,36 17 15,-19 0-15,-17-18 16,53 18 0,-18 0-1,18 0 1,18-17 0,-54 17-1,36 0 1,18-18-1,-53 18 1,70-18 0,0 1-1,-35 17 17,-18-18-32,18 18 15,0 0-15,0-18 16,-18 18-1,0 0-15,18-17 16,-35 17-16,35 0 16,18 0-1,-36 0 1,35 0 0,1 0-1,-1 0 16,-17 0-31,36 0 16,-54 0 0,18 17-1,35 1 17,-70-18-32,52 18 31,-35-18-16,1 0 1,-1 0 0,0 17-1,18-17 1,-35 0 0,17 0-1,0 0 1,-17 0-1,17 18 1,-35 0 0,18-18 15,0 17-15,-18 1-1,17-18 1,1 0-1,-18 17 1,17 1 0,-17 0-1,18-18 1,-18 17 0,18-17-1,-18 18 1,17-18-1,1 18 1,-18-1-16,18 1 31,-1-18-31,1 18 32,-18-1-17</inkml:trace>
  <inkml:trace contextRef="#ctx0" brushRef="#br0" timeOffset="59458.1882">21784 7920 0,'0'35'157,"18"0"-157,-18-17 15,0 17 1,0-17-16,0 17 16,0 1-1,0-1 16,0 35 16,0-52-15,0 0-17,0-1-15,0 1 16,0 0 15,0-1-15</inkml:trace>
  <inkml:trace contextRef="#ctx0" brushRef="#br0" timeOffset="60902.5969">21608 7849 0,'35'0'93,"-17"0"-77,17 0 0,-18 0 15,1 18-15,0 0 30,-1-18-46,1 0 0,0 17 16,17 1 0,-17-1-16,17-17 31,-18 18-31,1 0 31,17-18-15,-35 17-1,36 1 1,-36 0 0,17-18-1,1 17 1,0-17 0,-18 18-1,0 0 1,0 17-1,17-35 1,-17 35-16,0-17 31,0-1-31,0 1 32,0 0-32,0-1 15,0 1-15,-17-18 16,-19 35-1,19-17 1,-19 0 0,1-1-1,17-17 1,-17 0-16,0 0 16,17 0-16,-17 0 15,17 0 1,-17 0-1,0 0-15,0 0 16,-1 0 0,-17 0-16,36 0 0,-1 0 15,0 0 1,1 0 0,-1 0-1,1 0 1</inkml:trace>
  <inkml:trace contextRef="#ctx0" brushRef="#br0" timeOffset="61952.8795">22260 8378 0,'18'0'109,"0"0"-93,34 0 15,-34 0-15,17 0-1,18 0 1,-35 0 15,0 0-15,-1 0-1,18 0 1,-17 0 15,0 0-15,-1 0 31</inkml:trace>
  <inkml:trace contextRef="#ctx0" brushRef="#br0" timeOffset="62876.5396">22331 8149 0,'17'0'172,"1"0"-172,0 0 15,-1 0 1,1 0-1,0 0 1,-1 18 0,1-18-1,0 0 1,-1 0 0,1 0-1,-1 0 1,1 0-1</inkml:trace>
  <inkml:trace contextRef="#ctx0" brushRef="#br0" timeOffset="64115.3536">23125 7673 0,'-18'18'94,"0"-1"-79,1 1 1,17 17 0,-18 71 31,18-88-32,0 34 1,0 1-1,18 0 1,-18-17 0,35 34-1,-35-52 1,18 17 0,-1 0-1,1-17-15,-1 17 16,-17-17-1,18 0-15,0-1 16,-18 1-16,0-1 16,35 19-1,-35-19 1,18-17 0,-18 18-1,0 0 1,17-18-16,-17 17 15,18 1 1,0 0 31,-18-1-31,17-17-1</inkml:trace>
  <inkml:trace contextRef="#ctx0" brushRef="#br0" timeOffset="65908.6863">23760 7937 0,'-18'0'94,"-17"0"-94,17 18 31,-35 0 1,35-18-32,18 17 15,-17 1 1,-1 0-1,18-1-15,0 1 16,-17 17 15,-1-17-15,18 0 0,0-1-1,0 1-15,0 17 16,0-17-1,0-1 17,0 1-32,18 0 31,-1-18 0,1 0-31,-1 0 31,1 0-15,0 0 15,17 0-15,-17-18 15,17 18-15,-35-18-1,0 1 1,18-1 0,-1-17-16,1-18 15,-18 0 1,0 18-16,0-1 16,0 1 15,0 17-31,0 1 15,-18-54 1,1 54 0,-1-19-16,18 19 31,0-1-15,0 0-16,-18 1 31,18-1 0,-17 18-15,17-17-1,0-1 17,0 0-17,0 1 1,0-19-1,0 19 17,0-1-17,0 0 17,0 1-1,-18 17-16</inkml:trace>
  <inkml:trace contextRef="#ctx0" brushRef="#br0" timeOffset="67245.4344">24024 7973 0,'0'17'188,"18"1"-172,17 0-1,36 52 32,17 18 0,-71-52-16,19-19-15,-19-17-1,-17 36 1,18-36 0,0 17-1,-18 1 1,0 0 15</inkml:trace>
  <inkml:trace contextRef="#ctx0" brushRef="#br0" timeOffset="68118.4831">24289 7920 0,'-18'17'94,"-17"19"-94,-18 34 31,0 1 32,35-53-48,1-18 1,17 17 0,0 1-1,-18 17 1,0-17 15,18-1-15,0 1 31,0 0-16,0-1 16</inkml:trace>
  <inkml:trace contextRef="#ctx0" brushRef="#br0" timeOffset="69834.4663">24765 7867 0,'-18'0'109,"1"0"-93,-54 18 15,36 17-31,-71 35 47,106-52-47,0 0 0,-18-18 15,18 17 1,0 1 0,0 0-1,0-1 1,0 1-1,0 0 17,0-1-32,36-17 31,-19 0-15,1 0-1,17 0 1,-17 0-1,17 0 1,-17-17 0,-1-1-1,1 0 1,17 1 0,-35-1-1,18 0 1,0 1-1,-18-19 1,0 19 0,0-19-1,0 19 1,0-1 15,0 1 0,0 34 48,0 18-64,0 1 1,0-19-1,0 19-15,0 17 16,0-18 0,0-17-1,0 34-15,0-16 16,17-1 0,-17 0-1,0 1 1,18-19-1,-18 18 1,0-17 0,0 0-1,0-1 1,0 1 0,0 0-1,0-1 1,0 1 15,0 0-15</inkml:trace>
  <inkml:trace contextRef="#ctx0" brushRef="#br0" timeOffset="70603.2159">24659 8326 0,'35'0'94,"-17"0"-78,0 0-1,-1 0 17,1 0-17,70 0 32,-53 0 0,-17 0-31,0 0 15</inkml:trace>
  <inkml:trace contextRef="#ctx0" brushRef="#br0" timeOffset="72018.9764">24853 7602 0,'18'0'109,"-1"0"-109,19 18 16,-36 0-1,17-18-15,19 17 32,-1 19-17,-17-19 1,17 18-1,0 36 1,-17-71 0,17 71-1,-17-36 1,-18-18 0,0 1 15,17 35-31,-17-35 15,18 52 17,0-17-32,-18-35 31,17-1-31,-17 1 16,0 0-16,0-1 15,0 19 1,0-1-1,0-17-15,0 17 16,0-18-16,0 1 16,0 0-1,0-1 1,0 1 15,0 0-15</inkml:trace>
  <inkml:trace contextRef="#ctx0" brushRef="#br0" timeOffset="73141.4968">25647 7849 0,'0'18'141,"0"35"-141,0-18 31,0 36 0,0-36-15,0 18 31,18 0 0,-18-36-16,0 1-31,0 0 47,0-1-31</inkml:trace>
  <inkml:trace contextRef="#ctx0" brushRef="#br0" timeOffset="74096.6692">25506 8043 0,'17'0'110,"1"0"-95,17 0 1,-17 0-1,0 0 1,17 0 0,-17 0 15,-1 0-15,1 0-1,-1 0 1,1 0-1,0 0 1,-1 0 15,1 0 16,0 0-16,-18-17 48</inkml:trace>
  <inkml:trace contextRef="#ctx0" brushRef="#br0" timeOffset="84045.8775">26194 7849 0,'0'18'203,"0"0"-187,0-1 15,0 18 0,0-17-31,0 17 47,0-17-31,0 0-1,17-18-15,-17 17 16,0 1 15,0 0-31,0-1 16,0 1 0,18 0-1,-18-1 1,0 1 15,0-1-15,0 1-1,0 0 17,0-1-1,18-17 234,-18-17-249,0-1 0,0-35-1,0 18-15,0 0 16,-18-54 31,18 1 0,0 71-32,0-1-15,0 0 16,0 1 0,0-19-1,0 19 1,0-1-1,0 0 1,0 1 0,0-1 15,0 1-15,18-1-1,-1 0 1,1 1-1,-18-1 17,18 18-32,-1 0 31,1 0-15,-1 0 15,1 0-31,0 0 31,-1 0-15,1 0 15,0 0-15,-1 0-1,1 0 48,-18 18-48,0-1 1,0 1-16,0 17 16,0 0-1,-18-17 1,18 0-1,0-1 1,0 1 0,-17 0-1,-1-1 1,18 1 0,0 0-1,-18-1 1,1 1-1,-1-1 1,0 1 0,18 0-1,-17-18 1,17 17 0,-18 1-1,1-18 1,-1 0-1,18 18 17,-18-18 15,36 0 62,0 0-93,-1 0-1,1 0 32,-1 0-31,1 0 15,0 0 0,-18 17-15,17-17-1,-17 18 1,18-18 0,-18 18-1,18-18 1,-18 17 0,17-17-1,-17 18 1,18 0-1,0-18 1,-18 17 15,17-17-15,-17 18 0,18-1-1,0 1 32,-18 0-31,17-18-16,-17 17 15,18-17 17,-1 0 46</inkml:trace>
  <inkml:trace contextRef="#ctx0" brushRef="#br0" timeOffset="91077.4748">26793 7373 0,'0'18'125,"0"-1"-109,0 19-1,0-19 1,0 36 31,36 53 0,-19-53-32,-17-35 1,18 34 0,0 19-1,-1-71 1,1 71-1,0-36 1,-18 0 0,17 0 15,-17-17-31,18 17 16,-18-17-16,17-18 15,-17 35 1,0-17-1,18 17 1,-18-17 0,0-1-1,18 1 1,-18 0 0,0-1-1,0 1 1,0 17-1,0-17 1,0 17 0,0-17 15,0-1-15,0 1-1,0 0 1,0-1-1,-18-17 1,0 0 0,18 18-1,-17 0 1,-1-18 0,1 0-1,-1 0 1,18 17 15,-18-17-15,1 0-16,-1 18 31,0-18-15,1 0-1,-1 18 1,-17-18-1,0 0 1,17 0-16,0 17 16,-17-17-1,17 18-15,-35-18 16,1 17 0,-19-17-1,53 0 1,-52 18-1,17 0 1,35-18 0,-35 0-1,0 0-15,18 17 16,0-17 0,-53 18-1,52-18 1,1 18-16,-18-18 15,36 0-15,-36 0 16,17 0 0,36 17-16,-35-17 15,0 0 1,17 0 0,0 0 15,1 0-16,-1 0 235,-35 0-234,-35 0-16,-917 36 31,864-36-15,-1 0 0,-69 35 30,123-17-14,70-18-17,0 17 1,1-17 0,-1 0-1,0 0 1,1 0-16,-19 18 31,19-18-31,-18 0 16,-18 0-16,35 0 31,-35 17-15,-53-17-1,89 0 1,-107 0-1,1 18 1,70-18 0,0 0-16,18 0 15,-18 0 1,0 0-16,0 18 0,18-18 16,-18 0-1,-18 0 1,18 0-1,18 0 1,-18 0 0,-18 0 15,36 0-15,0 0-1,0 0-15,17 0 16,-17 0-16,-1 0 15,19 0 1,-36 0 0,-18 0-1,54 0 1,-36 0 0,-18 0-1,54 0 1,-19 0-1,-17 0 1,36 0 0,-19 0 15,1 0-15,17 0-1,1 0 1,-1 0-1,1 0 1,-1 0 0,0-18 15,1 18-31,-1 0 16,0 0 15,1 0-31,-1-18 15,0 18 1,1-17 0,-1 17 15,1 0-31,-1 0 16,18-18-16,-18 18 15,1-17 1,-1-1-1,0 18 1,1 0 0,17-18-1,-18 18 1,0-17 0,1 17-1,17-18 1,-18 0-1,18 1 1,-17-1 15,17 0-15,-18 18 0,0-17-1,18-1 1,0 0-1,0 1-15,0-1 16,0 1-16,-17-1 16,17 0-16,-18 1 15,18-1 1,-18-35 0,18 18-1,0 0 1,0 17-16,0-17 31,0 17-31,0-17 16,0-1 15,-17 1-15,17 0 15,0 0-16,0-1 1,0 19-16,0-19 16,0 1-1,0 17-15,0-17 16,0 0 0,0 17-1,0-35 1,0 36 15,0-19-15,0 19-16,0-1 0,0 1 31,0-1-31,0 0 0,0 1 31,0-1-15,0 0-1,0 1 1,0-1 0,0 0 15,0-17-15,0 18-1,35-1 1,-17-17-1,52-18 1,-35 17 15,18 19-31,-17-1 0,-1 0 16,18 1 0,35-18-1,-53 35 1,53-36-1,1 36 1,-19-17 0,-34 17-1,34 0 1,-17 0 0,-18 0-1,1 0 1,16 0-1,37-18 17,-19 18-17,-52 0 1,35-18 0,17 18-1,19-17 1,-72 17-1,18 0-15,18 0 16,-17 0-16,17 0 16,105 0-1,-105 0 1,18 0-16,17 0 16,0 0-1,18-18-15,-35 18 16,17 0-1,-18-18 1,-34 18 0,-19 0-1,18 0-15,1 0 16,-1 0 0,0 0-1,18-17-15,-35 17 16,17 0-16,18 0 15,-35 0 1,17 0-16,0 0 16,1 0-16,-1 0 15,35 0 1,-34 0 0,-19 0-16,19 0 15,-19 0 1,18 0-16,18 0 15,18 0 17,0 0-17,-36 0-15,53 0 32,18 0-17,17 0 1,-70 0-1,35 0 1,-17 17 0,-36 1-1,18-18 1,-35 18 0,35-18-1,-36 0-15,1 0 16,-18 17-1,35-17-15,-17 0 16,0 0 0,-1 0-1,1 0 1,17 0 0,0 0-1,1 0 1,-19 0-1,36 0 1,0 0 0,0 0-1,-18 0 1,1 0 0,17 0-1,-36 0 16,1 0-15,-1 0-16,1 0 16,0 0-1,-1 0 1,1 0 0,0 0-1,-1 0 1,1 0-16,0 0 15,-1 0 1,1 0 0,-1 0-1,19 0 1,-19 0 0,1 0-1,0 0-15,-1 0 16,1 0-1,0 0 1,17 0 0,-18 0 15,1 0-15,0 0-1,17 0 1,0 0-1,-17 0 1,17 0 0,-17 0-1,0 0 1,-1 0 0,1 0 15,-1 0-16,1 0-15,0 0 32,-1 0-17,1 0 17,0 0-17,-1 0 16,1 0-15,0 18 0,-1 0 15,1-18 0,-18 17 16,17 1-16,-17 0-15,18-18 31,-18 17-32,0 1 1,18-18 0,-18 17-1,0 1 1,0 0 31,0-1-32,0 1 1,0 0 0,0-1-1,0 1 17,0 0-1,0-1-16,0 1 17,0 0-1,-18-1 0,18 1-15,-18-1-1,18 1 17,0 0-17</inkml:trace>
  <inkml:trace contextRef="#ctx0" brushRef="#br0" timeOffset="101552.4117">4904 9190 0,'17'0'266,"-17"-18"-250,18 1-1,0 17 1,17-36 15,-18 36 32,1 0-48,0 0 1,-1 0-1,1 0 48,0 0-16</inkml:trace>
  <inkml:trace contextRef="#ctx0" brushRef="#br0" timeOffset="103788.8979">4657 9613 0,'17'0'125,"1"18"-109,52-18 15,-52 0-15,17 0 15,1 0 0,-1 0 16,-17 0-31,-1 0-1,1-18 1,17 18-1,-17 0 1,-1 0 15,1 0-31,-18-17 16,18 17 15,-1-18-15,1 18-1,-18-18 1,0 1 0,0-1-1,18 18 1,-18-18 0,0 1-1,17 17 1,-17-18-1,0 0 1,0 1-16,0-1 31,18 18-31,-18-17 16,18-1 15,-18 0-31,0 1 16,0-1 15,17 18-15,-17-18-1,0 1 1,0-1-16,0 0 16,0 1-1,0-1-15,0 0 31,0-17-15,0 18 0,0-1-1,0 0 17,0 1-1,0-1 16</inkml:trace>
  <inkml:trace contextRef="#ctx0" brushRef="#br0" timeOffset="105559.1386">4498 9066 0,'-18'18'219,"1"17"-203,-1-17-1,0-18 1,18 53 31,0-18 0,0 0-16,0-17-31,0 0 31,0-1-31,0 1 31,0 0-31,18-18 16,-18 35 0,0-17-1,18-1 1,-1 1-1,1-1 1,-18 1 15,0 0-15,18-1 0,-1-17-1,-17 18-15,18 0 31,-1-1-15,1-17 0,-18 18 15,18-18-31,-1 0 31,1 0-15,0 18 15,-1-18-15</inkml:trace>
  <inkml:trace contextRef="#ctx0" brushRef="#br0" timeOffset="109048.614">8555 5927 0,'53'0'79,"-18"0"-64,124-18 16,-36 18 1,-87 0-32,16 0 15,1 0 1,-17 0-16,34 0 16,18 0-1,54 0 1,-107 0-1,35 0 1,-17 0-16,0 0 16,-18 0-1,1 0 1,-19 0 0,19 0-16,17 0 15,-18 0-15,-18 0 16,19 0-1,-1 18 1,36-18 0,-36 0-1,0 17 1,0-17 0,54 0 15,-72 0-16,36 0 1,-35 0-16,52 18 31,-34-18-15,-19 0-16,1 0 16,17 0 15,18 0-16,-35 0 1,-1 0 0,1 0-1,0 0 1,-1 0 0,1 0 15,0 0 0</inkml:trace>
  <inkml:trace contextRef="#ctx0" brushRef="#br0" timeOffset="110420.3436">9948 6191 0,'0'36'141,"18"-19"-126,0 1-15,-18 17 31,35 0 1,-17 18 15,-1-53-32,-17 18 1,18 0-1,-18-1 1,0 1 15,0-1-15,17-17 0,-17 18 15,0 0-16</inkml:trace>
  <inkml:trace contextRef="#ctx0" brushRef="#br0" timeOffset="111925.5604">9807 6262 0,'0'-18'109,"18"1"-93,35 17 15,17-18 16,-52 18-32,0 0 1,-1 0 0,1 0-16,0 0 15,17 0 1,-18 0-1,1 0 1,17 0 0,-17 0-1,0 0 1,-1 0 0,1 18-1,0-18 1,-18 17 15,17-17-31,-17 18 16,18-18-16,-18 17 15,17-17-15,-17 18 16,0 17 0,18-17 15,-18 0-16,0-1-15,0 1 32,0 0-32,0-1 15,0 1 1,0-1 0,0 1-1,-18 0 1,-17 17-16,18-17 31,-1-18-31,0 17 16,-35-17-1,36 0 1,-1 18 0,-17-18-1,17 0-15,1 0 0,-1 18 16,0-18-16,1 0 15,-1 0 1,-17 0 15,17 0 1,0 0-17,1 0 1,-1 0 31</inkml:trace>
  <inkml:trace contextRef="#ctx0" brushRef="#br0" timeOffset="113285.3999">11501 5944 0,'35'0'109,"18"-17"-109,300-19 47,-159 19-16,-177 17-15,18 0-16,71 0 47,-35 0-16,-54 0-16,1 0-15,0 0 16,-1 0 0,1-18-1,0 18 1,17 0 0,-17 0-1,-1 0 1,1 0 15,0 0-31,-1 0 47,1 0 0</inkml:trace>
  <inkml:trace contextRef="#ctx0" brushRef="#br0" timeOffset="115043.5424">12259 6085 0,'18'0'188,"-18"36"-172,0-19-1,0 1-15,17 0 16,-17-1-16,0 1 31,18 0 0,-18 70 1,0-53-17,0-17 1,0-1 15,0 1-15,0 0-16,0-1 15,0 1 17,0-1-1,-18-17 0,18 18-15,0 0 15,-17-18-31,-1 0 31,0 0 0,1 0-15,-1 0 0,0 0 15,1 0-15,-1 0 15,18-18-16,-17 18 1,17-18-16,0 1 16,-18 17-16,18-18 15,0 1 1,0-1 0,0 0-16,0-17 15,18 17 1,-1 1-1,1 17 17,-1 0-17,1 0 1,0 0 0,-1 0-1,1 0 32,0 0-31,-1 0 31,1 0-32</inkml:trace>
  <inkml:trace contextRef="#ctx0" brushRef="#br0" timeOffset="117898.6566">21290 5874 0,'18'0'141,"17"0"-141,0 0 16,18 0-1,0 0-15,176-18 63,-52 18-16,-107 0-32,1 0 1,-53 0-1,17 0 1,35 0 0,-52 0-1,35 0 1,35 0 0,-70 0-1,35 0 1,17-18 15,-52 18-15,52 0-16,-17-17 31,0 17-15,-17 0-1,17-18 1,-18 18-1,-18 0-15,19 0 16,-19-17-16,1 17 16,17 0-1,-17 0 1,0 0-16,-1 0 16,1 0-1,-1 0 1,1 0 15,0 0-15,-1 0-1,1 0 63</inkml:trace>
  <inkml:trace contextRef="#ctx0" brushRef="#br0" timeOffset="120458.7834">22278 6015 0,'-18'0'125,"1"17"-110,-36-17 1,35 18-1,0-18 1,1 18 0,-1-18-16,-17 17 15,0 1 1,17 0 0,0-1-1,1-17 1,-1 0-16,18 18 15,0 0-15,-18-18 32,18 17-32,0 1 15,-17 0 1,17-1 0,0 1-1,0-1 16,17-17-31,-17 18 32,18-18-17,17 18 1,-17-18 0,0 0-1,-1 0 1,19 0-1,-36-18 1,17 0-16,1 18 31,-1-17-15,-17-1 0,18 18-16,0-17 15,-18-1 1,0 0-16,0 1 31,17 17-15,-17-18-1,0 0 1,18 18 0,-18-17-16,0-1 15,0 0 32,18 18-31,-18-17-1,17 34 63,-17 1-78,0 0 16,0-1 0,0 1-1,0 35 1,0-35 0,0 17-1,0 18 1,0-36-1,0 36 1,0-17 0,18-1 15,-18 18-31,0-18 16,0-17-1,0-1 16,0 1-15,0 0 0,0-1 15,0 1 0,0-1 32</inkml:trace>
  <inkml:trace contextRef="#ctx0" brushRef="#br0" timeOffset="121307.2719">22207 6526 0,'0'-17'125,"36"17"-110,-36-18 17,70 18 15,-52 0-32,-1-18-15,1 18 31,-18-17-15,18 17-16,-1 0 31,1 0-15,0 0 31</inkml:trace>
  <inkml:trace contextRef="#ctx0" brushRef="#br0" timeOffset="125632.1784">3298 13035 0,'18'0'94,"35"0"-78,229-35 15,106 35 16,-300 0-32,-35 0 1,-35 0 0,35 17-1,-18-17-15,-17 0 16,17 0-16,-17 0 15,52 0 17,-34 0-17,-19 0 1,19 0-16,-19 0 16,1 0-16,17 0 15,-17 0 1,35 0-1,-18 0 1,18 0 0,-18 0-1,36 0 17,-18 0-32,0 0 0,-18 0 15,35 0-15,-17 0 16,35 0 15,-35 0-15,18 18-16,-36-18 15,18 0-15,0 0 16,35 18 0,-35-18-1,18 17 1,17 1-1,-35-18 1,17 18 0,19-18-1,-72 0 1,36 0-16,-18 0 16,1 0-1,-1 0-15,-17 0 16,35 0-16,-18 0 15,-18 0 1,19 0-16,34 17 31,-17-17-15,-18 0-16,1 0 16,-1 0-16,18 0 15,-35 0 1,17 0-16,-18 0 15,19 0-15,-1 0 16,-17 0 0,35 0-1,0 0 1,-36 0 0,18 0-16,-17 0 15,17 0 1,1 0-16,-19 0 15,19 0 1,-19 0-16,18 0 31,-17 0-15,0 0 0,-1 0-1</inkml:trace>
  <inkml:trace contextRef="#ctx0" brushRef="#br0" timeOffset="128164.2985">10530 13952 0,'89'0'32,"281"-17"-17,1200 17 16,-970 0 32,-530 0-47,36 0-1,-18 0 1,-35 0-1,0 17 1,0-17 0,0 0-1,-18 0 1,18 0 0,0 0-1,-18 0 16,36 0-15,-18 0 0,-18 0-1,0 0-15,-17 0 16,17 0-16,-17 0 16,17 0-1,-17 0-15,-1 0 16,19 0-16,-19 0 15,1 0 1,17 0-16,0 0 16,-17 0-1,53 0 1,-1 0 15,-34 0-31,34 0 16,-17 0-1,0 0 17,-18 0-17,-17 0 1,-1 0 0,19 0-1,-19 0 16,1 0-15,0 0 31,-1 0-16,1-17 47,0 17-78,-1 0 16,1 0 0,-1 0-1,1-18 1,0 18-1,-1 0 1</inkml:trace>
  <inkml:trace contextRef="#ctx0" brushRef="#br0" timeOffset="129551.171">15363 13547 0,'36'0'172,"17"-18"-172,17 18 15,-35-18 1,18 1-16,0 17 16,-17 0-1,-1 0 32,-17 0 0,-1 0-31,1 0 30</inkml:trace>
  <inkml:trace contextRef="#ctx0" brushRef="#br0" timeOffset="130426.5397">15399 13705 0,'35'0'78,"106"0"-31,-53 0 0,-70 0-32,0 0 1,-1 0 0,-17 18-16,18-18 15,0 0 1,-1 0-1,1 0 32,-1 0-31,1 0 31</inkml:trace>
  <inkml:trace contextRef="#ctx0" brushRef="#br0" timeOffset="132141.5942">15734 13370 0,'18'0'156,"-1"18"-125,1-18-31,-1 18 16,1-1 15,0 1-31,-1-1 31,-17 1 1,18-18-32,-18 18 15,18-18 1,-18 17-1,0 1 17,0 0 15,0-1-32,0 1 1,0 0 31,0-1-32,-18-17 1,0 18 0,18-1-1,0 1 1,-17-18-16,17 18 15,-18-1 17,18 1-17,-18-18 1,18 18-16,-17-18 16,-1 17-1,18 1-15,0 0 31,-17-18 1,17 17-1,-18-17-15,0 0 15,18-35-16,-17 0 1,17-18 0,0 35-1,0-17 1,0 0 0,0 17-1,0 0 1,0-17-1,0 17 1,0 1 15,0-1-15,0-17 0,0 17-1,0 1 16,0-1 1,0 0-1,17 1-31,-17-1 16,0 0-1,0 1 1</inkml:trace>
  <inkml:trace contextRef="#ctx0" brushRef="#br0" timeOffset="134564.1348">16334 13264 0,'0'36'140,"0"-19"-124,0 1-16,0 17 15,0 1 1,17-1-16,-17 71 47,18-89-47,-18 36 62,0-35-62,0-1 16,0 1 15,0 0 1,0-1 14,0-34 48,0-19-78,0-16-16,0 16 15,-18 1 1,18 0 0,-17-18-1,17 35 17,0 1-32,0-1 15,0-17 1,0-1-1,17 1 1,1 35 0,-18-35-1,18 17 1,-1 18 0,1-17 15,-1 17-31,1 0 31,0 0-15,-1 0 15,1 0 0,0 0 16,-18 17-16,17 1-15,-17-1 0,0 1 15,0 0-31,-17-1 15,-1 19 17,18-19-17,-18 1 1,1 17 0,17-17-1,-18-18 1,0 17-1,1 1 1,17 0 31,0-1 31,17-17-78,1 0 16,0 18-1,-1-18 1,-17 18 0,36-1-1,-36 1 1,17 0-16,-17-1 15,18 1-15,0-1 16,-18 1 0,17-18-1,-17 35 1,0-17 0,0 0 15,0-1-16,18-17 32</inkml:trace>
  <inkml:trace contextRef="#ctx0" brushRef="#br0" timeOffset="135514.0534">16704 13476 0,'35'0'156,"-17"0"-140,0 0-1,-1 0-15,1 0 31,-1 0-15,1 0 0,17 0 15,-17 0-15,0 0-1,-1 0 1,1 0-1,0 0 32,-1 0-15,1 0-32</inkml:trace>
  <inkml:trace contextRef="#ctx0" brushRef="#br0" timeOffset="136483.0997">16757 13670 0,'18'0'109,"-1"0"-93,36 0 31,18 0-1,-54 0-30,1 0 15,0 0 1</inkml:trace>
  <inkml:trace contextRef="#ctx0" brushRef="#br0" timeOffset="138246.4721">17251 13335 0,'0'18'125,"0"-1"-125,0 19 16,0-19-1,0 18 1,0-17 0,0 0-16,0-1 15,0 1 1,0 0 0,0-1-1,0 1-15,0 0 16,17-1-1,-17 1 1,18-1 0,0 1-1,17 0 1,-35-1 0,18 1-1,-1 0 1,1-18 15,0 0-31,-1 0 16,1 0 15,-1 0-15,1 0 15,-18-18-16,18 18 1,-1-35 0,-17 17-1,0 0 1,18-17 0,0 0-1,-18 17-15,0 1 16,0-1-16,0 0 31,0 1-31,0-1 16,0 0-1,-18 1 17,0-1-17,1 1 1,17-1 15,-18 18-15,0 0-1,18-18 1,-17 18 0,17-17 15,-18 17-16,1 0 1,-1 0 0,-17 0-1,17 0 1,0 0 0,1 0 15</inkml:trace>
  <inkml:trace contextRef="#ctx0" brushRef="#br0" timeOffset="141780.6141">17692 13106 0,'0'17'172,"0"1"-156,0 17-16,0 1 16,0-19-16,0 18 15,0-17 1,17 88 15,19 17 32,-19-70-48,-17-17 1,0-19-1,18 1 1,-18-1 0,0 1-1,18 17 1,-18-17 0,0 0-1,0-1 1,0 1-1,0 0 17,0-1-1,0 1-15,-18-18-1,0 18 1,1-18-1,17 17 1,-36-17 0,19 0-1,-1 0 1,-35 0 0,0 0-1,-88 0 16,53 0 1,70 0-17,-35 0-15,18 0 16,18 0-16,-36 18 16,0-18-1,17 0 1,1 0-1,18 0 1,-1 0-16,0 0 16,1 0-16,17 17 15,-71 1 1,53-18 0,-17 0-1,-18 18-15,36-18 16,-19 0-16,1 0 31,0 0-31,-18 0 16,35 0-16,-17 0 15,-36 0 1,18 17 0,-17-17-1,52 0 1,1 0-16,-19 0 15,19 0-15,-1 18 32,0-18-32,1 0 15,-1 0-15,0 18 16,1-18 0,-1 0-1,1 17 1,-1-17 15,0 0-15,1 0-1,-19 0 1,19-35 0,-1 17-1,18-17-15,-18 0 16,1 0-16,17-1 15,0 1 1,0 17-16,0-17 16,0 0-1,0 17 1,0 0-16,0-17 16,0 0-1,0 17 1,0-17-1,0 0-15,0-1 32,0 1-17,0 0 1,0 17 0,0-17-1,0 17 1,0 1-16,0-1 15,0 0 17,0 1-32,0-1 31,0 1-15,0-1 15,0 0 0,0 1-15,0-1 15,0 0-15,0 1-1,17 17 16,-17-18 1,18 18-17,0 0 17,-1-18-32,1 18 15,53-17 16,-54 17-31,36 0 16,-18 0-16,1-18 16,17 18-1,35-18 1,-53 18 0,18 0-16,-35 0 15,17-17-15,0 17 16,18 0-1,-18-18 1,36 18 0,-18-17-1,0 17 17,-18 0-32,0 0 15,-17 0-15,17 0 16,1 0-1,-1 0 1,35-18 0,-34 18-1,-1 0-15,-17 0 16,17 0-16,-18 0 16,19 0-16,-1 0 15,-17 0 1,17 0-1,18 0 1,-36 0 0,1 0-1,0 0-15,-1 0 16,1 0-16,0 0 16,-1 18-1,1-18 16,0 0-15,-1 0 0,1 17-1,-18 1 32,0-1-31,0 1 15,0 0-15,0-1-1,0 1-15,0 0 32,0-1-32,0 1 15,0 0 1,0-1 15,0 1-15</inkml:trace>
  <inkml:trace contextRef="#ctx0" brushRef="#br0" timeOffset="143113.5441">18115 13353 0,'0'35'109,"0"-17"-93,0 34 15,0-34 0,0 0-15,0-1 15,0 1-15,18-36 62,17-35-63,-17 1-15,17-37 16,53-34 0,-35 70-1,35-18 1,-52 18 0,-19 53-1,1-35 1,-1 35 15,1 0-15,-18-17-1,18 17 1,-18-18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37:59.42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3598 4304 0,'18'0'78,"53"-18"-63,652-88 32,-582 106-47,229-17 47,-317-1-47,0 18 0,0 0 16,0 0-1,-18-18 1,18 18 0,0 0-1,-18 0 1,-17 0-16,35 0 15,-36 0-15,36 0 16,53 0 0,-53 0-1,35 0 1,1 0 0,-54 0-1,53 0 16,-35 0-15,-18 0 0,0 0-1,18 0 1,-17 0 0,17 0-1,-18 0 1,0 0-1,-17 0-15,17 0 16,0 0 0,-17 0-16,17 0 31,1 18-31,-1-18 16,-18 0-16,36 18 15,-17-18 16,-1 0-15,-17 0 0,-1 0-1,18 0-15,1 0 16,-1 0 0,-17 0-1,17 0 1,18 0 15,-35 0-31,-1 0 0,1 0 16,-1 0-1,1 0-15,0 0 16,-1 0 15,1 0-31,0 0 16</inkml:trace>
  <inkml:trace contextRef="#ctx0" brushRef="#br0" timeOffset="4722.7221">17709 5133 0,'36'0'422,"-1"0"-422,-17 0 16,17 0 0,-17 0-16,34 0 31,19 0 0,35 0 16,-71 0-31,-17 18 15,17-18 0,0 0 0,1 17-31,34-17 0,1 18 0,-18-18 16,-36 0 0,19 0-1,-1 0 1,0 0-16,-17 0 15,-1 0 1,1 0-16,17 0 16,1 0-1,-19 0 32,36 0-31,53 0-1,-53 0 1,-35 0 0,17 0-1,-18 0 1,1 0-16,0 0 16,-1 0 15,1 0-16,0 0 1,-1 0 31,1 0-47,0-18 31,17 1-15,-18-1-1,1 18 1,0 0 0,-1-18-1,1 18 1,-18-17 15,35-1-31,-17 0 16,0-17-1,17-35 1,18-36 0,-36 53-1,1-18 1,-18-17 15,18 53-15,-18-18-1,0 0 1,0 35 0,0 1-1,0-19 1,0 19 0,-18-1-1,0-17 1,18 17-1,-17 1 1,-1-1 0,-17-35 15,0 35-31,-1 1 16,-52-36-1,53 35 16,-36-17-31,-35 0 16,18 17-16,0-17 16,53 35-16,-18-18 15,18 0 17,17 18-32,-53-35 15,1 17 1,17 1-1,18 17 1,-1 0 0,1-18-1,0 18 1,0 0 0,17 0-16,0 0 31,-17 0-31,-18 0 31,0 0-15,35 0 46,1 0-46,-36 18-16,-18-1 15,-34 19 1,87-19 0,0 1 15,1-18-31,-1 0 31,0 0-15,1 18-16,17-1 15,-18-17 1,0 0 0,1 18-1,-1 0 1,1-1 0,-1-17-1,0 18 1,1-1-1,-1-17 1,0 18 0,18 0-1,-35-1 32,35 1-47,0 0 16,-18-18-1,1 17 17,-1 19-32,18 17 15,0-36 1,0 54 0,0-18-1,0 17-15,0-35 16,0 36-16,0-36 15,18 18 1,-1-18 0,1-17-1,-18 17 1,0-17 15,0 0-15,18-1 15,-18 1-15,17 0-1,1 17 1,-18 0 0,18-17-1,-1 17 1,1-17-1,-18-1 17,0 1-32,18-18 15,-1 18 1,-17-1 0</inkml:trace>
  <inkml:trace contextRef="#ctx0" brushRef="#br0" timeOffset="8394.4949">8431 6121 0,'71'0'109,"88"0"-109,70 0 31,71 17 16,-230-17-31,-52 18-1,35-18 1,0 0 0,0 0-1,-18 0 1,-17 0-1,35 0-15,-36 0 16,19 18-16,16-18 16,1 0-1,18 17 1,17-17 15,-70 0-15,52 18-1,-17-18 1,-35 0 0,17 0-16,0 0 15,-17 0-15,17 0 16,1 0 0,34 0-1,-35 0 1,-17 0-1,35 0 1,-35 0 0,17 0-1,-17 0 1,17 0 0,-18 0 15,1 0-16,0 0 1,-1 0 0,1 0-1,0 0 17,-1 0-32,1 0 46</inkml:trace>
  <inkml:trace contextRef="#ctx0" brushRef="#br0" timeOffset="10708.901">16369 5980 0,'35'0'94,"0"0"-79,1 0 1,-1 0 15,36 0-15,-1 0-1,-35 0 1,18 0-16,0 0 0,-35 0 16,35 0-1,-36 0 1,89 0-1,-53 17 1,-18-17-16,18 0 16,0 0-16,-35 0 15,35 18 1,-36-18-16,19 0 16,-1 0-16,0 0 31,1 0-31,-19 0 15,18 0-15,-17 0 16,17 0 0,18 17-1,0-17 1,18 18 0,-54-18 15,19 0-31,-1 0 15,-17 18-15,17-18 16,18 17 0,-18-17-16,0 18 0,18 0 15,-35-18 1,52 0 0,-52 0-1,-18 17 1,35-17-1,-17 0 32,0 0-31,-1 0 15,1 0-15,0 0-1,-1 0 1,1 0 0,0 0-1,-1 0 1,1 0 0,-1 0-1,1 0 1,0 0 62</inkml:trace>
  <inkml:trace contextRef="#ctx0" brushRef="#br0" timeOffset="28505.6197">3369 10530 0,'35'0'156,"-17"0"-125,17 0-31,-17 0 16,17 0 0,53 18-1,-35 0 17,-17-18-32,52 0 15,-35 0 1,-36 0-16,19 0 15,16 0 1,-34 0-16,17 0 16,36 0-1,-36 0 1,-17 0 0,-1 0 15,19 0-16,-19 0 1,19 0 0,-19 0 31,19 0-47,-19-18 15,71 18 1,-52 0-1,-1 0 1,0 0 0,-17 0 15,0 0-31,17 0 31,0 0-15,-17 0-1,17 0 1,0 0 0,-17 0-1,17 0 1,-17 0 0,-1 0-1,19 0 1,-1 0-1,-17 0 17,-1 0-17,1 0 1,17 0 0,-17 0-1,0 0 1,-1 0-1,1 0 1,-1 0 0,1 0-1,0 0 1,-1 0 0,19 0-1,-19 0 79,19 0-94,-1 0 16,-18 0-1,1 0 1,0 0-1,-1 0 1,1 0 78,0 0-79,-18 18 17,17-1-1,-17 1-31,18 0 16,0 17-1,-18-17 1,0 17-1,0-18 1,0 36 0,0-35-1,17 53 1,-17-36 0,0-18-1,0 19-15,0-1 16,0 0-1,0-17 1,0 0-16,0 17 16,0 0-1,0 0 17,0 1-32,0-1 62,0 0-46,0 71-1,0-88 1,18 35 0,-18 0-1,0-36 1,0 18-16,17 18 31,-17-17-31,0-19 16,0 19-1,0-1-15,0-18 32,0 36-32,0 36 31,0-72-16,0 19-15,0-1 16,0 0-16,0 0 16,0-17-1,0 17-15,0 18 16,0-35-16,0 17 16,0-17-1,18 17-15,-18-17 16,0-1-1,0 19-15,0-1 16,0-18 0,0 36-1,18-17 1,-18-1 0,0-17-1,0-1 1,0 1-16,0 0 15,0 17-15,0-18 16,0 1-16,0 0 16,0-1-1,0 36 1,0-17 0,0-19 15,0 1-31,0-1 15,0 1 1,0 0 0,0-1-1,0 1 1,0 0 15,-18-18-15,18 17-1,-18-17 1,-34 18 0,16 0-1,-17-18 1,-35 35 0,71-35-1,-19 17 1,19-17-16,-1 18 15,-17-18-15,-1 18 16,1-1 47,0-17-63,17 0 0,-35 0 31,18 0-16,17 18 1,-17-18 0,0 0-1,-36 18 1,1-1 0,17-17-1,0 18 1,-35-18-1,88 18 1,-36-18-16,19 0 16,-18 17-1,-1-17-15,19 0 16,-1 0-16,-35 18 31,18-18-15,17 0-16,0 0 15,-17 0 1,-18 0 0,18 0-1,0 0 1,-1 0 0,-16 0-1,34 0 1,0 0-16,-35-18 31,36 18-15,-19 0 15,36-17-31,-35 17 31,18 0 0,-1 0-15,0-18 47,1 18-48,-19-18 1,1 18-1,35-17 17,-18 17-17,18-18 1,-17 0 0,-1 18-1,18-17 1,-18-19-1,1 1 1,-1-35 0,1-36-1,17 71 1,0-1-16,0-17 16,0 18-16,0 0 31,0-18-16,0-18 1,0 54 0,0-19-16,0 19 15,0-1-15,0 0 16,0 1 15,0-1-15,-18-17-1,18 17 1,0 1-16,0-1 16,-18 0-16,18-17 62,0-35-46,-17 17-1,17-53 1,0 71-16,0-18 16,0 0-1,0 0 17,0 17-32,0 1 15,0 18-15,0-19 31,-18 19-15,18-36-16,0 0 16,0 18-16,0-1 15,0 1 1,0 17 0,0-17-1,0 0 1,0 0-1,0 17 1,0-17 15,0 17-31,0 0 16,-18 1 15,18-1 0,0 0 1,0-17-17,0 0 1,0 0 0,0 17-1,0-53 1,0 54-1,0-1 1,0 0 15,0-17-31,0 18 32,0-1-17,0 0 32,0 1-16,0-1-15,0 0-16,0-17 16,0-53-1,0 35 1,0 0-1,0 18 1,0 17 0,0 0-1,0 1 63</inkml:trace>
  <inkml:trace contextRef="#ctx0" brushRef="#br0" timeOffset="34309.7028">3545 11783 0,'18'0'172,"0"0"-156,-1 0 15,1 0-31,0 0 47,-1 0-32,-17-18 95,-17 18-95,-1 0 1,0 0 0,1 0-1,-19 0 1,19 0 0,-1 0-1,0 0 1,1 0 31,-1 0-32,1 0 63,17-18 32,17 18-95,1 0 1,-1 0-16,1 0 16,0 0-1,-1 0 1,1 0 0,0 0-1,-1 0-15,1 0 16,0 0 15,-1 0-15,1 0 15,0 0 0,-1 0-15,-34 0 124,-1 0-124,0 0 0,1 0-1,-19 0 1,19 0 0,-1 0 15,0 0-16,1 0 32,-1 0-15,0 0-17,1 0 48</inkml:trace>
  <inkml:trace contextRef="#ctx0" brushRef="#br0" timeOffset="39089.5187">4304 12330 0,'0'17'156,"0"36"-140,0-35-1,0 35-15,0-18 16,0 0 0,0 1-16,0-19 15,0 1-15,0 17 16,0 18 15,0 0-15,0-18-1,0 0 17,0-17-32,0 17 15,0-17 1,0 0 0,0-1-1,0 1 1,0 0 15,0-1-15,0 1-1,0-1 1,0 1 15,0 0-15,0-1 15,0 1 0,0 0 1,-18-18-32,1 0 15,-1 0 1,0 0-1,-17 0 1,17 0 0,-17 17-16,17-17 15,1 0-15,-1 0 16,-17 0 0,17 0 15,1 0-16,-1 0 1,-17 0 0,17 0-1,0 0 1,1 0-16,-1 0 31,1 0-31,17-17 16,-18 17 15,0-18-31,18 0 31,0 1-31,-17-19 16,-1 1 15,18-18-15,0 0-1,-18 36 1,18-1 0,0 0-1,0 1 1,0-1-16,0 1 16,0-1-1,-17 0 1,17 1-1,0-1 1,0 0-16,0 1 16,-18-1-1,18-17 1,0 0 15,0 17-15,0 0-16,0-17 15,0 17-15,-18 18 16,18-17 0,0-1-16,0 0 15,0 1 1,0-1 0,0 0 15,0 1-16,0-1 1,0 1 0,0-1-1,0 0 1,0-17 0,0 17 15,0 1-31,0-1 47,0 0-16</inkml:trace>
  <inkml:trace contextRef="#ctx0" brushRef="#br0" timeOffset="50373.3089">9031 12241 0,'18'0'157,"-1"0"-157,1 0 15,35 0 32,17 0 0,-52 0-31,0 0-1,-1 0 1,1 0 15,0 0 16,-1 0-16,1 0 0,0 0 1,-1 0 15,-17 18 31,-17-18-63,-19 0 1,19 18 0,-36-18-16,0 0 15,18 0-15,-1 17 16,-17 1-1,36-18 1,-1 0 0,-17 0-1,17 0 1,18 18 0,-17-18 15,-1 0-16,36-18 48,-1 0-32,1 18-15,-1 0-1,1 0-15,17 0 16,1 0 0,-19 0-16,1 0 31,0 0-31,-1 0 16,18 0-1,-17 0 16,17 0 1,1 0-17,-19 0 1,1 0 0,-18 18 15,-18-18 16,1 0-47,-19 0 15,-34 0 1,35 0 0,-1 0-1,19 0 16,-1 0-31,0 0 16,1 0 0,17-18 31,0 1-32,0-1-15,17 0 16,1 18-1,0 0-15,-1-17 16,19-1 0,-19 18-1,18 0 1,-17 0 0,0 0-1,-1 0 16,1 0-15,-18 18 0,18-18-1,-18 17 1,17-17 0,-17 18-1,-35-18 79,-18 0-94,-17 0 16,17 0-1,35 0-15,0 0 16,-17 0-1,17 0 17,54 0 46,-19 0-63,1 0 1,17 0 0,1 0-1,-19 0 1,1 0 0,17 0-16,-17 0 31,-1 0-16,1 0-15,0 0 32,-1 0-17,1 0 32,0 0 0,-36 0 125,-17 0-141,17 0-15,-70 0 15,70 0-15,1 0 15,-1 0-15</inkml:trace>
  <inkml:trace contextRef="#ctx0" brushRef="#br0" timeOffset="53322.7224">8996 12718 0,'0'17'125,"0"1"-110,0 0 1,0-1-16,0 1 16,0-1-16,17 19 15,-17 87 48,0-105-63,0 70 47,0-70-47,0-1 15,0 1 1,0 0 0,0-1 15,0 1-16,0-36 79,-17-17-94,17 17 16,0-17-1,-18-18 1,18 0 0,0 18-1,0-18 1,0 0 0,0 35-1,0-17 1,0 0-1,0 17 1,0 1 0,0-1 15,0 0 0,18 1-15,-1-19-1,19 19 1,-19-1 0,1 18-1,0-17-15,-1 17 32,1 0-17,0 0 1,-1 0-1,1 17 17,-18 1-17,17-1 1,-17 1 0,0 0-1,0-1 1,0 1-1,0 0 1,0-1 0,0 1 15,0 0-31,0 17 31,0-18-31,0 19 31,-17-19-15,17 1-16,-35 0 31,35-1-31,-36 1 32,19 0-17,-1-1 16,0-17-15,1 0 31,34 0 94,1 0-126,0 18 1,-1-18 15,1 17-31,-18 1 31,18-18-15,-1 0-16,-17 18 16,18-18-16,-18 17 15,0 1 1,17-18-16,-17 18 15,18-1 17,-18 1-1,18 0-15,-18-1 15</inkml:trace>
  <inkml:trace contextRef="#ctx0" brushRef="#br0" timeOffset="54285.8604">9419 12982 0,'0'18'110,"0"-1"-95,0 36 16,0-35-15,0 17 0,0 1-1,0-19 1,0 1 0,0 17-1,0-17 1,0-1-1,0 1 1,0 17 0,0-17 31,0 0-16,0-1 16</inkml:trace>
  <inkml:trace contextRef="#ctx0" brushRef="#br0" timeOffset="56032.5055">9260 13017 0,'18'0'203,"0"0"-187,-1 0 15,1 0-15,0 0-1,17 0 16,0 0 32,-17 18-47,-1-18-1,1 0 1,17 0-1,-35 18 17,18-18-32,0 0 15,-1 17 1,1-17 31,-18 18-32,18 0 17,-18-1-17,0 1 1,0 0 0,0-1-1,0 1 1,-18 0-1,18-1 1,0 1-16,0-1 16,-18 1-1,18 0-15,-17-18 16,-1 35 0,18-17-1,0-1 1,-18 1-1,1-18 1,17 18 0,0-1-1,-18-17 17,0 18-17,18-1 1,-35-17-1,18 0 1,-1 0 0,0 0-16,1 0 15,-1 0-15,-17 0 32,17 0-1,0 0-31,1 0 15,-1 0 1,0-17 15,1-1 1,17 1-1,-18 17-31,18-18 31,0 0-31</inkml:trace>
  <inkml:trace contextRef="#ctx0" brushRef="#br0" timeOffset="106871.2588">11448 11271 0,'17'0'125,"19"0"-110,69 0 17,19 0-1,-89 0-31,0 0 15,1 0 1,-19 0-16,1 0 16,0 0-16,70-17 47,35 17-1,-70 0-30,-18 0 15,1 0-15,-19-18-16,1 18 16,0 0-16,-1 0 15,1 0 1,35-18-1,-18 18 1,-17 0 0,-1 0-16,19 0 15,-19 0 1,1 0 0,0 0-16,-1 0 15,1 0 1,17 0 15,18 0-15,0 0-16,-35 0 15,35 0-15,-18 0 16,-18 0-16,19 0 16,-19 0-1,1 0-15,17 0 16,-17 0-16,17 0 15,-17 0 1,17 0 0,0-17-1,1 17 17,-19 0-17,1 0 1,0 0-16,17 0 31,-17 0 0,-1-18-15,1 18 0,17-18-1,-17 18 16,-1 0-31,1 0 32,0 0 15,-18 18-47,17 0 15,1 17 1,-18 18-1,0-18 1,0 0 0,0 1-16,0-1 0,0 0 15,18 1 1,-18 34 0,0-35-1,17 36 1,-17-18-1,0-18-15,0-17 16,0 17-16,0-17 16,0 17-1,0 0 1,0-17-16,0 17 16,0-17-16,18 17 15,-18 18 1,17 18-1,-17-54 17,0 18-32,0-17 15,0 17-15,0 1 16,0 17 0,0-36-1,18 54 1,-18-54-1,0 36 17,0-17-32,0-19 0,0 36 15,0-18 1,0 18-16,0-17 16,0 17-1,0-18 1,0 0 15,0 0-15,0-17-1,0 17 1,0-17-16,0 0 16,0-1-1,0 1 1,0-1-1,0 19 1,0-1 0,0-17-1,0-1 1,0 1 0,0 0-16,0-1 15,0 1 1,0 17-1,0-17 1,0-1 0,0 1-1,0 0 1,0-1 0,0 1-1,0 0 1,0-1 15,0 1-31,0 0 16,0-1-1,0 1-15,0-1 16,0 1 0,0 0-1,0-1 1,0 1-1,0 0 17,0-1-32,0 1 31,-18 0-15,18-1-1,0 1 1,0-1-1,0 1 17,0 0-17,0-1 1,0 1 0,0 0 15</inkml:trace>
  <inkml:trace contextRef="#ctx0" brushRef="#br0" timeOffset="113119.001">12771 12859 0,'17'0'219,"1"0"-203,17 0 15,0 0-31,-35-18 16,36 18-16,17-18 47,-18 18-1,-18 0-30,1 0 15,0 0-15</inkml:trace>
  <inkml:trace contextRef="#ctx0" brushRef="#br0" timeOffset="137124.5553">12012 12947 0,'-18'18'203,"1"-18"-187,-1 17 15,18 1-31,-17-1 16,-1 1 0,0 0-1,1-1 16,-1 1 1,-17 35 15,17-53-32,18 18 1,0-1-1,-18-17 1,18 18 0,0 17-1,-17-35 1,17 18 15,0-1-15,-18-17 15,18 18-15,0 0-1,-18-1 1,18 1 0,0 0-1,0-1 32,0 1-31,0 0-16,0-1 31,0 1-15,0-1 15,0 1-16,0 0 1,0-1 0,0 1-1,18 0 1,-18-1 0,18 1 15,-18 0-16,17-1 1,1-17 15,0 0-15,-1 18 15,-17-1 0,18-17-15,0 0 0,-1 0-1,1 0 1,0 18 0,-1-18 15,1 18-16,-1-18 17,1 0-32,0 17 15,-1-17 1,1 0 0,0 0 15,-1 0-16,1 0-15,0 0 32,-1 0-17,1 0 1,-1-17 15,1 17-31,-18-18 16,18 18-1,-1-18 1,-17 1 0,18-18-1,0 17 1,-1 0 0,1-17-1,0 0 16,-1-1-15,-17 19 0,18 17-1,-18-18 1,17 1 0,-17-36-1,0 17 1,0 19-1,0-1 1,0-17 0,0 17 15,0 1-15,0-1 15,0 0-16,0 1 1,0-19 0,-17 19-1,17-19 1,0 19 0,0-1-1,-18 0 16,18 1-15,-17 17 0,17-18-16,-18 18 15,0-17 48,1 17-48,-1-18 1,0 18 0,1 0-1,-1 0 32,0 0-47,1 0 31,-1 0-15,1 0 0,-1 0 15,0 0-15,1 0 30,-1 0-30,18 18 0,-18-18-1,1 0 17,-1 0-17,0 0 16,1 0 1,-1 0 46</inkml:trace>
  <inkml:trace contextRef="#ctx0" brushRef="#br0" timeOffset="147618.3076">16704 12788 0,'18'0'157,"-18"18"-142,17-18 1,1 0 0,-18 17-16,18-17 15,-18 18 1,35-18-1,35 35 17,36 1 15,-88-19-32,0 1 1,17-18-16,-18 18 15,19-18 1,-19 0 0,1 17 15,0-17-31,-1 18 16,19-1-1,-19-17 1,18 0-1,1 0 1,-19 0 15,19 0-31,-19 0 16,1 0 0,0 0 15,-1 0 0,1 0-31,-1 0 16,1 0-1,-18-17 1,18-1 0,-18 1 15,0-1-16,17 18-15,1-18 16,-18 1 0,0-1-1,0-17 17,0 17-17,0 0-15,0 1 31,0-1-15,0 1 0,0-19-1,0 19 17,0-1-17,0 0-15,0 1 16,0-36-1,0-35 1,18 70 0,-18-35-1,0 35 1,0 1 0,0-1 15,0 0-16,0 1 1,0-1 31,0 1-31,-18-1 30,18 0-46,-18 18 16,18-17 0,-35-19 15,17 36 0,-17-17-15,18-1 15,-1 18-15,18-18-1,-18 18 1,-17 0 0,17 0-1,-17-17 1,-18-1-1,36 18 1,-36 0 15,35 0-31,-17 0 16,17 0 0,0 0-1,-17 0 16,18 0-15,-1 0 15,-17 0-31,17 0 16,0 0 0,1 18-1,-19-1 1,19-17-1,-1 0-15,18 18 32,-18-18-32,1 18 15,-1-18 32,1 17-47,-1 1 31,18 0-15,-18-18 0,1 35-1,17-17 17,-18-18-32,18 17 15,-18-17 1,1 18 15,17-1-15,-18-17-16,18 18 15,-18-18-15,18 18 32,-17-1-17,17 1 16,-18-18-15,18 18 0,0-1-1,0 1 63,0 0-31,0-1 16,0 1-48,18-18 1,-18 18 0,0-1 15,0 1-15,17-18-16,-17 17 31,0 1-16,18-18 1,-18 18 0,18-18-1,-18 17 1,0 1 15,17-18-15,-17 18 15,18-18-15,-18 17-1,0 1 17,0 0-17,18-18 1,-18 17-1,17-17 1,-17 18 15,0-1-15,0 1 0,18-18-1</inkml:trace>
  <inkml:trace contextRef="#ctx0" brushRef="#br0" timeOffset="154114.6913">17780 12982 0,'0'18'125,"0"-1"-109,18 89 31,-18-88-32,0 53 1,0-36 0,0 35 30,0 1 1,0-53-47,0-1 32,0 1-1,0-1-16,0 1 17,0 0-17,0-36 95,0 0-110,0-17 31,0 18-15,0-1-16,0-17 0,0-1 31,0 19-16,0-19 1,0 1 0,0 18-1,0-19 1,0 19 0,0-1-1,0-17 1,0 17-1,0 0 1,0 1 0,0-19-1,0 19 17,0-1-17,17 1 16,-17-1-15,18 0 0,0 18 15,-1-17 0,1 17-15,-18-18-1,17 18 48,1 0-47,0 0 30,-1 0-30,1 0 0,-18 18-1,18-18 17,-1 0-17,-17 17 16,18-17-31,0 18 32,-18 0 30,0-1-15,0 1-31,0-1 15,0 1-15,0 0-1,-18-1 1,0 1-1,1-18 1,-1 18 0,-17-1-1,35 1 1,-18-18 15,0 0-15,18 18-1,-35-1 1,18-17 0,-1 0 31,18 18-47,-18-18 15,18 18 1,0-1 15,0 1 16,0-1-31,18 1 15,0 0-16,-1-1 1,1-17 0,-1 18-1,-17 0 1,18-18 0,-18 17-1,35 1 1,-35 0-1,18-18 1,-18 17 15,18-17 1,-1 18-32,-17-1 31,0 1-16,18-18 1,-18 18 0,0-1-1,18-17 1,-18 18 15,17-18 32</inkml:trace>
  <inkml:trace contextRef="#ctx0" brushRef="#br0" timeOffset="155946.5276">18468 13335 0,'-18'0'156,"-17"0"-141,17 0-15,1 0 16,-1 0 0,0 0-1,-34 35 32,-1 1 0,53-19-31,-18-17-1,0 18 1,18-1 15,-17 1-15,-1-18-1,0 18 1,18-1 0,0 1 15,0 0-15,0-1-1,0 1 1,0 0 15,18-18-31,0 17 16,-1-17-1,1 18 1,17-1 15,-17-17-15,0 0-1,-1 0 1,1 0 0,17 0-1,-17 0 17,-1 0-17,1 0 1,0 0-1,-1 0 1,1 0 15,0-17-15,-1-1 31,1 18-16,-18-17 0,17 17-15</inkml:trace>
  <inkml:trace contextRef="#ctx0" brushRef="#br0" timeOffset="157050.3733">18486 13335 0,'-18'18'109,"-17"-1"-62,-18 36 0,35-35-31,18-1 15,-18-17-31,18 18 15,-17-18 1,17 18 0,0-1-1,-18 1 17,1-18-17,17 18 1,0-1-1,-18-17 17,18 18-17,-18-18 1,18 18-16,-17-18 16,17 17-1,0 1 48</inkml:trace>
  <inkml:trace contextRef="#ctx0" brushRef="#br0" timeOffset="198949.1319">15152 15346 0,'17'0'156,"1"0"-125,17-18-31,-17 18 16,17 0 0,1 0-1,-19 0 1,18-17 0,18 17-1,-17-18-15,-19 18 0,36 0 16,-18-18-1,-17 18 1,70-17 0,-17 17-1,-53 0 1,34 0-16,-16-18 16,-19 18-16,19 0 15,17-18 1,-18 18-1,18 0 1,0 0 0,-18 0-1,0 0 17,0 0-32,-17 0 15,0 0-15,17 0 16,-17 0-1,35 0 1,-18 0 0,0 0-16,-17 0 15,35 0-15,-36 0 16,72 0 0,-72 0-1,18 0-15,-17 0 16,35 0-1,-18 0-15,-17 0 16,52 0 0,-34 0-1,-19 0 17,1 0-17,0 0-15,-1 0 16,1 0-1,0 0 1,17 0 0,-17 18-1,-1-18-15,1 0 16,-1 0 0,1 0-1,17 0 1,-17 0-1,0 0 1,17 0 0,-17 0 15,-1 0 0,1 0-15,17 0-1,-17 0 1,17 0 0,-17 0 15,-1 18-31,1-18 31,0 0-15,-1 0-1,-17 17 1,0 1 0,18-18-1,-18 18-15,17 17 32,1 0-17,-18-17 1,0 35-1,0 0 1,0-18 0,0 0-1,0 0 1,0-17 0,0 17-1,0-17 1,0 17-1,0-17 1,-18 17 0,18-17 15,-17-1-31,17 1 31,0 17-15,0-17 31,-18 17-32,-17 1-15,17-1 16,-35-18 0,53 1-1,-35 0 1,17-1-1,1-17 1,-1 0-16,1 0 31,-1 0-31,0 18 16,1-18-16,-1 0 16,0 0-1,1 0 1,-1 0-1,0 18 1,1-18 0,-1 0-1,-17 0 1,0 0 0,-18 0-1,35 0-15,-17 0 16,-1 0-16,1 0 15,0 0 1,0 0 0,-18 0-16,35 0 15,-52 0 17,-1 0-17,53 0 1,-17 0-16,17 0 15,1 0-15,-1 0 16,1 0 0,-19 0-1,19 0 17,-1 0-17,0 0 1,1 0-1,-1 0-15,0 0 16,-17 0 15,17 0-31,18 17 16,-17-17-16,-1 0 47,-35 0-32,18 0 1,-18 0 0,18 0-16,0 0 15,17 0-15,-17 0 16,-18 0 0,35 0-1,0 0-15,1 0 16,-18 0-1,17 0-15,0 0 16,-17 0-16,-18 0 31,18 0-15,-1 0 0,19 0-1,-18 0 1,17 0-1,0 0 1,1 0 0,-1 0-16,0 0 15,1 0 1,-1 0 0,0 0-1,1 0 1,-1 0-1,1 0 17,-1 0-17,0 0 17,1 0-1,-1-17-16,0 17 32,1-18-15,17 0-17,-18 1 1,0 17-1,1-18 17,17 0-17,-18 18 1,18-17 0,0-1-1,0 1-15,-17 17 16,17-18-16,0 0 15,0 1 1,0-19 0,0 1-1,0 17 1,0 1 0,0-1-1,0 1 1,0-1-1,0 0 1,0 1-16,0-19 31,0 19-31,0-1 32,0-17-17,17 35 1,-17-36-1,0 19 1,0-18 0,18 35-1,-18-18 17,0 0-17,0 1 1,0-1 46,0 0-30,17 18-17,-17-17 1,0-1-1,0 0 1,18 18 15,-18-17-15</inkml:trace>
  <inkml:trace contextRef="#ctx0" brushRef="#br0" timeOffset="204357.3117">17286 11765 0,'0'18'188,"0"-1"-188,0 1 31,18 35 16,-1 0 0,-17-35-32,0-1 1,0 1 0,18-18-1,-18 17 16,18-17-31,-18 18 16,0 0 47,17-18-1,-17-18-46,18 0-1,-18 1-15,18-18 16,-18-1 0,17 1-1,18-18 1,-35 18-1,18 17-15,0-17 32,-18 17-32,17 1 0,-17-1 15,18-17-15,0 35 32,-18-18-32,0-17 15,17 35-15,1-18 16,-18 0-1,18 1-15,-1-18 16,1 17-16,0 0 16,-1-17-1,1 17-15,-18 1 16,17 17 0,1-18-1,-18 0-15,18 18 31,-18-17-31,17-18 16,1 35 0,17-18-1,-35 0 17,18 18-17,0 0 1,-18-17-1,0-1 17,17 18-32,-17-18 31</inkml:trace>
  <inkml:trace contextRef="#ctx0" brushRef="#br0" timeOffset="209028.3733">9155 12206 0,'17'0'140,"1"0"-124,17 0 15,-17 0-15,-1 0-1,1 0 17,0 0-32,-1 0 15,19-18 1,-19 1 0,1 17-1,0 0 1,-1-18-1,1 1 1,17 17 15,-17-18-31,-18 0 16,35 1 0,-17 17-16,-18-18 15,17 0 1,1 18 15,-18-17-31,0-1 16,18 0-1,17 1 1,-35-1 0,17 1-1,-17-1 1,18 0-1,-18 1 1,0-1-16,0 0 47,0 1-47,0-1 16,0 0-1,-18 1 1,1 17-1,-1-18 1,1-17 0,-1 17-1,-17-17 1,17 17 15,0 1-31,1 17 16,-1-18-1,0 0 1,1 18 0,-1 0-16,1-17 31,-1 17-31,0 0 0,-17 0 31,17 0-15,1 0-1,-1 0 1,0 0 0,1 0-1,-1 0 1,-17 0 0,17 0 15,1 0-31,-1 0 47,-17 0-32,-1 0 1,1 0 0,17 0-1,-17 0 1,0 0-1,0 0 1,17 17 0,0-17-1,18 18-15,-17-18 16,-1 0-16,0 18 31,1-1-31,-1-17 31,1 18-31,-1 0 16,18-1 0,-18-17-1,1 0 1,17 18 0,0-1-1,-18-17 16,18 18-31,0 0 32,0-1 15,0 1-32,0 0 1,0-1 31,0 1-32,0 0 17,0-1-1,18-17-31,-18 18 15,0 0 1,17-18 0,-17 17-1,0 1 1,0-1 0,0 1-1,18 0 1,-18-1 15,18 1-15,-18 0-1,17-1 1,-17 1 31,0 0-32,35-1 1,-35 18 0,18-35-1,-18 18 1,18 0 15,-18-1 0,0 1 1,17-18-17,-17 18 1,18-18 15,0 0 16,-18 17-47,0 1 31,17-18 16,1 0-16</inkml:trace>
  <inkml:trace contextRef="#ctx0" brushRef="#br0" timeOffset="211031.5363">9543 11254 0,'0'17'187,"0"1"-171,0 0 0,0-1-16,0 18 62,17 18-15,-17-35-16,0 0-15,18-18 15,-18 17-15,18-17 15,-1 0 16,1-17-31,-18-19-1,17 1 1,1 0-1,0 17 1,-18 1-16,17-1 16,1-17-16,-18 17 15,18-17 1,17-1-16,-35 1 16,35 0-1,-17-18-15,17 18 16,18-18-1,-35 17 1,-1 19 15,-17-1-15,18 18-16,0-17 16,-1-1-1,-17 0 1,18 18-16,0-17 15,-18-1 1,17 18 0,-17-18 31,35 1-47,-35-1 15,18 18 16,-18-18-15</inkml:trace>
  <inkml:trace contextRef="#ctx0" brushRef="#br0" timeOffset="220598.7646">7497 12206 0,'17'0'219,"1"0"-203,-1 0-1,1 0 1,17 0 15,1 0 16,-19 0 16,-17 18-32,-17-18 31,-19 0-46,19 0-16,-19 0 16,1 0-1,0 0 1,17 0-1,1 0 1,-1 0-16,0 0 31,1 0-15,34 0 93,1 0-93,17 0 0,-17 0-1,0 0 16,-1 0 16,18 0-47,-17 0 16,0 0 0</inkml:trace>
  <inkml:trace contextRef="#ctx0" brushRef="#br0" timeOffset="229298.6998">15593 16245 0,'-18'0'172,"0"0"-157,-17 0 1,18 0-1,-1 18 1,0-18 15,-17 0 1,17 18 14,1-1-30,-1 1 0,0-18-1,1 18 17,-1-18-32,18 17 31,-17-17-16,-1 0 1,18 18 15,-18 0-31,1-18 32,17 17-17,-18-17 1,18 18 15,0-1-15,-18-17-16,18 18 47,-17 0-32,17-1 1,0 1 31,0 0-32,0-1 1,0 1 0,0 0-1,0-1 1,0 1-1,17-1 1,1 19 0,-18-1-1,18 0 1,-1 1 15,1 16-15,17 19-1,-35-53 1,0-1 15,18-17-15,-1 36 0,-17-19-1,18-17 1,0 0 31,-1 18-47,-17 0 15,53-18-15,-17 17 16,-1-17-16,0 18 16,18-18-1,-35 0 1,52 0-1,1 0 1,-1 0 0,-34 0 15,-1 0-31,0 0 16,0 0-16,1 0 15,-1 0 1,18 0-16,-18 0 15,18 0-15,106 0 32,-106 0-17,17 0 1,-34 0 0,-19 0-16,19 0 15,-19 0 1,1 0-1,17 0-15,18 0 16,-35 0 0,17 0-16,18-18 31,-18 18-15,0 0-16,-17-17 15,17 17-15,-17 0 16,0 0-16,17 0 15,-17-18 1,52 18 0,-52 0-1,17-18 1,-17 18 0,-1-17-16,36 17 0,-18 0 15,1 0 1,-19-18-1,1 0 1,0 18 15,-1-17-15,1 17 0,-18-18-1,18 18 1,-1-18-16,1 18 15,-18-17-15,0-19 16,53 1 0,-36 18-1,-17-1-15,0-17 16,18-1 0,0 1-16,-18 17 15,17-17 1,-17 18 15,18-36-15,-18 35-16,18-35 15,-18 35-15,0 1 16,0-18 0,0-1-1,0 19 1,0-1-16,-18 0 15,18 1-15,-18-1 16,1-17 0,17 17-1,-18-17 1,0 0 0,1 17-1,-1 0 1,0 1 15,1-1-15,-1 18-1,18-18 1,-17 18 0,-1-17-16,-17 17 31,17 0-16,-17 0 1,-1 0 0,-16 0-1,16 0 1,1 0 0,17 35-1,-17-35 16,0 18-15,-36 17 15,36-17-15,0-1 0,17-17-16,0 18 15,1-1-15,-1-17 16,0 0-16,1 0 15,-1 0 1,-17 0 0,0 0 15,-1 0-15,-34 0-1,35 0-15,-18 0 16,17 0-1,1 0-15,17 0 16,-17 0 0,0 0-16,17 0 31,1 0-31,-1 0 16,-17 0-1,17 0 1,-17 0-1,-1 0 1,1 0 0,-18 0-1,0 0 1,18 18 0,-35 0 15,17-18-31,17 17 15,-17-17 17,18 18-32,18-18 15,-1 0 1,-17 0-16,17 0 16,0 0-1,1 0 1,-1 18-1,-17-18 1,17 0 0,-52 0-1,17 0 1,17 0 0,19 0 15,-1 0-31,0 0 15,1 0 1,-1 0 15</inkml:trace>
  <inkml:trace contextRef="#ctx0" brushRef="#br0" timeOffset="233448.3131">12594 12294 0,'18'0'109,"-1"-17"-93,1-1 15,53 0 16,-54 18-16,1 0-15,0 0 15,-1 0-15,1 0-1,-1 0 1,1 0 0,0 0 15,-1 0-15,1 0-16,0 0 46,-1 0-30,1 0 31,0 0-31,-1 0 15,-17 18 0,0 0-31,18-18 16,-1 17-1,-17 19 1,0-19 0,0 1-1,0-1 1,0 19-1,0-1 17,0-17-17,0-1 1,0 19 0,0-19-1,0 1-15,0 0 16,0-1-1,0 18 1,0 1-16,0-19 16,0 1 15,0 0-15,0-1-1,0 1 1,0 0-16,0-1 31,0 1-15,0-1-16,0 1 31,0 0-15,-17-18-1,17 17 1,-18-17-1,18 18 17,0 0-17,-17-1 17,-1-17-17,0 0 16,1 0 1,-1 0-17,0 0 1,1 0 0,-1-17 15,0-1-16,1 0 1,17-17 0,0 0-1,-18 17 1,18 1 0,-17-1-1,17 0 16,0 1-31,-18-1 47,18 0-31,-18 1 0,1 17-1,17-18 1,0 0-1,-18 18 1,0-17 0,18-1-1,0 1 1,0-1 0,0 0-1,-17-17 1,17 17-1,0 1 17,0-1-17,0 0 17,0 1-17,0-1 1,0 0 15,0 1-15</inkml:trace>
  <inkml:trace contextRef="#ctx0" brushRef="#br0" timeOffset="236646.5909">4604 12100 0,'17'0'203,"1"0"-203,0 0 16,-1 0-1,1 0-15,0 0 16,-1 0 0,18 0-1,-17 0 1,0 0 0,-1 0-1,1 0 1,0 0-1,-1 0 1,1 0-16,0 0 31,-1 0-15,1 0 0,0 0-1,17-17 1,-18-1-1,1 0 1,0 1 0,-1-1-1,1 0 1,0 1 15,-1-1-15,1 1 15,-18-1-15,18 18-1,-18-18 1,17 18-16,-17-17 16,0-1-1,0 0 16,0 1-15,0-19 15,0 19-31,0-1 32,0 0-32,-17 1 31,-1-1-16,18 1-15,-18 17 32,1-18-32,-1 0 31,0 18-15,1-17-1,-1 17 16,0 0-15,18-18 0,-35 18-1,18-18 1,-1 18 15,0-17-15,1-1 15,-1 18-31,0 0 31,1 0-15,-1 0 0,0 0-1,1 0 1,-1 0-1,0 18 1,1-18 0,-1 17 15,1 1-15,-1 0 15,0-1-16,1 1 17,17 0-1,-18-1-31,0-17 16,18 18-1,0-1 16,0 1-31,0 0 32,0-1-17,0 1 17,0 0-17,0-1-15,0 1 47,0 0-31,0-1-1,0 19-15,0-19 16,0 1-16,0-1 16,0 1-1,18-18 1,-18 35-1</inkml:trace>
  <inkml:trace contextRef="#ctx0" brushRef="#br0" timeOffset="249052.8979">21149 13529 0,'0'18'109,"0"17"-93,0-17 15,0 70 16,0-71-32,0 1 1,0 0 0,0-1-1,0 1 1,0 0 0,0-1-1,0 1 1,18-18-1,-18 35 17,17-35 15,-17 18-32,18-18 1,0 0 15,-1 0 0,1 0-31,-1 0 32,1 0-17,0 0 1,-1 0-1,1 0 1,0 0 15,-1 0-15,1 0 15,0 0 16,-1 0 0,-17-18 78,0 1-47,0-1 16,0 0-47</inkml:trace>
  <inkml:trace contextRef="#ctx0" brushRef="#br0" timeOffset="250132.2796">21184 13476 0,'36'0'219,"-19"0"-219,1 0 16,-1 18-1,1-18 1,0 0 0,17 0 15,18 0 31,-35 0-46,-1 0 15</inkml:trace>
  <inkml:trace contextRef="#ctx0" brushRef="#br0" timeOffset="252031.2893">21431 13882 0,'0'17'375,"0"1"-344,0 0-15,0-1 0,0 1 15,0 0 0,0-1-31,0 19 47,0 16 0,0-34-32,0 0 1,0-1 15,0 1-15,0 0 0,0-1-1,0 1 1,-17 0 31,17-1-32,-18 1 1,0-18 0,1 0-16,-1 0 15,0 0 1,1 0-1,-19 0 1,36-18 15,-17 1-15,-1 17 0,1-18-1,-1 18 1,18-18-1,-35 1 1,17-1 0,18 0 15,-18 18-31,1 0 31,17-17-15,-18-1 15</inkml:trace>
  <inkml:trace contextRef="#ctx0" brushRef="#br0" timeOffset="254918.1719">21678 13652 0,'18'0'187,"-1"0"-187,19 0 31,-19 0-15,19 0 0,-19 0-1,1 0 1,17 0 0,-35 18-16,18-18 31,-1 0-31,1 18 15,0-1 17,-1 1-17,1-18 1,-18 18 0,0-1-1,18-17 1,-18 18-1,0 17 1,0-17 0,0 17-1,-18-17 1,-17 17 15,17 0-15,0-35-1,1 0-15,-1 18 16,1-18 15,-1 0-15,0 0 0,1 0 15,17-18 0,0 1 0,0-1-31,17 18 16,1-18 15,0 18-15,-1 0-16,1 0 31,-1 0 0,1 0-15,0 0 0,-1 0-1,1 0 32,0 0-31,-18 18-1,17 0 1,1-18 0,0 17-16,-18 1 31,17-18-16,-17 18-15,18-18 32,-18 17-17,18 1 1,-18 0-16,17-1 16,-17 1-16,18-18 15,-18 35 1,0-17 15,0-1-15,0 1-1,0 0 1,0-1 0,0 1 30,0 0-30,0-1 0,-18-17-1,1 0 1,-1 0 15,0 0-15,1 0-1,-1 0-15,0 0 16,1 0 15,-1 0-15,0 0 0,1 0 15,-1 0 0,-17 0-15,-18-17-1,18 17 1,17 0 0,0 0-16,1 0 15,17-18-15,-18 18 16,0 0 15</inkml:trace>
  <inkml:trace contextRef="#ctx0" brushRef="#br0" timeOffset="257301.36">22472 13547 0,'0'35'110,"0"-17"-95,0 52 1,0-35 15,0-17-15,0 17-1,0-17 1,0 35 0,18 17-1,-18-34 1,0-1-16,0-17 15,0-1 1,0 36-16,0-35 16,17 17-1,-17 0 1,18 18 0,-18-35-1,0 0-15,0-1 31,0 1-31,0-1 0,17-17 16,-17 18 0,0 0-1,0-1 17,18 1-17,-18 0 1,18-18 46,-1 0-46,1 0 0,0 0-1,-1 0-15,36 0 16,-35 0-1,52 0 17,-17 0-17,-35 0 1,53 0 0,-19 0-1,-16 0 1,-19 0-16,19 0 15,-19 0-15,19 0 16,-1 0 0,-18 0-16,36 0 15,-17 0 1,-1 0-16,0 0 16,1 0-16,16 0 15,37 0 1,-36 0 15,-1 0-31,-34 0 16,35 0-16,0 0 0,-18-18 15,0 18 1,1-18 0,17 1-1,0 17 1,-36 0-1,1 0 1,0 0 0,-1 0-1,1 0 1,-1 0 0,1 0-1,0 0 1,-1 0 15,1 0-15,-18-18-1</inkml:trace>
  <inkml:trace contextRef="#ctx0" brushRef="#br0" timeOffset="260073.3026">23125 13617 0,'-36'0'140,"1"0"-140,0 35 32,-36-17-1,36 0-31,17-1 31,1-17-15,17 18-16,0 0 15,-18-1 17,0-17-17,18 18 1,0 0-16,0-1 31,0 1-31,0 0 31,0-1 1,18-17-17,0 0 1,-1 0 0,1 0-1,17 0 63,0 0-78,1 0 16,17 18 0,-36-18-1,19 17-15,-19-17 16,1 0-16,-1 18 15,1 17 1,0-35 0,17 36-1,-17-19 1,-1-17 0,-17 36-1,18-19 1,0 1 15,-18-1-15,0 1-1,0 0 1,0-1 15,0 1-15,0 0 15,-18-18-15,0 17-1,1-17-15,-1 0 32,0 0-17,1 0 16,-1 0-15,0 0 0,1 0-1,-1 0 1,1-17 0,17-1 15,0 0-31,0 1 15,0-1 1,0 0 0,0-17-1,0 0 1,0 17 0,0-17-1,0 17 16,17 1-15,-17-19-16,18 19 31,-1-1-15,-17 1 0,18 17-1,-18-18 1,0 0-16,0 1 31,0-1-15,0 0 15,0-17-15,0 17 15,0 1 0,-18 17 0,18-18-15</inkml:trace>
  <inkml:trace contextRef="#ctx0" brushRef="#br1" timeOffset="273647.5386">23248 14587 0,'-18'0'156,"18"18"-140,-17-18 0,17 18-1,-18 35 17,18-36-32,-18 36 62,18-35-62,0 17 0,0-17 31,0-1-15,0 1 0,0 0-1,0-1 1,0 1-1,0-1 1,18 1 0,-18 0-1,18-1 1,-18 19 15,17-19-15,1 1-1,0 0 1,-18-1 0,17 1-1,1-18 1,0 0 15,-1 0-31,1 0 31,0 0 1,-1 0-32,1 0 31,-1 0-15,1 0-1,-18-18-15,18 18 16,-1 0 15,-17-17-15,18-1-1,0 0 1,-1 18 0,-17-17-16,0-1 15,18 0 1,-18-17-1,0 0 17,0 17-17,0 1 17,0-1-17,-18 18 1,1 0-1,-1 0 1,0 0 0,1 0 15,-1 0-15,0 0-16,1 0 15,-1 0 16,1 0-31,-1 18 32,0-18-17,1 0-15,17 17 16,0 1-16,-18-1 16,0-17-16,18 18 15,-35 0 1,17 17-1,18-17 17,0-1-17,0 1 1,0 0 0,0-1-1,0 1 1,0 0-1</inkml:trace>
  <inkml:trace contextRef="#ctx0" brushRef="#br2" timeOffset="282853.7584">21167 14393 0,'0'18'141,"0"0"-126,17 17 1,-17-17 0,0-1-1,18 18 32,-18 1 0,0-19-31,18-17-1,-1 0 16,1 0 16,-1 0-47,1 0 32,0 0-17,-1 0 16,1 0 16,0 0-31,-1 0 15,1 0 32,-18-17-48,0-1 1,0 0 31,0 1-16,0-1 16,0 36 62,0-1-109,0 1 32,0 0-17,0-1 1,0 1-1,0 0 1,0-1 0,0 1-1,0 0 1,0-1 0,0 1-1,0-1 16,0 1-15,18-18 0,-18 18-1,0-1 1,0 1 0,0 0-1,17-1 1,-17 1 31,0 0-32,0-1 32</inkml:trace>
  <inkml:trace contextRef="#ctx0" brushRef="#br2" timeOffset="284786.2944">21872 14517 0,'-35'0'110,"0"0"-95,17 0 1,-35 35 31,18 18 0,35-35-1,0-1-46,0 1 47,0 0-31,17-18 15,1 0 0,0 0-15,-1 0 0,1 0-1,17 0 1,-17 0 0,0 17-1,-1 1 32,18-1-31,1 19-1,-36-19 1,17-17 0,-17 36-1,18-36 1,-18 17-1,0 1 1,0 0 0,0-1 15,0 1-15,-18-1 15,18 1 0,-17-18-15,-1 0-1,0 0 1,1 0 0,-1 0 30,1-18-30,17 1 0,0-1-16,0 1 15,0-1-15,0-17 16,0-1 0,0 19-1,17 17 1,-17-18-1,0 0-15,0 1 16,18-1-16,-18 1 16,17 17-1,-17-18 1,0 0 0,18 1 15,-18-1-31,18 18 15,-18-18-15,17 1 32,-17-1-17,0 0 1,0 1 0,0-1 15,-17 18-16,-1 0 1</inkml:trace>
  <inkml:trace contextRef="#ctx0" brushRef="#br2" timeOffset="288716.3766">21308 15064 0,'17'0'156,"19"0"-140,17 0 31,88 0-16,-106 0-31,0 0 16,89 0 30,-36 0 1,-53 0-31,-17 0 0,17 0 15,0 0-16,-17 0 1,17 0 0,-17 0-1,0 0 1,-1 0 0,1 0-1,0 0 16,-1 0 1,1 0-17,-1 0 17,1 0-17,0 0 1,-1 0 15,1 0 0,-18 17 1,0 1-17,0 0 1,0-1-1,0 18 1,0 1 15,0 17-15,0-18 0,0 0-16,0-17 15,0 17 1,0-17-1,0-1 1,0 1 0,0 17-1,0-17 1,0 17 0,0-17-1,0-1-15,0 1 16,0 0-1,0-1 1,0 1 0,0 0-1,0-1 1,0 1 15,0 0-15,0-1 31,-35-17-16,17 0-15,0 0-16,1 0 15,-18 0 1,17 0-1,-35-17 1,35 17 0,-35-18-1,18 18 1,17 0-16,-17 0 16,0 0-16,0 0 31,17 0-31,-17 0 31,17 0-15,0 0-1,1 0 1,-1 0 0,-17 0-1,0 0 1,-18 0-1,35 18-15,-35-1 16,18-17 0,17 0-16,-17 18 15,0-18-15,35 18 32,-18-18-32,0 0 15,1 0-15,17 17 31,-18-17-15,0 0 0,1 0-1,-18 0 1,17 0 0,0 0-1,1 0 1,-1 0-1,0 0 1,1 0 15,-1 0-15,0 0 31,1 0-16,17-17-31,0-1 31,0-17-15,0-1 0,0 19-16,0-19 15,0 1 1,0 0-1,0 17 1,0 1 0,0-19-16,0 19 15,0-19 1,0 1 0,17 17-16,-17 1 15,0-18 1,0 17 15,0-17-31,0 17 31,0 0-31,0 1 47,0-1-31,0 0-1,0 1 48,0-1-16,0 1 0,0-1-32,18 18 48,-18-18-48,18 18 1,-1 0 15,1 0-15,0 0 0,-1 0-1,1 0 1,0 0-1,-1 0 1,1 0 0,-1 0-1,1 0 1,0 0 0,-1 0-1,1 0 1,0 0 15,-1 0 0</inkml:trace>
  <inkml:trace contextRef="#ctx0" brushRef="#br2" timeOffset="290366.2759">21608 15187 0,'17'0'188,"1"0"-188,17 0 31,-17 0-15,17 0 15,18 0 16,-35 0-16,-1 0-15,1 0-1,0 0 63,-1 0-31</inkml:trace>
  <inkml:trace contextRef="#ctx0" brushRef="#br2" timeOffset="292701.3496">21608 15187 0,'0'18'219,"0"-1"-157,0 1-46,0 0 31,17-1 0,-17 1-16,18-18-15,0 0 30,-18 18-14,17-18-1,-17 17 0,18-17-15,-1 0 62,1 0-62,0 0 15,-18-17-16,17 17 17,1 0-1,-18-18-15,18 18 15,-1 0 0,1 0-15,0 0 31,-1 18-32,-17-1 1,18-17 31,-18 18-47,17-1 15,1 1 1,-18 0 15,18-1-15,-1 1 62,-17 0-78,0-1 16,0 1 15,0 0-16,0-1 32,0 1-31,0-1 15,0 1 32,-17-18-63,-1 0 31,0 0 0,1 0-15,-1 0-1,1 0 1,-1 0 15,0 0-15,1 0 15,-1-18 0,0 18-15,18-17 47,-17 17-48,-1 0 32,18-18-31,-18 18 15</inkml:trace>
  <inkml:trace contextRef="#ctx0" brushRef="#br3" timeOffset="304932.3837">24659 13264 0,'0'36'109,"0"-19"-93,0 89 15,0-18-15,0-70-1,0 17 1,0-17-16,0 0 16,18 105 30,-18 71 1,0 53-31,0-35 0,0-106-1,0-54 1,0-34-16,0 35 15,0-18 1,0 1-16,0-1 16,0 18-16,0-36 15,0 72 1,0-1 0,0-53-1,0 18 1,0-18-1,0 1-15,0-1 16,0 0 0,0 0-16,0 1 15,0 17 1,0-1 0,0-34-1,0 0 1,0-1-16,0 19 15,0-19 1,0 1 0,0 0-16,0-1 31,0 1-15,0-1-1,0 1 1,0 0-1,0 35 1,0-18 15,0-17-15,0 17 0,0-17-1,0-1 1,0 1-1,0-1 32,0 1-15,0 0-1,0-1 0,0 1-15,0 0-1,0-1 1,0 1 0,0 0-16,0-1 31,0 1 16</inkml:trace>
  <inkml:trace contextRef="#ctx0" brushRef="#br3" timeOffset="307215.1366">25347 13370 0,'18'0'187,"17"0"-171,0 0-1,-17 0 1,0-17-16,34 17 47,-34 0-47,17 0 47,-17 0-16,0 0-15,-1 0-1,1 0 32,0 0 0</inkml:trace>
  <inkml:trace contextRef="#ctx0" brushRef="#br3" timeOffset="308737.1876">25382 13406 0,'0'17'156,"0"1"-156,0 17 31,0-17-15,0-1-1,18 1 17,-18 0-17,18-18 1,-18 17-1,0 1 1,17-18 0,1 0 31,0 0-16,-18-18-31,17 18 15,-17-17 1,18 17-16,-1 0 16,1 0-1,0 0 1,-1 0-16,36 17 31,-17 1-15,-19-18-1,18 35 1,-17-17 0,-18-1-1,0 1 1,0 0 0,18-18-1,-18 17 1,0 1-16,0 0 31,0-1-31,0 1 31,0 0-15,0-1 0,-18-17-1,18 18 16,-35 0-15,17-1 0,1-17-1,-1 18 1,0-18 0,1 0-1,-1 0 1,0 0-1,1 0 17,-1 0-17,0 0 17,1 0-1,17-18-31</inkml:trace>
  <inkml:trace contextRef="#ctx0" brushRef="#br3" timeOffset="310582.4247">25806 13353 0,'17'0'266,"1"0"-250,-18 17-1,18-17 1,-1 18 15,-17 0-15,18-18-1,-18 17 1,18 1 0,-18-1-1,0 1 1,0 0 0,0-1-1,-18-17 1,0 18-16,18 0 15,-17-18 1,-1 0 0,18 17-1,-18 1 17,1-18-17,34 0 79,1 0-63,0 0-15,-1 0 15,1 0-31,0 0 16,-18 18-16,35-18 31,-35 17-15,17-17-1,1 18-15,0-18 31,-18 35-15,0-17 0,17-1-1,-17 1 1,0 0 0,0-1-1,0 1 1,0 0-1,0-1-15,0 1 32,0 0-17,-17-1 1,-1 1 0,0-18-16,18 17 15,-17-17 16,-1 18-15,1-18 0,-1 18-1,0-18 1</inkml:trace>
  <inkml:trace contextRef="#ctx0" brushRef="#br3" timeOffset="312750.4501">26300 13229 0,'0'18'125,"0"17"-110,0 53 1,0 0 15,17-35-15,-17-35-1,0 17 1,18 1-16,-18-19 16,0 1-1,17 17 1,-17 0-1,0 1 1,0-1 0,0 0-1,0-17 1,18 17 0,-18-17-1,0-1 1,0 1-1,0 0 1,18-1 0,-18 1-1,0 0 32,0-1-31,17-17 15,1 0 0,0 0-31,17 0 32,-17 0-17,35 0 1,-36 0-1,54 18 1,-1-18 0,-52 0-1,52 0 1,-17 0 15,-35 0-15,17 0-16,1 0 15,-19 0-15,18 0 16,-17 0 0,17 0-16,1 0 31,-19 0-31,19 0 0,-19 0 16,19 0-16,-19 0 15,1 0 1,-1 0-1,1 0 1,0 0 0,-1 0 15,1 0-15,0 0-1,-1 0 1,1 0 15,0 0 0,-18-18-31,17 18 16,1 0 0,-18-17-1,17 17 1,1 0-1,0 0 1,-1 0 31,1 0 0</inkml:trace>
  <inkml:trace contextRef="#ctx0" brushRef="#br3" timeOffset="314986.1311">26846 13406 0,'-17'0'156,"-1"0"-156,0 0 16,1 0 0,-1 0-1,18 17 1,-35 18 31,17 18 0,18-35-32,0 0 16,0-1-15,0 1 31,0 0-31,18-18-1,-18 17 1,18-17-1,-1 0 1,1 0 0,-1 0-1,1 0-15,0 18 16,-1-18 0,1 17-1,0-17 1,-1 0-16,-17 18 15,18 0 1,0-1-16,-1-17 16,-17 18-16,18 0 15,-1-1 1,-17 1 0,0 0-1,18-1 1,-18 1-1,0 17 1,0-17 0,0-1-1,0 1 1,0 0 0,-18-1-1,1 1 1,-1-18 15,1 0-15,-1 0-16,0 0 31,1 0-15,-1 0 30,0-18-30,18 1 0,0-1-1,0-35 1,0 0 15,0 18-15,0 17-1,0 1 1,18 17-16,-18-18 16,0-17-1,18 17 1,-18 0 0,17 1 15,-17-18-16,18 17 17,-18 0-17,0 1-15,18 17 16,-18-18-16,0 0 16,0 1-1,0-1 1,0 0-1,-18 1 48,0 17-63,1 0 31,-1 0-15</inkml:trace>
  <inkml:trace contextRef="#ctx0" brushRef="#br1" timeOffset="322466.6396">26758 14217 0,'18'0'188,"-1"0"-172,1 0-1,17 0 1,1 0 15,-19 0 0,19 0 1,-19 0-17,1 0 16,-1 0-31,1 0 47,0 0-31,-1 0 31,1 0-16,0 0 16,-18 18 78,-18-18-125,0 0 16,18 17-1,-35 36 16,35-35-31,-18-1 16,18 19 0,-17-19-1,17 19 1,-18-19 15,18 19-15,0-19-1,0 1-15,0-1 16,0 1 0,0 0-1,0-1 1,0 1 0,0 0-1,0-1 32,0 1-31</inkml:trace>
  <inkml:trace contextRef="#ctx0" brushRef="#br1" timeOffset="323716.1848">26864 14499 0,'18'0'281,"-1"0"-281,1 0 47,0 0-16,-1 0-31,1 0 47,-1 0-31,1 0 15,0 0-15,-1 0 31,1 0-16,0 0 31</inkml:trace>
  <inkml:trace contextRef="#ctx0" brushRef="#br2" timeOffset="331948.1331">25418 14164 0,'17'0'156,"19"0"-140,-19 0-1,1 0 1,35 0 15,17-18 32,-52 18-32,0 0 0,-1 0 16,1 0-31,-1 0 62</inkml:trace>
  <inkml:trace contextRef="#ctx0" brushRef="#br2" timeOffset="334155.0806">25435 14164 0,'0'18'188,"0"-1"-173,18-17 17,-18 18-1,18 0 16,-1-1 0,1-17-16,-18 18 16,17-1 0,1-17 0,0 0 15,-1 0-46,1-17-1,0 17 32,-1-18-31,1 18 31,0 0-32,-1 0 1,1 0 15,-1 0 0,-17 18-31,0-1 16,18-17 0,0 18 31,-18 0-32,0-1-15,17-17 16,-17 18-16,18 0 15,-18-1 32,0 1-31,0 0 0,0-1 15,0 1-16,0 0 32,-18-18-31,18 17 0,0 1-1,-17-18 1,-1 0-1,18 17 1,-18 1 15,1-18-31,-1 0 32,1 0-17,-1 0 1,0 0 15,1 0 0,-1-18 1,0 18-1,1-17 0,17-1-15,0 1 62</inkml:trace>
  <inkml:trace contextRef="#ctx0" brushRef="#br2" timeOffset="335938.0884">25947 14076 0,'0'35'125,"0"-17"-94,-18 17-31,18-17 0,0-1 15,-17 36 17,17 0 30,0-35-46,0 17 15,0-17-31,0-1 16,0 19-1,0-19 1,0 1 0,0 0-1,0 17 1,0-18 15,0 1-15,17-18-1,-17 18 1,18-18 0,-1 0 15,1 0-16,0 0 17,-1-36-1,-17 19-15,0-1-1,18 18-15,-18-17 16,0-1-1,0 0 1,18 18-16,-18-17 16,0-19-1,0 19 17,0-1-17,-18 18 1,0-18-1,1 18 17,-1 0-17,-17 0 1,17 0 0,18 18-1,-17-18 1,17 18-16,0-1 47,-18-17-32,18 18 1</inkml:trace>
  <inkml:trace contextRef="#ctx0" brushRef="#br2" timeOffset="339654.4516">25329 14640 0,'18'0'109,"17"0"-93,-17-17-16,88-1 47,35 18 0,-88 0-32,-36 0 1,36 0 0,-35 0-1,0 0 1,-1 0-16,1 0 16,0 0-1,-1 0 16,1 0-31,0 0 16,-1 0-16,18 0 16,-17 0-16,0 0 15,-1 0 1,1 0 0,0 0-1,17 0 16,0 0-15,-17 0 0,-1 0 46,1 0-62,0 0 16,-1 0-1,1 0 32,0 0-31,-1 0 31,-17 18-32,0-1 1,0 1 0,0 17-1,0-17 1,18-1 0,-18 1-16,0 0 15,0-1-15,0 1 16,0 0 15,0 17-31,0-17 31,0-1-31,0 1 16,0-1 0,18 1-16,-18 0 15,0-1 1,0 1-1,0 0-15,0-1 32,0 1-32,0 0 31,0-1-15,0 1-16,0 0 15,0-1 1,0 1 15,0-1-31,0 1 16,0 0 15,0-1-31,0 1 31,0 0 0,0-1-15,-18-17 15,0 18-15,1-18-16,-36 0 31,35 0-31,0 0 16,-34 0-1,-1 0 1,-18 0 0,36 0-1,-18 0 1,0 0 0,35 0-1,1 0-15,-1 18 16,0-18-1,-17 0-15,17 0 16,1 0-16,-1 17 16,1-17-1,-19 0-15,19 0 16,-1 0 0,-17 0-1,-1 0 1,19 0-1,-36 0 1,35 0 0,1 0-1,-19 0 1,-17 0 0,18 0-1,18 0 1,-1 0-1,0 0 1,1 0 15,-19 0-31,19 0 16,-1 0 46,-17 0-62,17 0 16,0 0 0,1 0-1,-1-35 1,1 17 0,17-17-1,-18-18 1,18 35 15,0-17-15,0-18-16,0 0 15,0 18-15,0 0 32,0 17-17,0 0-15,0-17 16,0 18-1,0-1-15,0 0 32,0 1-32,0-1 31,0 0-15,0 1-1,0-1 16,0 0-31,0 1 16,0-1 0,0 1 15,0-1-31,0 0 31,0 1-15,18 17-1,-1 0 64,1 0-64,-1 0 1,1 0-1,0 0 1,35 0 0,-18 0-1,0 0 17,-17 0-17,17 0 1,-17 0-1,-1 0 1,19 0 0,-19 0-1,1 0-15,0 0 16,-1 0 0,1 0-1,0 0 16,-1 0-31,1 0 32</inkml:trace>
  <inkml:trace contextRef="#ctx0" brushRef="#br2" timeOffset="342757.2049">25559 14764 0,'0'-18'125,"35"18"-110,0 0 17,-17 0-17,17 0-15,-17 0 31,-1 0-31,1 0 47,17 0-31,1 0 31,-19 18 0,-17-1-32,18-17 1,-18 18 31,0 0-47,0-1 31,0 1-15,0 0-1,-18-1 1,18 1 0,-17-18-1,-1 17-15,18 1 16,-18-18-16,18 18 15,-35-18 1,35 17 15,-18-17-15,1 0 0,17-17 93,17 17-93,-17-18 15,18 18-31,0 0 47,-1-18-32,19 18 1,-19 0 0,1 0 46,0 0-46,-1 0 46,1 18-31,0-18-15,-18 18 15,0-1-15,0 1 0,0 0 46,0-1-46,0 1 15,0 0 0,0-1-15,0 1 31,0 0-32,0-1 32,0 1-31,-18-18-1,18 17-15,-18-17 16,1 0 0,-1 0-1,0 0 17,1 0-1,-1 0-31,0 0 31,1 0-31,-1 0 31,0 0 16,1 0-16</inkml:trace>
  <inkml:trace contextRef="#ctx0" brushRef="#br2" timeOffset="346605.9883">22102 15893 0,'17'-18'109,"1"0"-109,17-17 16,0 0 31,1 0 0,-19 35-32,1 0 1,-18-18 15,18 0 16,-54 18 47,1 0-94,0 36 15,-1-1 1,19-35 0,-18 17-16,35 19 15,-18-19 1,0-17-16,1 18 47,17 0-47,17-18 78,1 0-62,-18-18-1,18 0 1,-1 1-1,1-19-15,-1 36 16,1-17-16,0-18 16,-1 17-1,1 0 1,0 18 15,-1-17-31,-17-1 16,18 18-16,-18-18 31,18 18-15,-1 0 15,-34 0 31,17 36-46,-36-19 0,1 19-1,35-19-15,-18 1 32,18-1-32,-17-17 15</inkml:trace>
  <inkml:trace contextRef="#ctx0" brushRef="#br2" timeOffset="349262.1923">26194 15434 0,'17'0'125,"1"-18"-109,0 18 15,-18-17-31,0-1 16,17 18-1,-17-18 1,18 1 0,0 17-1,-18-18 1,0 1 15,17 17-15,-17-18-1,0 0 1,0 1 0,0-1 31,0 0-16,-17 18 31,-19 0-62,19 18 16,-54 35 0,36-35-1,17 34 1,-17-34-1,17-18-15,18 18 16,0-1-16,-17-17 47,17 18-31,-18 0-1,36-18 63,-18-18-62,17 18-16,1-18 16,17 1-1,-17-1 1,-1 18-1,1-35-15,17 17 16,-17 18-16,0-17 16,17-1-1,-17 0 17,-1 18-17,-17-17 1,18 17-1,-1-18 1,1 18 31,-36 0 0,1 0-32,-18 0 1,17 18 0,-17-1-1,17 1 1,18 0-16,-18-18 31,1 35-15,-1-35-1</inkml:trace>
  <inkml:trace contextRef="#ctx0" brushRef="#br2" timeOffset="351136.9779">26864 13212 0,'18'0'485,"-1"0"-485,-17-18 15,0 0 1,53-70 0,53-71 31,-71 89-1,-17 52-30,-18 0 0,18 1-1,-18-1 1,17 18 0,-17-17-1</inkml:trace>
  <inkml:trace contextRef="#ctx0" brushRef="#br2" timeOffset="353539.2659">23160 13353 0,'0'17'156,"0"1"-141,0 0 1,0-1 0,0 1-1,0 35 32,17-18 0,-17-17-16,18-18 32,0 0-48,-1 0 1,-17-18 0,0 0-16,18 1 15,0-19 17,-1 1-17,1 0 1,-18 17-1,18-17 1,-18 17 0,17 1 15,1-1-31,-18-17 16,18 17-1,-18 1 1,17 17-1,-17-18-15,18 0 32,-18 1-32,0-1 47,0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44:57.5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5151 4657 0,'35'0'109,"0"0"-93,0 0-16,-17 0 15,70 0 17,-17 0-17,-36 0 1,53 0 0,0 0-1,-35 0 1,0 0-16,-17 0 15,16 0-15,1 0 16,-17 0 0,17 0-16,-1 0 15,19 0 1,0 0 15,-18 0-15,-36 17-16,36-17 15,-35 0 1,35 18 15,0-18-15,-18 0 0,0 0-16,-17 0 15,17 0-15,-17 0 16,70 0-1,-71 0 1,54 0 0,17 0-1,-70 0 1,52 0 0,1 0-1,-53 0 1,17 0-1,0 18 1,-17-18-16,17 0 0,-17 0 16,-1 0-1,1 0 1,0 0 0,-1 0-1,1 0 1,0 0 249,-1 0-249,1-18-16,17 18 31,89-53 1,-89 35-32,35 18 15,124-17 32,-35 17 0,-124 0-31,1 0-1,-19 0-15,1 0 16,17 0-1,-17 0-15,0 0 16,-1 0-16,1 0 16,0 0-1,-1 0-15,1 0 32,35 0-17,0 0 1,0 0-1,-18 0 17,-18 0-17,1 17 1,0-17 0,17 0-1,-17 0-15,-1 0 31,19 0-31,-19 0 16,1 0 0,-1 0 15,1 0-31,0 0 0,-1 0 16,1 0-1,0 0-15,-1 0 31,1 0-31,0 0 32,-1 0-17,1 0-15,0 0 16,-1 0 0,1 0-1,-1 0-15,1 0 16,0 0-1,-1 0 1,1-17 15,0 17-15,-1 0-16,1 0 31,-18-18-15,18 18-1,-18-18 17,17 1-1,-17-1-31,0 1 16,18-1-1,-18-17 1,0 17-1,17 0 1,-17 1 0,0-1-1,0 0 32,0 1-31,0-18 15,0-18-15,0 35-1,-17 0-15,17 1 16,-18-1 0,18-17-16,-17 35 15,-1-36 1,0 1-1,1-18 1,-1 53 0,0-35-16,-17 0 15,35 17 1,-18 0 0,-34-34-1,34 16-15,-17 19 16,17-19-16,-17 19 15,35-1 1,-18 0 0,0 1-1,1 17 1,-19-35 0,1 17-1,0 0 1,0 18-1,-18 0 1,35-17-16,-17 17 16,-18 0-16,35 0 31,-52 0-31,17 0 16,-18 0-1,36 0 16,-18 0-31,18 0 16,-36 0 0,18 0-16,-17 0 15,-18 0 1,17 0 0,36 0-1,-1 0 1,1 0-1,0 0 1,0 0 0,-1 0-1,1 0 1,-18 0 0,18 0-1,17 0 1,-17 0-16,-18 0 15,18 0 1,-18 17 0,-53-17-1,0 0 1,71 0 0,-53 0-1,52 0 1,-17 0-1,1 0 1,16 0 0,1 0-1,-18 0 1,0 0 0,18 0-1,0 0 1,17 0-1,-17 0 1,17 0 0,0 0-16,-17 0 15,0 18 1,0-18 0,17 0-16,-35 18 15,35-18 1,-17 0-1,17 17-15,-17-17 16,18 0 0,-1 0-16,0 0 15,1 0-15,-1 0 16,0 0-16,1 0 16,-1 18 15,-17-18-16,17 17 1,1-17 0,-1 0-1,-17 18 1,17-18 0,0 0-1,18 18-15,-35-18 16,17 0-16,1 17 31,-1-17-31,18 18 16,-17-18-16,17 18 15,-36-18 1,36 17 15,-17-17-31,-1 18 31,18 0-15,-18-18 0,-17 0-1,35 17 1,-18 1 15,1-18-15,-1 0 15,18 17-31,-18-17 16,1 0-1,17 18 1,-18-18 15,18 18-15,-17-18-1,-1 0 1,0 0 15,1 0 16,-1 17-31,0-17 15,18 18-31,-17-18 31,-1 0-15,18 18 15,-18-18-15,1 17-1,-1 1 32,1-18-15,-1 18 14,18-1-14,0 1-1,-18-18-15,18 17-1,0 1 1,-17-18-1,17 18 48,0-1-1,0 1 1,0 0-47,0-1 15,0 1 0,0 0-15,17-18 15,-17 17-15,0 1-1,0 0 1,18-1 15,-18 1-31,18-1 31,-18 1-15,0 0 15,0-1-15,0 1-1,17 0 1,-17-1 0,18 1-1,-18 0 17,0-1-17,17-17-15,-17 18 16,0-1-1,0 1 1,0 0 15,0-1-31,18-17 16,-18 18 15,18 0-15,-18-1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48:14.97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8378 8661 0,'-17'0'188,"-1"17"-173,1 1-15,-1-18 16,-53 71 15,18 17 32,53-53-48,0 0-15,-17-35 16,17 18-16,0 17 16,-18-35-16,18 35 15,0-17 1,0 35-1,0 0 1,0-18 0,0 0-1,18-17 1,-18 0 0,0-1-1,17 1 1,1 0 15,-18-1-15,18-17-1,-1 18 1,1-18 0,0 0-1,-1 0 1,1 0-1,0 0 1,-1-18 0,1-17-1,-1 17 1,1-35 0,-18 18-1,0 18 16,0-54-15,0 0 0,0 36-1,0-53 1,0 70-16,0-17 16,0 17-1,0 1-15,0-1 16,0 1-1,0-1 1,0 0 0,0 1 15,0-1 0,0 0-15,0 1 15,0-1-15,0 0-1,0 54 95,0-19-110,0 1 15,0 17 1,0-17-16,0 17 16,0-17-16,0 17 31,18 0-16,-18 18 1,0-35 0,0 0-16,17-18 15,-17 52 1,0-16 0,18-19-1,0 19 1,-1-19-1,-17 1 1,18 0 0,0-1-1,-18 1 1,0-1 0,17-17 15,-17 18-16,18-18 17</inkml:trace>
  <inkml:trace contextRef="#ctx0" brushRef="#br0" timeOffset="2286.5513">8802 8449 0,'0'18'62,"0"52"-46,17 89 31,1-36-16,-18-87-31,18-1 15,-18 0 1,17 1-16,-17-1 16,18 0-16,-18-17 15,18 17 1,-18-17-16,0-1 16,0 1-1,17 0-15,-17-1 31,0 1 1,0-1-17,0 1 1,0 0 15,0-36 47,-17 0-78,17-17 16,-18 0 0,0 17-1,18-52 1,0 52-1,0-35 1,0 36 0,0-1-1,0 0 1,0-17 15,0 17-15,0 1-1,18-1 1,-18 0 15,18 18-15,-1-17 15,1 17-15,0 0 15,-1 0 0,1 0 1,-1 0-32,1 0 15,0 0 1,-1 0-1,1 17 1,17 1 0,-17 0 15,0-1-15,-1 1-1,1-18-15,-1 35 31,1-17-15,0 17 0,-18-17 15,0-1-31,0 1 31,0 0-31,0-1 16,0 1 15,0 0-31,0-1 31,0 1-15,0 0 0,-18-18-1,18 17 1,-35 1-1,17-1 1,1-17 0,-1 0-1,0 0 1,1 0 0,-1 0-1,0 0 1,1 0-1,-1 0 17,0 0-32,1 0 15,-1 0 1,1 0 0,-1 0-1,0 0 16,1 0-15,-1 0 0,0 0-1,18-17 1</inkml:trace>
  <inkml:trace contextRef="#ctx0" brushRef="#br0" timeOffset="4191.8687">9878 8731 0,'-18'0'109,"-17"0"-93,35 18 0,-88 17 31,-18 36-1,71-54-30,17 19 0,0-19 15,1-17-15,-1 18-1,18 0-15,-18-18 16,18 17-16,-17 1 15,17-1 1,-18-17 0,18 36-1,0-19 17,0 1-17,0 0 1,18-18-1,-18 17 1,17 1 0,1-18-16,0 0 31,-1 0-15,1 0-16,-18 18 15,35-18-15,-17 0 16,17 0-1,0 17 1,1-17 0,-19 0-1,19 0 1,-19 0 0,1 0-1,-1 0 1,19 0-1,-1 0 17,0 0-17,-17 0 1,0 0 0,-1 0 15,1 0-16</inkml:trace>
  <inkml:trace contextRef="#ctx0" brushRef="#br0" timeOffset="5379.1293">10530 9049 0,'18'0'109,"17"0"-93,1 0 0,34-18 15,-17 18 0,18 0-15,-36 0-1,18 0 1,-36 0 0,1 0-16,0 0 15,17 0 1,-17 0 0,-1 0 15,1 0-16,0 0 17</inkml:trace>
  <inkml:trace contextRef="#ctx0" brushRef="#br0" timeOffset="7576.4575">8378 10231 0,'-52'0'125,"16"17"-125,19-17 31,-1 18-31,-53 17 31,54-17-31,-1-1 16,1-17 0,-1 18-16,18 0 15,-18-1-15,18 1 16,-35 0 15,35-1-31,0 18 16,-18-17-1,18 0 1,-17-18 0,17 17-1,0 1-15,0 0 16,0-1-1,0 1 1,0 0 15,17-18-15,-17 17 0,36-17-1,-19 0 1,1 0-1,17 18-15,-17-18 16,17 0-16,-17 0 16,17 0-1,0 0-15,1 0 16,-19 0 0,1 0-1,-1 0 1,1 0-1,0 0 1,-1 0 0,1 0-1,0 0 1,-1 0 0,1 0 15</inkml:trace>
  <inkml:trace contextRef="#ctx0" brushRef="#br0" timeOffset="9871.9957">8837 10037 0,'0'17'125,"0"1"-110,0 17-15,0-17 31,0-1-31,0 107 47,53 17 0,-53-123-47,0-1 16,0 18-16,18-17 31,-18 17-31,17-35 16,-17 53-1,18-35 1,-18 0 15,0-1-15,0 1-1,0 0 1,0-1 0,0 1-1,0-36 79,0-17-78,0 17-1,-18-17-15,18-36 16,0 36 15,0 0-15,0 17-1,0 1-15,0-1 16,0 0 0,0 1-1,18-1 1,0 18 15,-1 0 0,1 0-31,-1-18 16,1 18 0,0 0-1,-1 0 1,19 0 15,-19 0-15,1 0-1,0 0 1,-1 0 0,1 0-1,-18 18 1,35 0 0,-35-1-1,0 1 1,0 0-1,18-18 1,-1 35 0,-17-18-1,18 1 1,-18 0-16,0-1 16,0 1-1,0 0 1,0-1-1,0 1 1,0 0 0,0-1-1,0 1 17,-18 0-32,1-1 31,-1 1 0,0-18-15,18 17-16,-35-17 31,18 0-15,-1 0 15,0 0-16,1 0 1,-1 0 0,0 0 15,1-17-15,-1 17-1,18-18 16,-18 1 1</inkml:trace>
  <inkml:trace contextRef="#ctx0" brushRef="#br0" timeOffset="12137.5597">9719 10248 0,'-18'18'157,"-17"-18"-142,17 17 1,1 1 0,-1 0-1,1 17 16,-1-35-31,18 35 32,0-17-32,0 0 31,0-1-15,0 1-16,0-1 31,0 1 0,0 17-15,0-17-1,18 0 1,-1-18 15,-17 17-31,18-17 31,-1 18-31,1-18 16,17 0 15,-17 0-15,0 0 15,-1 0-15,1-18-1,0 18-15,-18-17 16,0-1-16,17 18 16,1-53-1,-18 18 1,17 17 0,-17-17-1,0 17 16,0-17-31,0 17 32,0 1-32,0-1 15,-35 0 32,35 1-31,-17 17-1,-1 0 1,0 0 15,1 0 1,-1 0-17,36 0 95,-1 0-95,1 17 1,0-17-1,-1 0 1,1 36 0,-1-19-1,-17 1 1,18 0 0,-18-1-1,18 1-15,-18 0 16,17-1-1,-17 1 1,0-1 0,18 1-1,0 0 1,-1-1 15,1 1-31,0-18 31,17 18-15,-17-18 15,-1 0-15,1 0 15,-1 0-15,-17-18-1,18 18-15,-18-18 16,0-17 0,0 17-1,0 1 1</inkml:trace>
  <inkml:trace contextRef="#ctx0" brushRef="#br0" timeOffset="13945.5781">8043 8290 0,'18'0'78,"53"-17"-62,34 17 15,107-18-15,158-53 15,-228 36 0,-90 35-15,1-17-16,-17 17 15,-1 0 1,-17 0 0,-1 0-1,18 0 1,-17 0 0,17 0-16,-17 0 15,17 0 1,18 0-16,0 0 15,-35 0 1,-1 0 0,1 0-16,0 0 15,-1 0 1,1 0 0,0 0-1,-1 0 1,1 17-1,0-17 1,-1 0-16,18 0 16,1 18-1,-19-18 1,19 0 0,-19 0-1,36 0 16,-35 0-31,17 0 16,-17 0 0,-1 0-1,1 0 17,0 0-32,-1 0 31</inkml:trace>
  <inkml:trace contextRef="#ctx0" brushRef="#br0" timeOffset="15866.6596">8061 9966 0,'18'0'109,"140"0"-78,1 0-15,0 0 0,-89 0-1,-17 0 1,-17 0-16,-1 0 16,0 0-1,0 0 1,18 0-1,-17 18-15,-1-18 16,-17 0-16,34 0 16,-34 0-1,70 0 1,-52 0 0,-1 17-16,18-17 15,-18 0-15,0 0 16,54 18-1,-54-18 1,35 0 0,19 18-1,-54-18 17,0 0-17,-17 0 1,-1 0-1,1 0 1,17 0-16,-17 0 16,0 0-1,-1 0 1,1 0 0,-1 0-1,1 0 1,0 0-1</inkml:trace>
  <inkml:trace contextRef="#ctx0" brushRef="#br0" timeOffset="18150.0259">7091 11289 0,'53'0'141,"0"0"-126,35 0 1,18 0-16,0 0 16,123 0 30,-35 18 1,-159-18-31,18 0-16,-18 0 16,18 0-1,0 0-15,35 0 16,-35 0-1,-17 0-15,16 0 16,1 0 0,18 0-16,-36 0 15,36 0 1,-1 0-16,-17 0 16,18 0-16,-1 0 15,1 0 16,-18 0-15,0 0-16,53 0 16,-1-18-16,-16 18 15,-36 0 1,17 0 0,36-18 15,-71 18-31,-17 0 15,35 0 1,35 0 0,-53 0-1,53-17 1,-17 17 0,0 0 15,-36 0-16,0 0 1,0 0 0,1 0-1,-1 0 1,0 0 0,-17 0-16,-1 0 15,19 0-15,-1 0 31,-17 0-31,-1 0 32,1 0-32,0 0 31,-1 0-15,1 0-1,-1 0 16,1 0 1,0 0-17,-1 0 1,1 0 31,0 0-16,-1 0 0</inkml:trace>
  <inkml:trace contextRef="#ctx0" brushRef="#br0" timeOffset="20919.294">9825 11589 0,'0'17'141,"0"1"-141,35 0 31,-35-1-31,18 1 16,17 35 30,-35-18 1,35 0-31,-17-35 0,-18 18 15,18-18-16,-1 18-15,1-18 32,0 17-17,-1-17-15,1 0 47,-1 0-31,1 0 15,0 0-31,-18-17 16,17-1-1,1 0 1,-18 1 0,0-1-1,18 18 1,-18-18 15,0 1-15,0-1-1,0 1 1,0-1-16,0 0 31,-18 1 0,18-1 16,-18 18-31,18 18 109,0-1-125,0 1 31,0 0-15,18-1-1,0 18 1,-1 1 0,-17-19-16,18 19 15,0-1-15,-1-35 16,1 71 0,-1-36-1,-17-18 1,18 1-1,0 0 1,-18-1 0,0 19 15,0-19-15,17 1-1,-17 0 1,0-1 15,0 1-15,0-1 31,0 1-32,0 0 32,0-1-31,0 1 15,-17-18 0,-1 0-15,0 0 15,1 0 0,-1 0-31,1 0 32,-1 0 14,0-18-30,1 1 15,-1 17-15</inkml:trace>
  <inkml:trace contextRef="#ctx0" brushRef="#br0" timeOffset="22603.8689">8908 11712 0,'0'18'140,"17"-18"-124,19 53-1,-1-18 1,-18-17 0,19 17-16,-19-17 15,1 17-15,17-17 16,1 52 0,-19-52-1,1 17 1,17-17-1,-17-1 17,-18 1-32,35 0 15,-35-1 17,18-17-17,-1 18 1,-17-1-1,18-17 1,-18 18 0,18 0-1,-1-18 17,-17 17-1</inkml:trace>
  <inkml:trace contextRef="#ctx0" brushRef="#br0" timeOffset="23847.0785">9243 11677 0,'0'18'109,"-18"34"-109,0-16 16,1-1-1,-1 18-15,1-18 16,-1-17 0,-35 88 15,-18-18 16,54-35-32,-1-36 17,1 1-32,-1 0 31,18-1-16,0 1 17,-18-18-17,1 35 1,17-17 15,-18-18-15,18 18 15</inkml:trace>
  <inkml:trace contextRef="#ctx0" brushRef="#br0" timeOffset="25628.3423">8008 11695 0,'35'0'125,"-17"0"-109,0 0 0,-1 0-16,1 0 15,35 0 16,70 17 16,-105-17-31,0 0 0,17 0-1,-18 0 1,1 0 15,0 0-31,-18 18 16,17-18-1,1 0 17,-18 17-17,18 1 16,-18 0-15,0 17 0,0-17-1,-18 17 1,18 0 0,-18 18-1,1 0 1,17 53-1,0-88 1,0 70 0,0-35 15,0-36-31,0 1 16,0 0-1,0-1 1,0 1-1,0-1 1,0 1 47,0 0-17</inkml:trace>
  <inkml:trace contextRef="#ctx0" brushRef="#br0" timeOffset="26691.2113">8132 12065 0,'0'-18'94,"35"18"-94,0 0 31,0 0-15,-17 0-1,17 0 1,-17 0 0,0 0 15,-1 0-15,1 0-16,-1 0 31,1 0-16,0 0-15,-1 0 16,1 0 0,0 0-1,-1 0 1,1 0 0,0 0-1,17 0 16,-18 0-15,1 0 15,0 0-15,-18 18 15</inkml:trace>
  <inkml:trace contextRef="#ctx0" brushRef="#br1" timeOffset="154761.3823">14940 8661 0,'18'17'172,"-18"1"-157,35 17 17,0 1 15,-35-19-47,0 1 0,18-1 15,0-17 1,35 89 31,-18-36 0,-18-36-32,1 1 1,0-18-1,-18 17 1,0 1 15,17 0-31</inkml:trace>
  <inkml:trace contextRef="#ctx0" brushRef="#br1" timeOffset="155640.0609">15169 8661 0,'-17'35'109,"-1"0"-109,-17 36 47,17-54-47,-17 54 47,17-71-31,18 18-1,0-1-15,-17 1 16,17 0 15,0-1-15,-18 1 15,18-1-15,0 1-1</inkml:trace>
  <inkml:trace contextRef="#ctx0" brushRef="#br1" timeOffset="156508.1672">15399 8978 0,'70'-17'125,"1"17"-109,17-36-16,-35 36 15,-18 0 1,53 0 31,-35 0 0,-35 0 0</inkml:trace>
  <inkml:trace contextRef="#ctx0" brushRef="#br1" timeOffset="157467.7133">15363 8767 0,'36'-18'62,"-19"18"-46,36 0 0,-17 0-16,140-35 62,-35-1-15,-123 36-31,-1 0-1,1 0 1,0 0-1</inkml:trace>
  <inkml:trace contextRef="#ctx0" brushRef="#br1" timeOffset="163139.6703">16316 8378 0,'-35'0'141,"17"18"-125,-17 0 15,17-18-16,18 17 1,-18-17-16,18 18 16,-17 17 15,-1 1 31,18-19-46,0 1 0,0-1-1,0 1 1,0 0 15,18-18-15,-18 17-1,17-17 17,1 0-17,0 0 17,-1 0-32,1 0 31,0 0-16,-1 0 1,-17-17 0,18 17-1,0 0 1,-18-36 0,17 19-1,-17-1 1,18 1-1,-18-36 1,0 35 15,0 0-15,0 1 15,0-1-15,-18 18-1,18-18 1,0 36 62,0 0-62,18-1-1,-18 1-15,0 0 16,18 35 0,-1-1 15,-17-16-31,18 17 31,-1 17-15,1-34-1,-18-1 1,18 0 0,-18-17 15,0-1-15,17 1 30,-17 0-30,0-1 15,0 1 47,0 0-31</inkml:trace>
  <inkml:trace contextRef="#ctx0" brushRef="#br1" timeOffset="166444.0679">14870 8237 0,'17'-17'140,"36"17"-124,35-18-16,89 18 16,281-88 30,-317 88 1,-123 0-31,0 0 0,17 0-1,18-18 16,-35 18-15,34 0 0,19-17-1,-53 17 1,17 0-16,0-18 16,-17 18-1,17 0-15,0 0 16,1-18-1,17 18 17,-36 0-32,1 0 15,17 0-15,-17-17 16,17 17-16,0 0 31,1 0-15,-1 0-1,0 0 1,-17 0 0,17 0-1,-17 0 1,-1 0 0,1 0-1,17 70 1,18 36-1,-53-53 1,35 35 0,-35-35-1,0 0-15,0-18 16,0 18 0,18-18-16,-18 36 31,0-36-16,18 1 1,-18 17 0,0-36-1,17 36 1,-17-18 0,0-17-1,0 0-15,0 17 31,0-17-15,0-1-16,0 1 16,0-1-1,0 1 17,0 0 14,-17 17-30,-89 0 0,71 1-1,-36-19-15,1 18 16,-1-17 0,18 0-16,0-18 15,36 17-15,-72-17 16,72 18-1,-19-18 1,1 0-16,17 18 16,-70-18-1,35 0 1,0 0 15,18 0-15,0 0-1,0 0 1,-1 0-16,1 0 16,17 0-16,-17 0 15,-35 0 1,34 0 0,19 0-16,-19 0 15,19 0 1,-36 0-16,18 0 15,17 0-15,-17 0 16,-18 0 0,35 0-16,-35 0 15,-17 0 17,52 0-17,-17-18-15,17 18 16,0 0-16,1 0 15,-1-18 1,-17 18 0,17 0-1,-17-17 1,17 17 0,1 0-1,-1 0 1,0 0-1,1-18 1,-1 18 0,0 0 31,1-18-47,-1 18 46,1 0-30,-1 0 15,18-17-15,0-1-16,-18 1 16,1-1-1,17-17 1,-36-18-1,19-18 1,17 18 0,-18 18-1,18 0-15,0-18 16,0 18-16,0-36 16,0 18-1,0-53 16,0-17 1,0 105-17,0-17 1,0 17 0,0 1 15,18 17-16,-18-18 1,0 0 15,17 18-15,-17-17 0,18 17 15,0 0-16,-1 0 1,1-18 0,17 0-1,-17 18 17,-1 0-17,1 0-15</inkml:trace>
  <inkml:trace contextRef="#ctx0" brushRef="#br1" timeOffset="169154.9199">9013 12577 0,'53'0'125,"-17"0"-109,34 0 0,-35 0-1,-17 0-15,0 0 16,35 0 31,-36 0 15,-17 17-62,-35 1 31,17-18-15,-17 17 0,0-17-1,0 0-15,-1 0 16,1 0-16,17 0 16,-17 0 15,17 0-31,1 0 15,-1 0 1,18-35 31,0 18-31,18-1-1,-1 18 1,1-18-1,17 18 1,-17 0-16,0 0 16,-1 0-16,1 0 15,17 0 1,-35 18 0,35-18-1,-35 18 1,0-1-1,0 1 1,0-1 15,-17 1 1,-1-18-17,1 0-15,-1 0 31,0 0-15,1 0 0,17-18 15,17 1 16,1 17-32,0-18-15,-1 18 16,1 0 15,-1 0-31,-17 18 94,-17-18-31</inkml:trace>
  <inkml:trace contextRef="#ctx0" brushRef="#br1" timeOffset="173112.549">8308 12629 0,'0'36'188,"18"-1"-157,-1-17-31,-17-1 16,18-17-16,-18 18 15,0 0 1,35 34 31,-17-34-16,-1-18-15,-17 18-16,18-18 15,-18 17-15,18 1 16,-1-18-16,-17 18 16,18-1-1,17-17 1,-17 18 0,-1 0-16,1-1 15,0 1 1,-1-18-1,1 17-15,0 1 16,17-18 0,18 35-1,-18-17 17,-17-18-17,-1 0-15,19 0 16,-19 18-16,19-18 15,-1 0 1,18 17 0,-36-17-1,19 0-15,17 0 16,-18 0 0,-17 0-1,17 0-15,0 0 16,-17 0-1,-1 0 1,19 0 0,-19 0-16,19 0 31,-1 0-15,0 0-1,-17 0 1,35-17-1,-36-1 1,19 0-16,-1 18 16,-17-17-16,17-1 15,0 18 1,-17-18 0,35-17-1,0 18 1,-53-1-1,35 0-15,0 1 16,-35-19 0,35 19-16,1-1 31,-36 0-15,35-17-16,-17 18 31,-1-1-16,1-17 1,17-1 0,-35 19-1,18-1 1,-18 0 0,17 1-16,1-1 15,-18 1 1,0-1-1,0 0 17,0 1-17,0-1 48,0 0-16</inkml:trace>
  <inkml:trace contextRef="#ctx0" brushRef="#br1" timeOffset="174862.1718">9966 12594 0,'18'0'140,"-1"0"-109,36-35 1,-18 17-17,-35 1 1,18 17 15,35-18 0,-35-17 16,-1 35-15,1 0-1,-18 17 47,0 19-62,0-19-16,0 1 15,0 0 1,0-1-16,0 1 31,0-1-15,0 1-1,0 0 1,0-1 15,0 1 0</inkml:trace>
  <inkml:trace contextRef="#ctx0" brushRef="#br1" timeOffset="177066.7459">8255 12841 0,'0'-18'235,"0"1"-220,0-18 1,0 17-1,0-17 1,0-18 31,0 35 0,18 18-32,-18-18 1,17 18 47,-17-17-48,18 17 48,0 0 46,-1 0-93,1 0-1,-1 0 32,1 0-31,0 17 15,-1-17-15,1 0-1,0 0 17,-1 0-32,1 0 46,0 0-14,-1 0 15</inkml:trace>
  <inkml:trace contextRef="#ctx0" brushRef="#br1" timeOffset="180179.503">8273 13847 0,'17'0'141,"1"0"-125,17 0-16,0 0 31,54 0 0,-54 0-31,0 0 47,0 0-16,-17 0 1,-18 17-1,0 1 0,0-1-15,0 19-1,0-19 1,0 36 0,0 0-1,0 0 1,0 18-1,0-1 1,0-35 0,0 1-1,18-1 1,-18-17 0,0-1-1,0 1 1,0 0-1,0-1 1,0 1 0,0 0 15,0-1 0</inkml:trace>
  <inkml:trace contextRef="#ctx0" brushRef="#br1" timeOffset="181057.7018">8431 14199 0,'36'0'125,"-19"0"-110,19 0 1,-19 0 15,1 0-15,-1 0-1,1 0-15,0 0 32,-1 0-17</inkml:trace>
  <inkml:trace contextRef="#ctx0" brushRef="#br1" timeOffset="182219.2141">9049 13952 0,'0'18'141,"0"0"-126,0-1 1,0 19-16,17 52 47,-17-53-47,0 36 47,0-54-47,0 1 15,18-18 1,-18 17 0,0 1-1,18 0 1,-18-1 15,0 1-31,0 0 47,0-1-31,0 1-1</inkml:trace>
  <inkml:trace contextRef="#ctx0" brushRef="#br1" timeOffset="183130.1414">8943 14235 0,'18'0'156,"17"0"-141,18 0 17,35 0 15,-70 0-47,-1 0 31,18 0 0,-17 0 0</inkml:trace>
  <inkml:trace contextRef="#ctx0" brushRef="#br1" timeOffset="185134.2516">9384 13988 0,'0'17'141,"0"1"-125,0 0-1,0-1 1,35 36 31,18 0 0,-35-35-32,-18-1 1,35-17 15,-17 0-31,-1 0 0,1 0 31,17 0-31,-17-17 32,-1-1-17,1 18 1,-18-18-1,18 1 1,-1 17 0,-17-36-1,0 19 1,0-1 0,0 1-1,-17 17 1,-1-18-1,18 0 17,-18 18-1,18-17-15,0 34 46,0 1-46,0 0-1,18 17 1,0 0 0,-1-17-1,-17 17 1,0-17-16,18 17 15,-18-17-15,18-1 16,-1 54 0,1-54 15,-18 19-31,0-19 31,18 1-15,-18 0-1,0-1 1,0 1 0,0 0 15,0-1-31,0 1 31,-18-18-15,18 17-16,-18-17 15,1 0 1,-1 18-16,0-18 16,1 0-1,-1 0-15,-17 0 16,17 0 15,1 0-15,-1-18-1,0 18 1,1-17 0,-1-1 15</inkml:trace>
  <inkml:trace contextRef="#ctx0" brushRef="#br1" timeOffset="210989.0537">10072 14111 0,'0'-18'140,"17"18"-140,19 0 32,17 0-1,-36 0 0,1 0-31,0 0 16,-1 0-1,1 0 1,-1 0 0,1 0-1,0 0 1,-1 0-1,1 0 1,0 0 15,-1 0 1</inkml:trace>
  <inkml:trace contextRef="#ctx0" brushRef="#br1" timeOffset="211929.8443">10107 14252 0,'18'0'109,"-1"0"-93,36 0 15,35 0 16,-70 0-31,0 0-1,-1 0 1,1 0 0,0 0-1,-1 0-15,1 0 16,0 0 15,-1 0-15,1 0 15</inkml:trace>
  <inkml:trace contextRef="#ctx0" brushRef="#br1" timeOffset="213910.3243">10883 13847 0,'-35'0'109,"0"17"-109,17-17 16,-88 71 31,71-36-16,17-17-31,1-18 31,17 17-31,0 1 16,0 0 15,0-1-15,0 1-1,0-1 1,0 1 0,17-18 15,-17 18-15,18-18-1,0 0 1,-1 17-1,1-17 1,-1 0 0,1-17-1,17 17 1,-35-18 0,18 18-1,0-18 1,-18 1 15,17-1-15,1 1-16,-18-19 15,18 36 1,-18-17 0,17-1-16,-17 0 15,18 18-15,-18-17 16,0-1-1,0 0 1,0 1 0,0-1-1,17 18 1,1-17 31,0 34 47,-18 18-94,0 1 15,0-19 1,0 1-1,0 35 1,0-18 0,0 36-1,0-18 1,0-18 0,17-17-1,-17 17 1,0-18-1,18 1 1,-18 0 0,0-1 15,0 1-15,0 0-1,0-1 16,0 1-15,0 0 31</inkml:trace>
  <inkml:trace contextRef="#ctx0" brushRef="#br1" timeOffset="218981.3581">9631 15028 0,'0'18'125,"17"-18"-109,-17 35 0,18-17-16,0 17 31,-18-17-31,17 17 62,1-17-62,17-1 47,-17-17-16,0 0-15,-1 0 15,1-17 16,-18-1-47,17 0 16,1 1 15,-18-1 0,0 1-15,0-1 0,0 0-1,-18 18 1,18-17 15,0 34 110,0 1-126,18 0 1,0-1-16,-18 1 16,17 17-1,-17 0 1,18 1-1,0-1 1,-18-17 0,17 17-1,-17 0 17,18-35-17,-18 18 1,0-1-16,0 1 31,0 0-15,0-1-1,0 1 1,-18 0 0,1-18 15,-19 0-16,19 0 1,-19 0 15,19 0-15,-1 0 0,1 0-1,-1 0 1,0 0-1,1-18 32,17 0 31</inkml:trace>
  <inkml:trace contextRef="#ctx0" brushRef="#br1" timeOffset="219962.5769">10195 15399 0,'53'0'141,"-35"0"-126,17 0 1,0 0-16,36 0 47,-18 0 0,-36 0-32</inkml:trace>
  <inkml:trace contextRef="#ctx0" brushRef="#br1" timeOffset="220879.8909">10160 15222 0,'18'-17'94,"-1"17"-94,19 0 15,-1 0 1,0 0-1,0 0 1,36 0 47,-53 0-48,-1 0 1,1 0-1</inkml:trace>
  <inkml:trace contextRef="#ctx0" brushRef="#br1" timeOffset="222458.923">10777 15134 0,'18'-35'156,"0"17"-140,-1 1 0,-17-1 15,36-17 0,-1 17 16,-18 18-31,-17-18-16,36 18 15,-19 0 1,1 0-1,0 0 1,-1 0 0,1 0-1,0 0 1,-1 18 0,-17 0-1,18-18 1,-18 35-16,0-17 15,0-1 1,0 19-16,0-1 16,-18-35-16,1 35 31,-1 0-31,0 1 16,18-19-1,-17-17-15,17 18 16,-18 0-1,0-1 1,1 1 0,17-1-1,-18-17 1,18 18 0,-18 0-1,18-1 16,0 1-15,18-18 31,0 0-31,-1 0-1,19-18 1,-19 18-1,1-17-15,52 17 47,-34 0-47,-1 0 32,-17 0-32,-1 0 31,1 0-16</inkml:trace>
  <inkml:trace contextRef="#ctx0" brushRef="#br1" timeOffset="224484.0333">15734 4463 0,'35'0'157,"0"0"-157,18 0 15,-35 0 1,0 0-16,-1 0 16,1 0-1,17 0 32,36 0 0,-54 0-31,1 0-1,0 0 1,-1 0-1</inkml:trace>
  <inkml:trace contextRef="#ctx0" brushRef="#br1" timeOffset="225337.7137">15787 4568 0,'35'0'78,"0"18"-63,36-18 17,-1 0 15,-52 0-32,0 0 1,-1 0-1,1 0 1,0 0 15,-1 0-15,1 0 31</inkml:trace>
  <inkml:trace contextRef="#ctx0" brushRef="#br1" timeOffset="227162.6549">17145 3863 0,'-35'0'93,"-18"0"-77,35 0 0,-70 53-1,35-36 1,18 1 0,17 0-16,-17 17 46,17 0 17,18-17-47,0 0-1,18-1 1,-1 1 15,1-18-15,0 0-16,-1 0 15,1 0 1,0 0 0,17 0-1,-17-18 1,17-35 15,-17 36-31,-1-19 31,1 19-15,-1-19 0,-17 19-1,0-1 1,18 1-1,-18-1 1,18 0 0,-18 1 15,0-1 16,17 36-16,-17-1-15,0 1-16,0 17 31,0-17-31,0 17 16,0 18-16,0-35 15,0 17 1,0-17-16,0-1 15,0 1-15,0-1 16,0 1 15,0 0-31,0-1 16,0 19 0,0-19-1,0 1 1,18-18-1,-18 35 1,0-17 15,0 0-15,18-1 15,-18 1-15,0-1-1,17 1 1,-17 0 31</inkml:trace>
  <inkml:trace contextRef="#ctx0" brushRef="#br1" timeOffset="228367.8761">16686 4551 0,'18'0'109,"0"0"-109,-1-18 32,19 1-32,-1 17 0,-18 0 15,160-18 32,-1 18 0,-140 0-31,-1 0-1,0 0 1,0 0 0,-17 0-1,0 0-15,-1 18 16,1-18-1,0 0-15,-1 0 32,1 0-17,-1 0 17,1 0-17,0 0 32</inkml:trace>
  <inkml:trace contextRef="#ctx0" brushRef="#br1" timeOffset="230031.734">16616 4851 0,'17'-36'94,"36"-17"-63,-17 36 0,-19 17-15,1 0 0,0 0-1,-1 0 1,1 0-1,-1 0 1,-17 17 0,0 1 15,0 0-15,0-1-1,0 1 1,0 0-16,0-1 31,0 19-15,-17-19-16,17 1 31,-18 0-15,1 17-1,-1 0 1,18-17-1,-18-1 1,18 1 0,0 0-1,-17-1 17,17 1-1,0 0-16,0-1 17,17-17-17,1 0 17,17 0-17,-17-17 16,-1 17-15,1-18-16,0 18 16,-1 0-1,1 0 1,0 0 0,17 0 15,-17 0 0,-18-18-15,0 1 31</inkml:trace>
  <inkml:trace contextRef="#ctx0" brushRef="#br1" timeOffset="231048.1138">17180 4692 0,'0'18'109,"0"34"-77,0 37 15,0-19-1,18-52-30,-18 17 0,0-17-1,0-1 1,0 1 0,0 0-1,0-1 1,0 1 31,0 0-32,0-1 17</inkml:trace>
  <inkml:trace contextRef="#ctx0" brushRef="#br1" timeOffset="231765.4567">17074 4939 0,'18'0'172,"17"0"-172,18 0 31,0 0 16,-35 0-31,-1 0-1</inkml:trace>
  <inkml:trace contextRef="#ctx0" brushRef="#br1" timeOffset="233066.2214">17445 4868 0,'0'-17'140,"17"17"-124,-17-36 15,0 19-15,0-1-1,18 0 1,0 1 31,-18-1-31,17 36 109,-17-1-110,0 1 1,18 0-1,-18 52 1,0-17 0,0-35-1,0 17 1,0-17 0,0-1-1,0 1-15,0 0 31,0-1-15,0 1 0,0 0-1,0-1 17,0 1-1</inkml:trace>
  <inkml:trace contextRef="#ctx0" brushRef="#br1" timeOffset="234296.7957">18009 4516 0,'18'0'140,"17"0"-124,0 0 0,36 0 30,-53 0-46,17 0 47,-17 0-15,-1 0-17,1 0 16,0 0-15,-1 0 0</inkml:trace>
  <inkml:trace contextRef="#ctx0" brushRef="#br1" timeOffset="235114.4954">18009 4339 0,'18'0'109,"0"0"-109,52 0 31,1 0 32,-54 0-47,1 0-1,0 0 1,-1 18 31</inkml:trace>
  <inkml:trace contextRef="#ctx0" brushRef="#br1" timeOffset="236916.4747">18556 4233 0,'18'0'125,"17"-17"-125,18 17 47,-35 0-32,-1 0-15,1 0 32,-1 0-1,1 17 16,-18 1-32,0 0 1,0-1 0,-35 1-1,35 0 1,-35-1 0,17 1-1,0-18 16,1 17-15,34-17 109,1-17-109,0 17 15,-1 0-31,1 0 16,-1 0-1,1 0 1,0 0 15,-1 0-15,1 35-1,0-35 1,-18 18 0,17 17-1,-17-17 1,0-1-1,0 1 1,0 0 0,0-1-1,-17 18 1,-1-17 0,0 0 15,1-1-31,-1 1 15,-17 0 17,17-18-17,-17 0 1,17 0 0,1 0-1,-1 0 1,-17 0-1,17 0 17,0 0-17,1 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9T12:51:25.0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6350 4780 0,'53'0'110,"35"0"-95,547-123 16,-388 105-15,-159 18 0,53 0-1,-52 0 1,-37 0 0,-34 0-16,17 0 15,1 0 1,-19 0-16,19 0 15,-1 0-15,-18 0 16,19 0 0,-19 0-16,19 0 15,-1 0-15,-17 0 16,52 0 15,18 0-15,-52 0-1,17 0-15,-1 0 16,-16 0-16,-1 0 16,0 0-1,36 0 1,-1 0 0,-34 0-1,34 0 1,1 0-1,17 0 1,-70 0 0,70 18-1,-18-18 1,-52 0 0,70 0-1,-35 0 16,0 0-15,-35 0 0,17 0-1,18 0 1,-18 0 0,18 0-1,18 0 1,-18 0-1,-1 17 1,19-17 0,-36 0-1,36 18 1,-1-18 0,-52 0 15,17 0-31,-17 0 15,17 0-15,1 0 0,-19 0 16,1 0 0,-1 0-1,1 0 1,17 0 0,-17 0-1,0 0 1,-1 0 15,1 0-31,0 0 31,-1 0 32,1 0-32</inkml:trace>
  <inkml:trace contextRef="#ctx0" brushRef="#br0" timeOffset="35487.4056">5362 7144 0,'0'17'157,"0"1"-142,0 17 1,0 1 15,18-1 0,-18 18-15,17 0 0,-17-18-1,18 18 1,0 0 0,-18-36-1,0 1-15,0 0 16,0-1 15,0 1-31,0 0 47,0-1-31,0 1-1,0 0 48</inkml:trace>
  <inkml:trace contextRef="#ctx0" brushRef="#br0" timeOffset="37183.3619">5080 7179 0,'0'-18'156,"35"18"-140,1-17 15,-19 17-31,1 0 0,17 0 16,18 0 15,-18 0-15,-17 0 15,0 0-31,17 0 31,0 0-15,-17 0-1,52 0 1,-34 17 0,-1-17-1,-35 18-15,35-18 16,-17 0 0,17 18-16,-35-1 15,35-17 1,18 36 15,-35-19-15,-18 1-1,18-18 17,-1 17-32,18 19 15,-17-36-15,0 35 16,-18-17-1,35 17 1,-17 0 0,-1 1-1,1-1 1,-18 0 0,0-17-16,0-1 15,0 19 1,0-19-16,-35 54 15,17-54 1,-88 54 0,-17 0-1,70-54 17,-71 18-17,18-17 1,71 0-1,0-18 1,-18 0-16,18 0 16,-1 0-16,19 0 15,-1 0 1,1 0 0,-1 0-1,0 0-15,1 0 16,-1 0-16,0 0 15,1 0 1,-1 0-16,0 0 16,1 0-1,-1 0 1,1 0 0,-1 0-1</inkml:trace>
  <inkml:trace contextRef="#ctx0" brushRef="#br0" timeOffset="38957.1647">6332 7020 0,'0'53'94,"0"0"-78,0-35-16,0 52 15,0 18 17,0 89-1,0-142-16,0 0 1,0 1 0,0-1-1,0-17-15,0-1 16,0 19-16,0-1 16,0 0-1,0 0 1,0-17-1,0 17 1,0-17 0,0 17 31,0-17-1,18-18 1,17 0-47,1 0 32,-1 0-32,18 0 15,35 0 1,-18 0-1,1 0 1,35 0 0,-18 0 15,-35 0-15,18 0-1,-1 0 1,-17 0-1,18-18 1,-36 18 0,0 0-16,-17 0 15,17 0-15,-17 0 16,17 0 0,0 0-16,-17 0 15,17 0 1,-17 0-16,17 0 15,-17 0 1,17 0 0,-17 0 15,-1 0-15,1 0-16,0 0 15,-1 0 1</inkml:trace>
  <inkml:trace contextRef="#ctx0" brushRef="#br0" timeOffset="41237.2351">6914 7373 0,'-17'0'109,"-1"0"-109,1 0 16,-1 18-1,0-18 1,1 35 0,-1-17-1,0-1 1,18 1 15,-17-18-15,17 18-1,0-1-15,-18 1 16,18-1 15,0 1-15,0 17 0,0 1-1,0-19 1,18 1-16,-18 0 31,0-1-31,0 1 16,0-1-1,17 1 1,1-18 15,-18 18-15,18-18-1,-1 0 17,1 0-17,0 0 17,-1 0-1,-17-18-16,0 0 17,18 1-17,-18-1 1,0 1 0,0-19-1,0 1 1,0 0-1,0 17 1,0-35 0,0 36-1,0-36 1,-18-18 0,18 53-1,0-17-15,0 0 16,0 17-1,0 1 1,-17 17 0,17-18-1,0 0-15,-18 1 32,18-1-17,0 0 1,-18-17-1,18 17 1,0 1-16,0-18 16,0-1-1,0 19-15,0-1 32,0 0-32,0 1 15,0-1 16,0 0-15,0 1 15,0-1-15,0 1 31</inkml:trace>
  <inkml:trace contextRef="#ctx0" brushRef="#br0" timeOffset="43931.2149">7003 8237 0,'-36'0'141,"1"0"-110,0 0-31,17 0 31,1 0-31,-1 18 16,-17 0 15,17-1 0,0-17-15,18 18-1,-17 17 1,-1-35 0,0 35-1,18-17 1,0 0 0,0-1-1,-17 1 1,17 17-1,0-17 17,0 0-17,0-1 17,0 1-17,17-18 16,-17 17-15,18 1 0,0-18-1,-1 18 1,1-18 0,17 0-1,-17 0 1,17 0 15,-35-18-15,18 18-1,-1-18 1,1 18 0,-18-17-16,18-1 31,-1 1-16,-17-1 1,0 0 15,18 18-31,-18-17 16,0-1 0,0 0-1,0 1 1,0-1-1,0 0 1,0 1 0,0-1-1,0 1 17,0-1-17,18 18 1,-18-18-1,0 1 1,17 17 0,-17-18 31,0 36 46,0 17-77,18 0 0,-18 0-1,0-17 1,18 35-1,-18 0 1,17 17 0,1 36-1,-1-70 1,-17-1-16,0 0 16,0 0-16,18 1 31,-18-19-31,0 1 31,0 0-15,0-1 15,0 1-15,0 0-1,0-1 32,0 1-16,0-1 47</inkml:trace>
  <inkml:trace contextRef="#ctx0" brushRef="#br0" timeOffset="45121.8785">6932 8837 0,'18'0'172,"-1"-18"-172,1 18 16,0 0 0,-1-17-1,19 17 16,-19 0-15,18 0 0,-35-18 15,18 18-31,0 0 16,-1 0-16,1 0 31,0 0 0,-1 0 16,1 0 0</inkml:trace>
  <inkml:trace contextRef="#ctx0" brushRef="#br0" timeOffset="49226.3332">5309 8590 0,'0'18'156,"0"17"-141,0 0-15,0 18 16,0-17 0,0-1-16,0 71 47,0-89-47,0 71 46,0-70-30,0 0 15,0-1-15,0 1 15,0 0 0,-17-54 110,-1 1-110,18 17-15,0-17 0,-18 18-1,18-1 1,0 0-1,0 1 1,0-1-16,0 0 16,0 1-1,0-1 1,0 0 0,0 1-1,0-18 1,0 17-1,0 0 1,0 1 0,0-1 15,0-17-31,0 17 16,0 0-1,0 1 1,0-1-1,0 0 1,0 1 15,0-1-15,18 18 31,0-17-32,-18-1 1,17 18 15,1 0-31,0-18 32,-1 18-17,1 0 1,-1 0 15,1 0-15,0 0-1,-1 0 17,1 0-1,-18 18 0,0 0 0,0-1 16,0 1-31,0-1 31,0 1-32,0 0 17,0-1-17,0 1 1,0 0-1,0-1 17,-18 1-17,18 0 17,-17-18-17,17 17 1,-18-17-1,0 0 1,18 18 0,-17 0-1,-1-18 17,18 17-17,-17-17 16,-1 18-15,0-18 0,18 17-1,-17-17 63,17 18 63,17-18-125,1 0-1,0 0 1,-18 18 0,17-18-1,1 0 1,-18 17-1,17-17 1,19 18 0,-36 0-1,17-18 1,1 17 0,0 1-1,-1-18 16,1 18-31,-18-1 16,18 1 0,-1-18 15,1 35-15,0-35-1,-1 18 1,-17-1-1,0 1 17,18-18-1,-1 0 0,-17 18-15,0-1 31,18-17-16</inkml:trace>
  <inkml:trace contextRef="#ctx0" brushRef="#br0" timeOffset="57976.4554">10319 7232 0,'-36'18'156,"19"-1"-156,17 1 15,-18-1 1,-35 36 0,18 0 31,35-35-32,-18 0 1,18-1-1,-17 1 1,17 0 0,0-1-1,0 1 1,0-1 0,0 1-16,0 0 31,0-1-31,17 1 15,-17 0 1,18-18 0,0 35-1,-18-17 17,17-18-17,19 0 1,-19 0-1,1 0 1,-1 0 0,19 0-1,-19 0 1,1 0 0,0-18-1,-18 0 1,35 1-1,-35-1 1,0 0 15,0 1-15,0-1 0,0-17-1,0 0 1,0-1-1,0 19 1,0-19-16,0 19 16,0-1-16,0 0 15,0-17 1,-18 0 0,18 0-1,-17-1 1,17 19-1,0-1 1,0 0 15,0-17-31,-18 0 32,18 17-17,0 1 1,-18 17-1,1-36 1,17 19 0,0-1 31,-18 18-32,18-18 1,-18 18 31,18-17-47,0-1 31,0 0-15,0 1 15,0-1 0</inkml:trace>
  <inkml:trace contextRef="#ctx0" brushRef="#br0" timeOffset="59125.5894">10636 7320 0,'53'-18'125,"-35"18"-110,35 0-15,-18 0 16,53 0 31,-17 0 0,-54 0-32,1 0 17,0 0-1,-1 0-16</inkml:trace>
  <inkml:trace contextRef="#ctx0" brushRef="#br0" timeOffset="60386.4622">10672 7532 0,'35'0'172,"-18"0"-157,19 0 1,-1 0-16,-17 0 16,17 0-16,-17 0 15,34 0 17,1 0-1,-17 0-16,-19 0 1,1 0 0,0 0-1,-1 0 1,1 0 15,-1 0-15,1 0 62</inkml:trace>
  <inkml:trace contextRef="#ctx0" brushRef="#br0" timeOffset="62708.1421">11377 7267 0,'0'-17'203,"0"-1"-188,0 0 17,0 1-17,0-1 16,0 0 1,18 18-32,-1 0 31,-17-17-15,18-1-1,0 0 1,-1 18 15,1 0-15,0 0-1,-1 0 17,1 0-17,-1 0 1,1 0-1,0 0 1,-1 0 15,1 0-31,-18 18 32,18 0-17,-1-1 16,-17 1-31,18-18 16,-18 35 0,0-17-1,0 0 1,0 17 0,-18-18-1,1 19 1,-1-19-1,0 19 1,1-36-16,-1 35 16,0-17-16,1-1 15,-1 19 17,-17-19-17,35 1 1,-18-1-1,1 19 1,-1-19 15,18 1-31,-18-18 32,18 18-17,0-1 1,0 1-1,18-18 79,0 0-63,-1 0-15,1 0 15,0 0-15,-1 0-16,18 0 31,1 0 0,-19 0-15,1 0 15,0 0-15,-1 0 0</inkml:trace>
  <inkml:trace contextRef="#ctx0" brushRef="#br0" timeOffset="64893.6201">11942 7038 0,'0'18'94,"0"17"-79,0-18-15,0 36 16,0 0 0,0 18 15,0-54-16,0 1 1,0 0 15,0-1-15,0 1 0,0 0-1,17-18 79,1 0-78,-1 0 15,1 0-31,0 0 31,-1 0-15,1 0-1,0 0 17,-1 0-17,1 0 1,0 0 31,-1 0 0,-17-18-16,0 0-16,18 18-15,-18-17 32,0-1-17,0 0 17,0 1-32,0-1 15,0 1 16,0-1-15,0 0 15,0 1-15,0-1-16,0 0 47,0 1-16,0-1 0,0 0 1,0 36 46,0 0-63,0 17-15,17-17 16,-17 17 0,0 18-1,18 17 1,0-34-1,-1 52 1,-17-35 0,0-36 15,0 1-15,18 0-1,-18-1 1,0 1-1,0 0 1,0-1 31,0 1-16</inkml:trace>
  <inkml:trace contextRef="#ctx0" brushRef="#br0" timeOffset="68327.5733">10354 8255 0,'-18'0'218,"1"0"-202,-1 0-16,0 0 31,1 0-15,-36 53 15,35-53-15,1 18-1,-1-1 1,0 1 0,1 17-1,-1-17 16,18-1-15,-18-17 0,18 18 15,0 0-15,0-1-1,0 1 1,0 0-1,0-1 1,0 1 0,0-1-1,0 1 1,18 0 0,-18-1-1,18 1 32,-1-18-31,1 0-1,0 0 32,-18-18-31,17 18-1,1-35 1,-18 17-16,18 1 16,-1-18-16,1-1 15,-1 1 1,-17 17 0,18-17-1,0 17 1,-18 1 15,0-1-15,0 1 31,0-1-16,0 0 0,0 1 32,17 17 15,1 17-63,-18 19 1,18-19 0,-18 18-1,17 18 1,-17 0-1,18 18 1,0 17 0,-1-17-1,-17-36 1,18 0 0,-18-17-1,0-1 1,0 19-1,0-19 1,0 1 0,0 0 15,17 17-15,-17-17-1,0-1-15,0 1 16,0-1-16,0 1 15,0 0 1,0-1 0,0 1-1,0 0 1,0-1 0</inkml:trace>
  <inkml:trace contextRef="#ctx0" brushRef="#br0" timeOffset="69276.3764">10301 8925 0,'35'0'203,"-17"0"-172,0 0-15,-1 0-16,1 0 16,0 0-1,-1 0 1,1 0-1,-1 0 1,19 0 0,-19 0-1,1 0 17,0 0-17,-1-17 1,1 17-1,0 0 17</inkml:trace>
  <inkml:trace contextRef="#ctx0" brushRef="#br0" timeOffset="70728.4849">10936 8749 0,'18'0'234,"-1"0"-234,19 0 32,17 0-1,-36 0-16,1 0 17,-1 0-17,1 0 1,0 0 15,-1 0 32,1 0-48,0 0 48,-1 0-48,1 0 1,0 0 47,-1 0-48,1 0 48</inkml:trace>
  <inkml:trace contextRef="#ctx0" brushRef="#br0" timeOffset="71651.9922">10866 8520 0,'17'0'109,"1"0"-109,35 0 31,35 0 0,-53 0-15,0 0 0,-17 0-1,0 0 17,-1 0-32,1 0 31,0 0 0</inkml:trace>
  <inkml:trace contextRef="#ctx0" brushRef="#br0" timeOffset="73647.3776">11553 8520 0,'18'0'125,"-18"-18"-109,0 0-1,0-17 1,0 17 15,0 1-15,18 17-1,-18-18 1,0 0 15,0 1-15,17-1 46,-17 1-15,0-19 0,0 19-31,18 17-16,0-36 31,-18 19-15,0-1 46,0 36 47,17-1-109,-17 1 16,0 17 0,0-17 15,0 17-15,0 0-1,0 1 1,0-1-1,0-17-15,0 35 16,0-18-16,18-35 16,-18 35-1,18 0-15,-18-17 16,17 0 0,-17-1-16,0 1 15,0 0 16,0-1-15,0 1 15,0 0-15,18-18 0,-18 17-1,0 1 16,0-1 32,0 1-32,0 0 0,17-18-15</inkml:trace>
  <inkml:trace contextRef="#ctx0" brushRef="#br0" timeOffset="75710.0528">12012 8132 0,'0'17'109,"0"1"-93,0 17-1,0-17-15,-35 52 31,35-52-15,-18 0 0,18 17-1,0-18 1,0 1 0,0 17-1,-17 1 1,17-19 15,0 1-31,0 0 16,0 17 15,0 0-15,0 18-1,0-18 1,0 1-1,0 17 1,0-18 0,0-18-1,0 1 1,0 0 15,0-1-15,0 1 15,17-18-15,1 0-1,-1 0 17,-17-18-1,18 1-16,-18-1 1,18 0 0,-18 1-1,0-1 1,0 1 0,17-19-1,-17 19 1,0-1-1,18 0 1,-18-17 15,0 17-15,0 1 0,0-1-1,0 0 1,-18 18 46,1 0-30,-1 0-17,18 18 1,-18 0-1,1-1 1,17 1 0,-18 0-1,18-1 1,0 1 0,0 0 30,0-1-46</inkml:trace>
  <inkml:trace contextRef="#ctx0" brushRef="#br0" timeOffset="79158.7286">10178 9684 0,'0'35'78,"0"18"-78,0-18 16,0 0 0,0 18-16,0 53 31,17-18 16,-17-52-32,0-19 1,0 1 0,0 0-1,0-1 1,0 1-16,0 0 15,0-1 1,0 1 0,0-1 31,0 1-32,0-36 79,-17 1-78,17-18-1,0 17 1,-18-53-1,18 54 1,0-19-16,0 19 16,0-18-16,0 17 15,0 0 1,0-35 0,0 36-1,0-1 1,0 0 15,0 1-31,0-1 31,0 0-15,0 1 0,0-1 15,0 1-16,0-1 32,0 0-47,18 18 16,-18-17 0,17 17 15,1 0-16,0-18-15,-1 18 47,1 0-15,-1 0-1,1 0-31,0 0 31,-1 0-15,-17 18-16,18-18 15,-18 17 1,18 1 0,-1-18 15,-17 18-16,0-1 1,18-17-16,-18 18 31,0-1-15,0 1 15,0 0-15,0-1-1,-18-17 1,1 18 0,17 0-1,-36-1 1,36 1 0,-17 0-1,-1-18 1,0 17-1,1 1 17,-1-18-17,1 0 32,-1 0-16,0 0 16,18 18 0,18-1 0,0-17-31,-18 18-16,35-18 31,-35 17-15,0 1-16,17-18 15,1 18-15,0-1 16,-1 1-1,19 0 1,-19 17 0,1 0-1,0-35 1,-1 35 0,-17-17-1,18-18 1,-18 18-1,0-1 1</inkml:trace>
  <inkml:trace contextRef="#ctx0" brushRef="#br0" timeOffset="80219.1453">10777 10178 0,'36'0'156,"-1"0"-156,-17 0 16,17 0-1,0 0 1,-17 0 0,-1 0-1,19 0 1,-19 0-1,1 0 1,0 0 15,-1 0-15,1 0 15</inkml:trace>
  <inkml:trace contextRef="#ctx0" brushRef="#br0" timeOffset="81110.345">10795 10019 0,'35'0'171,"18"0"-155,-35 0 0,17 0-1,0 0-15,1 0 16,-1 0-16,0 0 16,-17 0-1,-1 0 1,1 0 15</inkml:trace>
  <inkml:trace contextRef="#ctx0" brushRef="#br0" timeOffset="84944.036">23072 4868 0,'35'0'94,"18"0"-94,17 0 15,-17 0 1,-17 0-16,34 0 16,195 0 46,-71 0-15,-124 0-31,-34 0-1,17 0-15,-18 0 16,18 0 0,0 0-16,17 18 15,-17-18 1,-18 0-1,1 0 1,34 0 0,-17 0-16,-18 0 15,-17 0 1,35 0 0,0 0-1,17 0 1,54 0-1,-71 0 1,88 0 0,-18 0-1,-70 0 1,-17 0-16,-1 0 16,18 0-1,-18 0-15,53 0 16,-52 0-1,34 0 17,1 0-17,-18 0 1,-36 0-16,36 0 16,0 0-16,-18 0 15,71-18 1,-71 18-1,89 0 1,-71 0 0,0 0-16,0 0 15,17 0-15,-35 0 16,89 0 0,-89 0-1,71 0 1,-53 0-1,-18 0 1,-17 0 0,17 0-16,-17 0 15,-1 0 1,1 0 0,17 0-1,-17 0 1,17 0-1,-17 0 1,0 0 0,17 0-1,-18 0 1,36 0 0,-35 0-1,0 0 1,-1 0-1,1 0 1,0 0-16,-1 0 16,-17 18 15,36-18-15,-19 0-1,1 0 1</inkml:trace>
  <inkml:trace contextRef="#ctx0" brushRef="#br0" timeOffset="96062.22">10530 10442 0,'18'18'203,"-18"-1"-172,0 1-15,0 0-1,0-1 32,0 1-16,0 0 47,0-36 126,0 0-189,0 1 16,0-19 16,0 19-31,18 17 0,-18-18-1,17 18 1,-17-17 15,0 34 188,0 1-188,0-1 47,0 1-31,18-18-16,-18 18-15,18-18 171,-1 0-108,-17-18-33,18 0-14,0 18-1,-18-17 0,17-1-15,-17 36 171,0-1-155,0 1-17,0 0 16,0-1 1,0 1-17,0 0 48,0-1-48,0 1 1,18-18 0,-18 18 15,17-18 0,-17 17-31</inkml:trace>
  <inkml:trace contextRef="#ctx0" brushRef="#br0" timeOffset="97895.1182">10866 10495 0,'-18'0'172,"0"18"-157,18-1 1,-17 1 15,-1 0 1,18-1-17,0 1 48,0 0-16,18-18 62,-1 0-47,1 0-30,0-18 15,-18 0 15,0 1-15,17 17 109,1 17-125,-18 1 32,17-18-32,-17 18-15,18-18 15,0 0 0,-1 0 47,1 0-15</inkml:trace>
  <inkml:trace contextRef="#ctx0" brushRef="#br0" timeOffset="98986.6519">10971 10495 0,'18'0'203,"-18"18"-203,0-1 16,18-17 0,-1 0-16,-17 18 15,0 0 1,18-18 0,0 35 30,-1-17 1,-17-1 16,18-17-48,-18 18 1</inkml:trace>
  <inkml:trace contextRef="#ctx0" brushRef="#br0" timeOffset="100167.908">11095 10513 0,'-18'17'188,"1"1"-173,-1 0 16,18-1-31,0 1 47,-18 0-15,1-18-1,17 17-31,0 1 47,0 0 0,0-1 93</inkml:trace>
  <inkml:trace contextRef="#ctx0" brushRef="#br0" timeOffset="101563.1508">10936 10283 0,'-18'18'235,"18"0"-220,0-1 1,-17 1 15,17 0 1,-18-18 14,18 17-14,-17-17-1,17 18-15</inkml:trace>
  <inkml:trace contextRef="#ctx0" brushRef="#br0" timeOffset="129639.4768">12788 7549 0,'35'18'187,"-17"0"-171,17-1-16,124 107 62,-71-54-15,-70-34-47,0-19 31,-1 1-31,1 0 16,0-1-16,-18 1 16,17-1-1,1-17-15,-1 53 31,1-35-15,0 17 0,-18-17-1,17 17 1,19 18 0,-19 0-1,1-18 1,0 36-1,-18 17 1,0-35 0,0 18-1,17-1 1,-17-35 0,0 1-1,0-1-15,0 0 16,0 1-16,0-1 31,0-18-31,0 36 16,0-17-16,0-19 15,0 71 1,0-70 0,-35 70-1,17-17 1,18-36-1,-17 0-15,17-17 16,-18 17-16,18-17 16,-18 17-1,1 1-15,17-19 16,0 18 0,0 1-16,-18-1 31,18 0-31,-18-17 31,18 0-15,-17-1-1,17 1 1,0-1 0,0 1 15,-18 17-31,1 1 31,-1-1-31,18-17 16,-35 52-1,35-52 1,0-1 0,-18 1-1,18 0 1,-18-1 15,18 1-15,0 0-1,-17-1 1,-1 19 0,0-19-1,18 18 1,-17-35-1,17 18 1,0 0 0,-18-18 15,18 17-15,0 1 15,-18-18 31</inkml:trace>
  <inkml:trace contextRef="#ctx0" brushRef="#br0" timeOffset="132433.6284">12753 7814 0,'0'-18'203,"0"1"-188,0-1 17,0 0-32,0 1 15,-18 17 1,18-18 0,0 1-1,0-1 16,0 0 1,0 1-17,0-1 48,0 0-16,0 1 31,0-1-16,18 18 1,0 0-32,-1 0 0,1 0-15,-1 0 31,1 0-32,0 0-15,-1 0 32,1 0-32,0 0 15,17 0 17,-17 0-1,-1 0-16,1 0 1,-1 0 0,1 0-1,0 0 32,-18 18-47,17-18 16,1 0 15,0 0 0,-1 0-15,1 0 62,0 0-47</inkml:trace>
  <inkml:trace contextRef="#ctx0" brushRef="#br0" timeOffset="135653.0002">11448 10001 0,'0'-17'312,"0"-1"-280,0 0-17,0 1 1,17 17 15,1 0-15,-18-18-1,18 18-15,-1 0 47,1 0-31,-1 0 31,1 0-32,0 0 1,-1 0 31,1 0-32,0 0 32,-1 0-31,-17 18 0,18-1-1,-18 1 16,0 0 1,0-1-17,0 1 17,0 0-32,-18-18 31,18 17-31,-17 1 15,17-1 1,-18 1 0,18 0-16,-18-18 15,18 17 1,0 1 0,-17 0-1,-1-18 1,18 17-1,-18 1 1,18 0 0,0-1-1,-17 1 1,17-1 15,0 1-15,0 0 31,0-1-32,17-17 48,1 0-48,0 0 1,-18 18 0,17-18-1,1 0 1,0 0 0,-1 0-1,1 0 1,0 0-1,-1 18 1,1-18 0,-1 17-1,1-17 17,0 0-32,-1 0 15,1 0 32,0 0-31,-1 0 15</inkml:trace>
  <inkml:trace contextRef="#ctx0" brushRef="#br0" timeOffset="138773.1819">11871 9966 0,'18'0'312,"-1"0"-312,1 0 32,35 0 30,0 0-31,-36 18 1,1-18-17,-18 17 1,18-17-1,-1 0 1,-17 18 0,18 0-1,0-1 32,-18 1-16,17-18-15,-17 17 15,0 1 1,0 0-17,-17-18 1,17 17-1,-18-17 1,18 18 0,-35-18-1,17 0 32,0 0-31,18 18-16,-17-18 62,-1 0-30,18-18 77,18 18-62,-18-18-47,17 18 15,1 0 17,0 0-17,-1 0 1,1 0 0,0 0 30,-1 0-14,1 0 15,-1 18-32,1-18 16,-18 18-15,18-18 0,-1 17-1,-17 1 1,18-18 15,-18 18-31,18-1 31,-1-17-15,-17 18-16,0-1 16,0 1-1,0 0 17,18-1-32,-18 1 31,0 0 0,0-1-31,0 1 31,0 0-15,0-1 31,-18-17-32,1 18 1,17-1 0,-18-17-1,18 18 1,-18-18 0,1 18-1,-1-18 16,0 0-15,1 0 0,-1 0-1,1 0 17,-1 0-1,0 0-16,1 0 17,-1 0 30,0 0-15,18-18-31</inkml:trace>
  <inkml:trace contextRef="#ctx0" brushRef="#br0" timeOffset="152196.6027">5768 11871 0,'0'18'141,"0"17"-125,0 0-16,18-17 15,-1 52 1,1 19 15,-1-37-15,-17-34-1,0 53 1,18-54 0,-18 19 15,0-19-16,0 1 1,0-1 0,0 1-1,18 0 1,-18-1 0,0 1-1</inkml:trace>
  <inkml:trace contextRef="#ctx0" brushRef="#br0" timeOffset="154216.7616">5521 11977 0,'0'-18'172,"18"18"-156,-1 0 0,-17-17-1,18 17 16,17-18-15,-17 18 0,-1 0-1,1 0 1,0-18 0,17 18-1,0 0 1,-17 0 15,0 0-31,17 0 16,-18 0-1,1 0 1,0 0 0,-1 0 15,1 0-16,17 0 1,-17 0 0,0 0-16,-18 18 15,17-18-15,1 0 16,-18 18 0,17-18-16,1 0 15,0 17 1,-1 1-1,1-1 17,0-17-17,-18 18 1,17-18 0,1 0-16,-18 18 31,18-18-16,-1 17 1,-17 19 0,18-19-1,-18 1 1,18 17 0,-1 18-1,-17-18 1,0 1-1,0-1 1,0 0 15,0-17-15,0-1-16,-17 1 31,-1 17-15,-17-17-1,-1 0 1,1-1-16,0 1 16,17 0-16,-17-1 15,-18 1 1,18-18 0,-36 18-1,1-1 1,52-17-1,-70 0 1,35 0 0,35 0-1,1 0-15,-19 0 16,19 0 0,-1 0-1,0 0 1,1 0-1,-1 0 1,0 0 0,1 0-1,-1 0 1,0 0 0,1 0 30</inkml:trace>
  <inkml:trace contextRef="#ctx0" brushRef="#br0" timeOffset="155561.2988">6544 12153 0,'35'0'219,"-17"0"-203,0 0-1,17 0 16,-18 0 1,1 0-32,0 0 31,17 0 0,0 0-31,-17 0 31,0 0-15,-1 0 31,1 0-16</inkml:trace>
  <inkml:trace contextRef="#ctx0" brushRef="#br0" timeOffset="156540.1648">6491 12400 0,'18'0'125,"-1"0"-94,1 0-31,17 0 31,-17 0-15,0 0 0,52 0 15,-52 0-15,-1 0-1,1 0 1,17 0-1,-17 0 1,0 0 15,-1 0 1</inkml:trace>
  <inkml:trace contextRef="#ctx0" brushRef="#br0" timeOffset="158940.5804">7673 11959 0,'-35'0'140,"17"0"-124,-17 18 0,-18 17-1,-18 0 16,36-17-31,17 17 16,-17-35 0,0 36-16,17-1 15,0-18 1,18 1 0,-17 0-16,-1-18 15,18 17-15,-17 1 16,17 17-1,0-17 1,0 0 0,0-1-1,0 1 1,0 17 0,0-17-1,0-1 1,17 1-1,1 17 1,-1-35 0,1 18-1,-18 0 1,18-18 0,-1 17 15,1-17-16,0 0 1,-1 0 15,-17-17 1,18-1-32,0 18 31,-18-18-16,17 1 1,-17-1 0,0 0-1,0 1 1,0-1 15,18 0-15,-18 1-1,18-1 1,-18 1 0,0-1-1,0 0 1,0-35 0,0 18-1,0 17 1,0 1-1,0-1 1,0 1 15,0-1-31,0 0 16,0-17 0,0-18 15,0 0-16,0 18 1,0-18 0,0 18-1,0 17 1,0 0 0,0-17-1,0 17 1,0 1 15,0-1-31,0 1 47,0-1-31,0 0 15,0 1-16,0-1 1,0 0 0,0 1-1,0-1 32</inkml:trace>
  <inkml:trace contextRef="#ctx0" brushRef="#br0" timeOffset="160220.655">7885 12030 0,'17'17'141,"-17"1"-126,18 0 1,-1 17 0,36 0 15,-53-17-16,36 17 1,-19-17 0,-17-1-16,18 1 31,0 0-31,-18-1 0,17 1 16,1-18-1,0 18 1,-18-1-1,35 18 1,-35-17 0,17 0-1,1-1 1,0 1 0,-18 0-16,0-1 15,17-17 1</inkml:trace>
  <inkml:trace contextRef="#ctx0" brushRef="#br0" timeOffset="161297.0349">8237 12083 0,'-17'17'93,"-1"1"-77,0 0-16,18-1 16,0 1 30,-52 35-30,52-36 0,-18 1-1,0-18 1,18 18 15,-17-1-15,17 1-1,-18-18 1,0 18 0,18-1-1,-17-17 17,17 18-17,-18-18 1,18 17-1,0 1 17,-18-18-1</inkml:trace>
  <inkml:trace contextRef="#ctx0" brushRef="#br0" timeOffset="163645.2161">8608 12118 0,'-18'0'109,"-17"0"-93,17 18-1,1-1-15,-72 36 32,72-18-17,-1-17-15,18 0 16,-35 17-1,17-17 1,18-1 15,0 1-31,0-1 47,0 1-16,0 0-15,18-18 15,-18 17-31,17-17 16,1 0 0,0 18-16,-1-18 31,1 0-16,0 0 1,-1 0 0,1 0-16,0 0 31,-1-18-15,1 1 15,-18-1-16,17 18 1,-17-18 0,18 1-1,-18-1 1,0 1 0,0-1 15,0 0-31,18 1 31,-18-1-15,17 0 15,-17 1-15,0-1 15,0 36 172,0-1-187,0 19-16,0-1 15,0-17 1,0 34-1,18 1-15,0-17 16,-18-1-16,17 18 16,1-35-1,0 70 1,-1-88-16,-17 35 16,0 0-1,0-17-15,18 0 16,-18-1-1,18 18 1,-18-17 15,17 0-15,-17-1-16,0 1 47,0 0-16,0-1 16</inkml:trace>
  <inkml:trace contextRef="#ctx0" brushRef="#br0" timeOffset="164802.5632">8572 12771 0,'36'0'188,"17"-18"-173,-18 18-15,0-18 16,1 18-1,-19 0 1,18 0-16,1 0 31,-19 0 1,1 0-17,0 0 1,-1 0 15,1 0 0</inkml:trace>
  <inkml:trace contextRef="#ctx0" brushRef="#br0" timeOffset="166362.0941">9543 12171 0,'0'17'140,"17"19"-124,-17-19 0,0 36 15,18 0-15,0-18 15,-18-17-16,0 17 1,0 1 0,0-19-1,0 1 1,17 0 0,-17-1-1,18 1 1,-18 0 15,0-1-31,0 1 47,0-1-16,0 1-15</inkml:trace>
  <inkml:trace contextRef="#ctx0" brushRef="#br0" timeOffset="167368.4188">9437 12453 0,'17'0'156,"1"0"-140,0 0 0,17 0-1,0 0 17,36-18-1,-54 18-16,19 0 1,-19 0 0,1 0-1,0 0 1,-1 0 15,1 0 0</inkml:trace>
  <inkml:trace contextRef="#ctx0" brushRef="#br0" timeOffset="171115.2293">10425 12065 0,'0'18'188,"0"-1"-188,0 36 31,0-35-15,0-1-1,0 1 1,0 0 0,0 35 15,0-18-16,17-17 1,-17-1 15,0 1-31,18-1 16,-18 1 15,0 0-15,0-1-1,17 1 1,-17 0 0,0-1 15,0 1-15,0 0-1,0-1 16,0 1-15,0 0 47,0-54-1,0 1-46,0 17-16,0-35 15,0 18 1,-17 0 0,17 0-16,0-1 15,0 19-15,0-1 16,-18-17-1,18 17 1,0 0 0,0-17-1,0 18 17,0-1-17,0 0-15,0 1 31,0-1-15,0 0 15,0 1-15,0-1 0,0 0-16,18 1 31,-1-1-16,1 1 1,-18-1 15,18 18-15,-1 0 0,-17-18-1,18 18 32,-18-17-31,18 17-1,-1 0 32,1 0-31,0 0-1,-1 0 32,1 0-15,-18 17 14,18 1-14,-1 0 15,-17-1-16,0 1-16,0-1 1,0 1 0,0 0 15,0-1-31,0 1 31,0 0-15,-17-1-1,17 1 1,0 0 0,-18-1-1,0-17 1,18 18-16,-17-1 31,-1-17-31,18 18 16,-18 0-1,1-18 17,-1 0-32,0 0 31,18 17-15,-17-17-1,17 18 1,-18-18 15,0 0-15,1 0-1,-1 0 63,36 0 16,-1 0-78,1 0-1,0 0 1,-1 18 0,1-1-1,0-17 1,-1 18 0,1 0-1,0-18 1,-18 17-1,35 1 1,-17-1 0,-1 1-1,1 0 1,-18-1 0,17-17-1,1 18 1,-18 0-1,18-18 1,-18 17 0,17-17-1,-17 18 1,18-18 0,-18 18-1,18-1 1,-1 1-1,1 0 17,0-1 15,-18 1-1,17-18-46</inkml:trace>
  <inkml:trace contextRef="#ctx0" brushRef="#br0" timeOffset="198466.341">9684 5203 0,'17'0'125,"54"0"-125,-1-17 16,54-18-1,-36 17 1,-17 0-16,-1 18 16,-17 0-16,-35-17 15,17 17 1,-17 0 0,17 0-16,0 0 15,-17 0-15,17 0 16,18 0-1,-18 0 1,1 0 0,-1 0-1,18 0 1,-18 0 0,0 0-1,1 0 1,17 0-1,-18 0 17,0 17-32,-17-17 15,35 18 17,-18-18-17,-17 0 1,17 18-1,-17-18 1,-1 0 0,1 17-1,-18 1 1,17-18 0,19 0-1,-36 17 1,17 1-1,1-18 1,-18 18 0,18-18-1,-1 17 17,1 1-17,0-18 16,-1 0-15,-17 18 0,18-18-1,0 0 1,-1 17 0,1-17 30,-1 0-30,-17 18-16,0 0 31,18-18-31,0 17 32,-1-17-1,-17 18-16,0-1 1,18 1 15,-18 0-15,0-1 0,18-17-16,-18 18 31,0 0-31,0-1 31,0 1-15,0 0-16,0-1 31,0 1-31,0 0 31,0-1-15,0 18-1,0 1 1,0-19 0,0 19-1,0-1 1,-18-17 0,18-1-16,-18 1 15,1 17 1,-1-17-1,0-1 1,-17 19 0,0-19-1,0-17 1,17 18 0,-53 17-1,54-35-15,-19 18 16,1-18-16,18 0 15,-19 0 1,1 0 0,0 0-1,17 0-15,-17 0 16,17 0-16,1 0 16,-36 0-1,35 0 1,-17 0-1,-18 0 1,35 0 0,-35 0-1,0 0 1,36 0 15,-36 0-15,35 0-1,-35 17 1,0-17 0,-17 0-1,17 18 1,0-18 0,0 18-1,0-1 1,18-17-1,-18 18 1,0-18 0,35 0-1,-17 0 17,0 0-17,-1 0 1,19 0-1,-1 0 1,1 0 0,-1 0-1,-17 0 1,17 0 15,0 0-31,18-18 16,-35 1 15,17-19-15,18 19-16,-17-71 31,-1 70-15,1-70-1,17 17 1,0 36-1,0 17 1,0 1 0,0-19-1,0 19 1,0-1 0,0 1-1,0-1 1,0 0 15,0 1-31,0-1 31,0 0-15,17 18 0,1-35-1,-18 17 1,17 1-1,1-1 1,0 18 0,-1-35-1,1 17 1,0 1 0,-1 17-1,1-18 1,0 18-1,-18-18-15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9T12:55:05.46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7197 0,'-18'17'172,"18"1"-157,-17 0 1,17-1-16,-18 18 15,18-17 1,-35 35 31,35-35-31,0-1-1,0 1 1,0 0-1,0-1 1,0 1 0,0 0-1,0-1 1,0 1 0,0-1-1,0 1 16,17 0-15,1-18 15,-18 17-15,0 1 0,18-18-1,-1 0 16,1 0-15,0 0 0,-1-18 15,1 1 0,-18-1-15,17 18-16,-17-18 15,18 1 1,0-1 0,-1 18 15,-17-17-31,0-1 16,18 18-1,-18-18 1,18 1-1,-18-1 1,17 18 0,-17-18-16,18 1 15,-18-1 17,18 0-17,-18 1 1,0-1-1,0 0 17,0 1-17,0-1 1,0 1 0,0-1-1,0 0 1,-18 18-1,18-17-15,-18-1 16,1 0 0,17 1-1,-18 17 1,-17-18 0,17 18-1,0 0 1,1 0-1,-1 0-15,1 0 16,-1 0 0,0 0 15,1 0-15,-1 0-1,18 18 1,-18-18-1,18 17 17,-17-17-32,34 0 93,-17-17-77,18 17 0,0-18-16,-1 18 15,1 0 17,0 0-17,-18-18 16,17 18-15,1 0 0,-1 0-1,1 0 32,0 0-31,-1 0 15,1 0-15,0 0-1,-1 18 32,1 0-31,-18-1 15,18-17 16,-18 18-47,0 0 31,17-18-31,-17 17 31,0 1-15,0 0 31,0-1-31,0 1-1,0-1 32,18-17-31,-18 18-1,0 0 17,0-1-17,0 1 1,17-18-1,-17 18-15,18-1 32,-18 1-1,0 0-15,0-1-16,18 1 31,-18 0 0,17-18-15,-17 17-1,18 1 17,-18-1-17,18-17 16,-1 18-15,-17 0 0,18-18 15,-18 17-15,18-17-1,-18 18 16,17-18-15</inkml:trace>
  <inkml:trace contextRef="#ctx0" brushRef="#br0" timeOffset="2816.2339">14005 6914 0,'0'18'94,"0"0"-79,0-1 1,0 1-16,0 35 31,0 53 0,18-36-15,-18-17 0,18-35-16,-18 35 15,17-18 1,-17 0 0,0 1-16,18-36 15,-18 35 1,0 0-1,0-17 1,0-1 0,0 1 15,0 0-15,0-1-1,0 1 1,0 0 62,0-54 47,-18 1-109,18 17-1,-17 1 1,17-18-1,0 17 1,0 0-16,0 1 16,0-1-1,0 0 1,0 1 0,0-1-16,0 0 31,0 1-16,17 17-15,-17-18 32,0 0-17,18 1 1,-1 17 0,1 0-1,-18-18 1,0 1 15,18 17-15,-1 0-1,1 0 17,0 0-17,-1 0 1,1 0 15,0 0-31,-18 17 16,35-17 15,-18 18-15,1-1-1,0-17 1,-18 18-1,17-18 1,1 0 0,0 18-1,-18-1 1,17-17 0,1 18-1,-18 17 1,0-17 15,18-18-31,-18 18 16,17-18 15,-17 17-15,0 1-1,0 0 1,0-1-1,0 1 17,0-1-17,0 1 1,-17-18 0,17 18-1,0-1 1,-18-17-1,18 18-15,-18-18 16,18 18 15,-17-18-31,17 17 32,-18-17-32,0 0 15,1 18 1,-1-18 15,0 0 0,1 0-31,-1 0 32,1 0-17,-1 0 1,0 0-1,1 0 1,-1 0 15,0 0-15,1 0 0,-1 0 30,0 0-30,1-18 47</inkml:trace>
  <inkml:trace contextRef="#ctx0" brushRef="#br0" timeOffset="5807.9127">14975 7073 0,'-17'0'172,"-1"0"-156,0 18-16,1-18 15,-1 17 1,1-17 0,-19 0-1,19 36 1,-72-1 15,54-17-15,0-1-1,17 1-15,1-18 16,-1 18-16,0-1 16,1 1-1,-1-18 1,0 35-1,18-17 1,-17-18 15,-1 17-15,18 1 0,0 0-1,0-1-15,0 1 31,0 0-31,0-1 32,0 1-17,0 0 1,18-1 0,-18 1-1,35-18 1,-17 17 15,-18 1-31,17 0 0,19-18 16,-19 17-1,1-17 1,0 18 0,17-18-1,0 0 1,-17 0-1,17 18 1,0-18 0,1 0-1,-19 0-15,18 0 16,-17 0 0,17 0-16,1 0 15,-19 0 1,1 0-1,17 0 17,-17 0-17,0 0 1,-1 0 0,1 0 30,-1 0-30,1 0 47</inkml:trace>
  <inkml:trace contextRef="#ctx0" brushRef="#br0" timeOffset="7964.3382">13053 6685 0,'35'0'110,"0"0"-95,1 0 1,17 0-16,-1 0 16,1 0-1,0 0-15,-17 0 16,52 0-1,53 0 32,-106 0-31,0 0 0,18 0-1,-17 0 1,17 0-1,-1 0 1,-16 0 0,17 0-1,17 0 1,-35 0 0,18-18-1,-35 18-15,17 0 16,-17 0-16,52 0 15,-52 0 1,35 0 0,0 0 15,-35 0-15,35 0-1,-18 0 1,-18 0-1,19 0-15,-19 0 16,1 0-16,0 0 16,-1 0-1,1 0-15,17 0 16,-17 0 0,-1 0-1,1 0 1,17 0 15,-17 0-15,0 0-1,-1 0 17,1 0-17,0 0 16,-1 0 32,1 0-16</inkml:trace>
  <inkml:trace contextRef="#ctx0" brushRef="#br0" timeOffset="9508.3542">15734 7091 0,'0'17'125,"18"19"-109,-1-36 0,1 35-1,-1-17 1,-17-1-16,18 1 15,0-18 1,-18 18-16,35 17 31,0 18 1,-17-36-17,0 1 1,-1-18-1,-17 18 1,0-1 0,18-17-1,-1 18 1,1 0 0,-18-1 15,18 1-16,-1 0 17,-17-1-17,18-17 32,-18 18-31</inkml:trace>
  <inkml:trace contextRef="#ctx0" brushRef="#br0" timeOffset="10544.8733">16016 7126 0,'-18'18'187,"1"-1"-171,17 1 0,-35 17-1,17 18 1,18-35 0,-18-1-1,18 1 1,-17 0-1,17-1 17,-18 1-17,18 0 1,0-1 0,-18 1-1,1 0 1,17-1-1,0 1 1,0 0 0,-18-1-1,18 1 1</inkml:trace>
  <inkml:trace contextRef="#ctx0" brushRef="#br0" timeOffset="13216.7817">14199 8220 0,'-17'0'187,"-1"0"-171,0 17 0,1 1-16,-1-18 31,18 18-15,-18-18-16,18 17 15,-17 1-15,17 0 31,-18-18-15,18 17 0,-17-17-1,17 18 1,0-1 0,0 1-1,0 0 32,17-18-47,-17 17 31,18-17-15,-1 18 0,1 0-1,0-18 1,-1 17-1,36-17 1,-35 18 0,0 0-1,-1-18 1,1 17 0,17 18-1,0-17 1,-17 0 15,0-18-15,-18 35-1,17-17 1,1-1 0,-18 1-1,18 0 1,-18-1-1,0 1 1,0 0 15,-18-1-31,0-17 16,1 18 0,-36 17-1,35-35-15,0 0 16,1 0-1,-1 0 1,1 0 0,-1 0 31,0 0-32,18-18 1,0-17-1,0 18 1,0-1 0,0-17-1,18-54 1,17 19 0,18-18-1,-35 17 1,-18 53 15,0 1-31,0-1 0,17 18 16,-17-17-1,0-1 1,0 0 0,0 1 46,0-1-31,-17 18 16,-1-18-31,0 18-1,1 0 17,-1 0-32,1 0 15,-1 0 1,18 18 0,-18-18-1,18 18 1,-17-18-1</inkml:trace>
  <inkml:trace contextRef="#ctx0" brushRef="#br0" timeOffset="15584.7168">14623 8273 0,'17'0'140,"1"0"-140,0 0 16,-1-18 0,18 18-16,1 0 15,-1 0 1,0 0-1,18 0 32,-35 18-31,-1-18 0,1 0-1,0 17 1,-18 1-1,17-18 1,-17 35 0,0-17-1,0-1 1,0 1 0,0 0-1,-17-1 1,-19 1-1,1 0 1,18-1 15,-1-17-15,0 0 0,18 18-1,-17-18 16,-1 0 1,36 0 30,-18-18-46,17 18-1,1 0 1,0-17 0,-1 17-1,1 0 1,-1 0 0,1 0-1,0 0 1,-1 0-1,1 17 1,35 1 0,-53 0-1,35-1 1,-35 18 0,18-35-1,0 18 1,-18 17-16,17-35 15,-17 18 1,0 0 0,0-1-1,0 1 1,0 0 0,0-1 15,0 1-16,0 0 1,0-1 15,-17 1-15,-1-18 0,0 17-1,-17-17 1,17 18-16,1-18 15,-36 18 17,17-18-17,19 0 1,-1 0 0,1 0-1,-1 0 16,0 0-15,1 0 31,-1 0-31,18-18 15</inkml:trace>
  <inkml:trace contextRef="#ctx0" brushRef="#br0" timeOffset="17850.5654">11783 9243 0,'17'0'125,"36"0"-110,0 0-15,-17 0 16,34 0-16,-17 17 16,0-17-1,-35 0-15,34 18 16,-34-18-1,53 18 1,17-18 15,-35 0-15,-36 0 0,19 0-1,-1 0-15,-17 0 16,17 0-1,35 0 1,-34 0-16,34 0 31,1 0-15,-36 0 0,18 0-1,0 0 1,-18 0-1,18 0 1,0-18 0,-18 18-1,1 0-15,-1 0 16,0 0 0,-17 0-16,70 0 15,-70 0 1,17 0-1,0 0-15,0 0 16,1 0-16,-1 0 31,71 0-15,-36 0 0,-34 0-1,-1 0-15,0 0 16,18-18-16,-35 18 15,35 0 1,-18 0-16,0 0 16,1 0-16,16 0 15,-34 0 1,35 0-16,-35 0 16,35-17-1,-18 17-15,53 0 16,-35-18-1,18 18 17,17 0-32,-53 0 31,36 0-15,17 0-1,-53 0 1,18 0-1,35 0 1,-17 0 0,-18 0-1,0 0 1,17 0 0,-17 0-1,18-18 1,-19 18-1,-34 0 1,35-17 15,18 17-15,-54 0 0,18 0-16,-17-18 15,0 18-15,17 0 16,-17 0-1,17-17-15,0 17 16,1 0 0,-19-18-16,1 18 31,-1 0-15,1 0-16,0 0 15,-1 0 1,-17-18 15,18 18-31</inkml:trace>
  <inkml:trace contextRef="#ctx0" brushRef="#br1" timeOffset="26176.8879">14834 9737 0,'18'0'156,"0"0"-156,-1 0 16,1 0-1,-1 0 1,72 0 15,-54 0-15,0 0-1,1 0 1,-19 0 0,1 0-1,-1 0 17,1 17-17,0-17 1,-18 18 15,17-18-15</inkml:trace>
  <inkml:trace contextRef="#ctx0" brushRef="#br1" timeOffset="27441.1916">13988 9754 0,'17'0'203,"1"0"-187,17 0-1,-17 0-15,-1 0 16,1 0-1,0 0 1,52 0 15,-52 0-15,0 0 0,-1 0-1,1 0 1,-1 0 31,1 0-16</inkml:trace>
  <inkml:trace contextRef="#ctx0" brushRef="#br1" timeOffset="28743.2221">12912 9878 0,'17'0'156,"1"0"-140,0 0-16,17 0 15,0 0 1,71 0 15,-53 0-15,-18 0 15,0 0-15,-17 0-1,0 0 1,-1 0 0,1 0-1,0 0 1,-1 0-1</inkml:trace>
  <inkml:trace contextRef="#ctx0" brushRef="#br1" timeOffset="31520.1626">14005 10477 0,'18'0'250,"0"0"-234,17 0-1,-18 0 17,1 0-32,0 0 31,-1 0-31,1 0 0,0 0 31,-1 0-15,1 0-1,0 0 17,-1 0-32,1 0 31,-1 18-15,1-18-1,0 0 1,-1 0-1,1 0 17,0 0-17,-1 0 48,1 0-16</inkml:trace>
  <inkml:trace contextRef="#ctx0" brushRef="#br1" timeOffset="33755.5583">12912 10477 0,'17'0'188,"1"0"-172,0 0-1,-1 0-15,1 0 16,17 0-1,18 0 17,0 0 15,-35 0-32,-1 0 32,1 0-31,0 0 15,-1 0 47,1 0-31,-1 0-16,1 0-15,0 0-1,-1 0 48,1 0-32</inkml:trace>
  <inkml:trace contextRef="#ctx0" brushRef="#br1" timeOffset="36336.0826">11730 10530 0,'17'0'140,"1"0"-124,17 0 0,1 0-1,-19 0 1,36 0-16,-17 0 15,-19 0 1,89 0 31,-53 0 0,-35 0-32,-1 0 1,1 0 15,-1 0-15,1 0 0</inkml:trace>
  <inkml:trace contextRef="#ctx0" brushRef="#br2" timeOffset="48100.4859">11430 11165 0,'18'0'141,"35"0"-126,-18 0 1,18 0-16,0 0 15,0 0-15,-36 0 16,36 0 0,-35 0-16,35 0 15,-18 0 1,36 0 0,-36 0-1,88 18 1,-70-18-1,0 0 1,0 18 0,18-1-1,-19-17 1,19 18 0,17 0-1,0-18 1,-35 0-1,36 0 1,16 0 0,-52 0-1,53 0 1,0 0 15,17 0-15,-52 0-16,105 0 31,18 0-15,-141 0-1,88 0 1,-52 0 0,-36 0-1,17 0 1,1 0-1,-36 0 1,53 0 0,0 0-1,-70 0 1,53 0 0,-36 0-1,0 0-15,0 0 16,1-18-1,17 18 1,-1 0 0,1-18-1,-35 18-15,17-17 16,18 17-16,-35-18 16,52 18-1,-34 0 1,34-35-1,1 35 1,-36-18 0,0 0-1,1 18 1,-1 0 0,18-17 15,-36 17-31,1 0 0,17 0 15,1 0 1,-19 0 0,19 0-1,34 0 1,-52 0 0,-1 0-16,1 0 15,0 0-15,17-18 16,-17 18-1,17 0 1,0-17 0,0 17-1,-17 0-15,17-18 16,-17 18 0,0 0-16,17 0 15,-17 0 1,17 0 15,-18 0-15,1 0-1,0 0 17,-1 0-1,1 0 16,0 18 62,-18-1-93,0 1-1,0-1-15,17 1 16,-17 0 0,0 17-1,0 0 1,0-17-1,0 17 1,18-17 0,-18 17-16,0 0 15,0 1 1,18-19-16,-18 36 16,0-17-1,0-1 1,17 18 15,-17-36-15,0 19-1,0-1 1,0 0 0,0-17-1,0 17 1,0-17-1,0-1 1,0 1 0,0 17-1,0-17 1,0 0 15,0-1-15,-17-17-1,17 18 1,-18 0 0,0-1-1,1-17-15,-1 18 16,-17-18-16,17 17 16,0 1-1,-17-18-15,18 0 16,-19 0-16,-17 18 15,18-18 1,0 0 0,-18 17-1,-18-17 1,36 0 0,-18 18 15,0-18-16,0 0 1,36 0-16,-19 0 0,1 0 16,17 0-1,-87 0 1,69 18 0,-52-18-1,0 0 1,17 17-1,-17-17 1,0 0 0,35 18-1,-17-18 1,17 0-16,17 0 16,-34 0-16,35 0 15,-1 0 1,1 0-16,0 0 15,-1 0 1,1 0 0,17 0-16,-17 0 15,0 0-15,0 0 16,-1 0 0,-17 0-16,18 0 15,-18 0-15,0 0 16,-35 0-1,71 0 1,-72 0 0,19 0-1,34 18 1,-52-18 0,18 0-1,34 17 1,-52-17 15,-35 0-15,17 0-1,53 0 1,-53 0 0,-17 0-1,52 0 1,36 0-1,-36 0 1,54 0 0,-36 0-1,18 0 1,17 0 0,-17 0-16,-18 0 15,35 0 1,-17 0-1,-36 0 1,36 0 0,-36 0-1,18 0 1,18 0 0,0 0-1,-18 0 1,18 0-1,17 0-15,-17 0 16,0 0-16,17 0 16,-17 0-1,-18 0 1,0 0 0,17-17-1,1 17-15,0 0 31,17 0-15,1 0 0,-1 0-1,0 0 1,1 0 265,-1 0-250,-17 0-15,17 0 0,-17-18-1,17 18 1,1-18-16,-19 18 16,19 0-1,-19 0 1,19-17 15,-1-1-15,18 0 15,-17 18-15,17-17-1,0-1-15,0-17 31,0 17-31,0 1 16,0-19 0,0 1-1,0 0 1,0 17 0,0 0-1,0-17 1,0 17-1,0 1 17,0-18-17,0 17 1,0 0 0,0-17-1,17 17 1,-17-17-1,0 0 1,18 0 0,-18-1-1,0 19 1,0-1-16,0 0 16,0 1-1,0-1 16,0 0-15,0 1 0,0-1-1,0 1 1,0-1 0,0 0 15,0 1-16,0-1 17,0 0-17,0 1 17,17 17-1</inkml:trace>
  <inkml:trace contextRef="#ctx0" brushRef="#br2" timeOffset="49856.9159">15875 9402 0,'0'17'140,"0"18"-124,0-17-16,18 0 15,-18-1 1,0 72 15,0-72-15,0 1 0,17 17-1,-17-17 1,18-1 15,-18 1-15,0 0-1,0-1 1,0 1 0,18 0-1,-18-1 1,0 1 15,0-1-15,17-17-16,-17 18 47,0 0-16</inkml:trace>
  <inkml:trace contextRef="#ctx0" brushRef="#br2" timeOffset="51041.2818">15804 9631 0,'36'0'188,"-19"0"-173,1 0 1,0 0-1,17 0 17,-17 0-17,-1 0 1,1 0 0,-1 0-1,1 0 16,0 0 1,-1 0-1,1 0-15,0 0 30,-1 0-14,1 0-1</inkml:trace>
  <inkml:trace contextRef="#ctx0" brushRef="#br2" timeOffset="58585.0791">13388 4657 0,'53'0'141,"0"0"-125,-18 0-16,18 0 15,17 0 1,-34 0-16,17 0 16,0 0-1,123 0 1,-35 17 31,-53-17-32,-35 0 1,-18 0-16,1 18 16,17-18-1,-18 0-15,0 0 16,1 18-16,16-18 15,-34 0 1,35 0-16,0 0 16,-18 0-1,18 0 1,-18 0 0,1 0-1,-1 0 16,0 0-31,-17 0 16,-1 0-16,19 0 16,-19 0-1,19 0 1,34 0 0,-52 0-1,35 0 1,-18 0-1,-17 0 1,-1 0-16,1 0 31,0 0-15,-1 0 0,1 0-1,0 0 16,-1 0 1,1 0-1,-1 0-15,1 0-1,0 0 16,-1 0-31,1 0 32,0 0-1,-1 0-15</inkml:trace>
  <inkml:trace contextRef="#ctx0" brushRef="#br2" timeOffset="61222.5559">17727 4586 0,'35'0'125,"18"0"-109,35 0-1,1 0-15,87 0 31,-17 0-15,-89 0 0,36 18-1,35-18 1,-88 17 0,71-17-1,-36 0 1,-53 0-1,36 18 1,-36-18 0,-17 0-1,17 0-15,-17 0 47,-1 0 188,54 0-220,35 0 1,299-18-16,-70-17 15,71 17 1,-53 18 0,88 0-16,335 89 31,-529-72-31,282 36 31,-441-53-31,0 0 16,-17 0-1,88 0 1,-53 0 0,-53 0-1,35 0 1,0 0 0,-70 0-1,34 0 16,1-17-15,-17 17 15,-19 0-31,19 0 16,-19 0 0,1 0-16,-1 0 15,1 0-15,0 0 16,-1 0-1,1 17-15,17-17 16,-17 0-16,0 0 16,17 0-1,0 0 1,0 0 0,1 0-1,-19 0 1,1 0-16,0 0 15,17 0 1,-17 0 0,17 0-1,-18 0 1,36 0 0,-17 0-1,-19 0 1,19 0-1,-19 0 1,1 0 0,-1-17-1,19 17 1,-19 0 15,1 0 0,0 0-15,-1 0 62</inkml:trace>
  <inkml:trace contextRef="#ctx0" brushRef="#br3" timeOffset="75086.3577">10971 9454 0,'-17'0'188,"-19"0"-173,-16 18-15,16 0 16,19-18 0,-19 17-16,-17 1 15,18 0 16,0-1-31,-18 19 32,35-36-17,18 17 1,-35 1 0,17-18-1,1 17 1,-1 19-1,-17-1 1,35-17 15,-18-1-31,1 1 32,17 0-17,0-1 1,0 1-1,0-1 1,0 1 0,0 35-1,0-35 1,0-1-16,17 19 16,-17-19-16,18 1 15,-18 0 1,0-1-1,0 1 1,0-1 0,17-17 15,1 0-15,-18 18-1,18-18 1,-1 18-1,1-18 1,0 17 15,-1 1-15,-17 0 0,18-18-1,17 17 1,-35 1 15,0 0-15,0-1-1,0 1-15,0-1 32,0 1-32,0 0 15,0-1 16,-17 1-15,-1 0 0,0-18-1,1 0 1,-1 0 31,18-18 47,18 18-79,-1 0 1,1 0 31,0 0-32,-1 0 1,1 0 0,0 0 30,-18 18-46,0-1 32,17 19-17,-17-1 1,0 0 0,0-17-16,0 17 15,0 18 16,0-18-15,0-17 0,0 0-1,0 34 1,0-34 0,0 0-1,0-1 1,0 19-1,0-19 1,0 1 0,0 0-1,18-1 17,-18 1-32,17-1 31,-17 1-16,18 0 17,0-18-17,-18 17 1,17-17 0,1 18-1,0-18 1,-1 0-1,1 0 1,0 0 0,-1 0-1,1 0 1,-1 0 0,1 0 15,17 0-16,-17 0 1,0 0 0,-1 0-1,36 0 1,-35 0 0,-1 0-1,1 0 1,0 0-1,-1 0 1,19 0 0,-19 0-1,1 0 17,0 0 14</inkml:trace>
  <inkml:trace contextRef="#ctx0" brushRef="#br3" timeOffset="77487.3486">7638 9878 0,'0'53'125,"0"-18"-110,17 0-15,-17 18 16,0 0 0,0-35-1,0 35-15,0-18 16,0-17-16,18 34 31,-18-16 0,0-19-15,0 1 15,0 0-15,0-54 93,0 19-93,-18-19-1,1-16 1,-19-54 0,19 18-1,-1 70 1,18-35 0,0 35-1,0 1 1,0-1-1,0 0 1,0 1 0,0-1 15,0 0-15,0 1-16,0-1 31,18 1 0,-1 17-15,1-18 15,0 18-31,-1 0 31,1 0-31,-18-18 16,35 18-1,-17 0 1,17 0 0,-17 0-1,-1 0 1,1 0 0,17 0 15,-17 18-16,0-18 1,-1 0 0,-17 18-1,18-1 1,-1 1 0,-17-1-1,0 1 1,0 0-1,0-1 1,-17 1 15,-1 0-31,-35-1 16,36 1 0,-36 0 15,17-1-16,19-17 1,-1 0 0,1 0-1,-1 18 1,0-18 31</inkml:trace>
  <inkml:trace contextRef="#ctx0" brushRef="#br3" timeOffset="79306.2595">7920 10089 0,'17'0'218,"-17"18"-202,0 0 0,0-1-1,18-17 1,-18 18-1,18 0 17,-1-1-17,-17 1 1,0 0 15,0-1-15,0 1-1,18-18 1,-18 17 0,18 1-1,-18 0 1,0-1 15,0 1 0,0-36 94,0 1-125,0-1 32,0 0-32,0 1 15,0-1 1,0 1 0,0-1-1,0 0 1,0 1-1,0-19 1,0 19 0,17-1-1,1 18 1,0 0 15,-18-18-15,17 1-1,1 17 17,0 0-1,-1 0-15,1 0-1,-1 0 16,1 0-15,0 0 62</inkml:trace>
  <inkml:trace contextRef="#ctx0" brushRef="#br3" timeOffset="81003.4885">8467 10054 0,'-18'18'93,"18"-1"-77,0 1 0,-18 0-1,18-1-15,-17 19 32,17-19-32,0 19 15,0-19 1,0 1-1,0-1 1,0 1 0,0 0-1,0-1 17,0 1-17,0 0 1,17-18-1,-17 17 1,0 1-16,18-18 16,0 18-1,-1-18 1,1 0 15,0 0-15,-1 0 15,1 0-15,-1 0-1,-17-18 17,18 0-17,0 18 1,-18-17-1,0-1 1,17 0 0,-17 1-1,18-1 1,-18 0 0,0 1-1,0-1 1,0 1-1,0-1 1,-18 0 0,18-17-1,-17 17 17,-1 1-17,0 17 32,1 0-31,-1 0-1,1 0 17,-1 0-32,0 0 62,1 0-46</inkml:trace>
  <inkml:trace contextRef="#ctx0" brushRef="#br3" timeOffset="82696.558">8943 10107 0,'-18'18'94,"1"-18"-78,-1 0-16,-17 17 15,17 1 1,-17 17 15,0-17-15,35 0 15,-18-1-31,0 1 31,1-1-15,17 1 0,0 0-1,0-1 1,0 1 0,0 0 15,0-1 0,0 1 0,17-18-15,1 0 0,0 0 15,-1 0-16,-17-18 1,18 18 0,-1-17-1,1 17 1,-18-18 0,18 0-1,-1 1 1,-17-1-1,18 0 1,0 1 0,-18-1-1,17-17 1,-17 0 0,0 17 15,0 0-16,0-17 1,0 0 0,-17-18-1,17 0 1,0 35 0,-18 1-16,18-1 15,-18 0 1,18 1-16,0-1 15,0 0-15,0 1 16,0-1-16,-17 1 16,17-1-1,0 0 1,-18 1 15,18-1-31,0 0 31,0 1 1,0-1-17</inkml:trace>
  <inkml:trace contextRef="#ctx0" brushRef="#br3" timeOffset="84624.0012">9066 10142 0,'0'18'187,"0"0"-171,0-1 15,0 1-31,0 0 32,18-1-1,-18 1-16,18-1 1,-1 1 15,-17 0-15,18-1 0,0-17-1,-18 18 1,0 0 15,17-18-15,-17 17-1,18-17 1,-1 0 0,1 0 30,-18-17-46,0-1 16,18 18 0,-18-18 15,0 1-31,17-1 31,-17 0-15,0 1-1,0-1 1,0 1 0,0-1-1,0-17 1,0 17 0,0 0-1,0 1 1,0-1-1,0 0 1,0 1 15,0-1 1,0 1 61</inkml:trace>
  <inkml:trace contextRef="#ctx0" brushRef="#br3" timeOffset="86286.0607">9560 10072 0,'0'17'156,"-17"-17"-140,17 18-16,-18-18 15,0 18-15,1-18 32,17 17-17,-36 1 17,36 0-17,0-1 1,-17-17-1,17 18 1,0 0 0,0-1-1,0 1 17,0-1-32,0 1 46,0 0-30,0-1 0,0 1 46,17 0-31,1-18-15,0 0 0,-1 0 15,1 0-31,0 0 31,-1 0-15,1 0-1,0 0 1,-1 0 15,1 0 1,-1 0-32,1 0 15,0-18 32,-1 18-16,-17-18-15</inkml:trace>
  <inkml:trace contextRef="#ctx0" brushRef="#br3" timeOffset="87497.2998">9737 9684 0,'0'17'94,"0"1"-78,0 0-1,17 17-15,-17 0 31,18 71 1,17 18 15,-17-72-32,-18-34 16,17 0-15,-17-1 0,0 1-1,0 0 1,0-1 0,0 1-1,18 0 1,-18-1-1,18 1 1,-18-1 0,17 1-1,-17 0 1,0-1 31,0 1-32</inkml:trace>
  <inkml:trace contextRef="#ctx0" brushRef="#br3" timeOffset="88443.1614">9631 10072 0,'17'0'109,"1"-18"-109,17 18 16,-17-17-1,0 17 1,-1 0 0,1 0-1,17-18 1,-17 18-1,-1 0 1,1 0 0,0 0-1,-1 0 1,1 0 15,0-18-15,-1 18-1,1 0 17,0 0-17</inkml:trace>
  <inkml:trace contextRef="#ctx0" brushRef="#br3" timeOffset="90221.4197">10001 10160 0,'18'18'266,"-18"-1"-250,18-17-1,-1 0 16,1 0-15,-18 18 0,17-18 15,-17 18-15,18-18-16,0 0 46,-1 0-30,1 0 0,0 0 62,-1 0-63,-17-18-15,0 0 32,18 1-17,-18-1 1,0-17 0,0-1 15,0 19-16,-18 17 1,18-18 0,-17 1-1,-1-1 1,0 18 0,18-18-1,-35 1 1,17 17-1,1 0 17,-1 0-32,1 0 31,-1 0-15,18 17-16,-18 1 31,18 0-16,0-1 1,-17-17 0,17 18-1,0-1-15,0 1 32,0 0-17,0-1 16</inkml:trace>
  <inkml:trace contextRef="#ctx0" brushRef="#br3" timeOffset="92166.5828">10372 9895 0,'-36'18'141,"19"0"-126,-1-1 1,0 1-16,1 0 31,17-1-15,-18 1 15,18 0 0,0-1-15,0 1 31,18-18-32,-1 0 32,1 0-31,0 0 0,-1 0 30,1 0-30,0 0 31,-1 0-31,1 0-1,-18 17 1,18-17 31,-1 18 0,-17 0-1,18-1-14,-1-17 15,-17 18-16,0 0 0,0-1 0,0 1-15,0 0 31,-17-18-32,17 17 1,0 1 0,-18-18-1,1 0 17,-1 0-17,0 0 1,1 0-1,-1 0 32,0 0-31,1 0 15,-1 0 0,0 0 16,18-18-15</inkml:trace>
  <inkml:trace contextRef="#ctx0" brushRef="#br3" timeOffset="94763.5984">7620 10795 0,'0'35'110,"18"18"-95,-1 0 1,-17 0-16,18 0 15,0 17 1,-18-17 0,0-17-1,0-19-15,0 19 16,0-19-16,17 1 16,-17 17 15,18-17-16,-18-1 1,0 1 15,0 0 1,0-1-1,-18-34 31,18-1-46,0 0 0,-17-17-16,-1 0 31,18 17-31,-18-17 15,1 0-15,17 17 16,-36-53 0,36 54-1,0-36 1,-17 35 0,17 1-1,0-1 1,0 0-1,0 1-15,0-1 16,0 0 0,0 1-1,0-1 1,0 1 15,0-1-15,0 0-1,17 18 17,-17-17-32,18 17 15,-18-18 1,18 0 0,-1 18-1,1-17 1,0 17-1,-1-18 1,1 18 0,-1 0-1,1 0 1,17-18 0,-17 18 15,0 0-16,-1 0 1,1 0 0,0 0-1,-1 0 1,1 0 0,-1 18-1,-17 0 1,0-1-1,18 1 1,-18 17 0,0 1-1,0-19 1,-53 18 15,0 1-15,18-19-1,0 1 1,-1 0 0,19-1-1,-1-17-15,18 18 16,-17-18 0,-1 0-1,0 0 1,1 0 46</inkml:trace>
  <inkml:trace contextRef="#ctx0" brushRef="#br3" timeOffset="96840.1349">8026 11042 0,'0'18'78,"-53"17"-62,17-18-1,-16 54 16,34-53-31,0-1 16,18 1-16,-17 0 31,17-1-15,0 1-16,-18-18 16,18 18-1,0-1 16,0 1-31,0-1 32,0 1-17,0 0 1,18-1 0,-18 1-1,0 0 1,17-18-1,-17 17 1,18-17 0,0 0-1,-1 0 17,1 0 30,-1 0-46,-17-17-1,18 17-15,-18-36 32,0 19-32,0-36 31,0 35-16,0 1 1,0-1-16,0 0 16,0 1-1,0-1 17,0 0-17,0 1 1,0-1 31,0 0-32,0 1 32,0-1 0,0 36 62,0-1-93,0 1-16,18 0 16,-18 17-1,17-17 1,-17-1 0,18 1-1,-18 17-15,0-17 16,18-1-1,-18 1 1,17 0 15,-17-1-15,18-17 0,0 18-1,-18 0 1,17-18-1,-17 17 1,0 1 0,18-18-16,0 0 31,-18 18-15</inkml:trace>
  <inkml:trace contextRef="#ctx0" brushRef="#br3" timeOffset="98591.7986">8237 11148 0,'0'17'172,"18"1"-156,0 17-16,-1 1 31,19 34 0,-19-52-15,-17 17-1,18-35 1,-18 18 0,0-1-1,0 1 1,0 0 15,0-1-15,0-52 93,-18 17-93,18-17-1,-17 0-15,17 17 16,-18 1 0,18-1-16,0 0 15,0-17 1,0 17-1,0 1-15,0-1 32,0 0-32,0 1 15,18-1 17,-18 0-32,17 1 31,-17-1-16,35 1 1,-17 17 0,-18-18-1,18 18 1,-18-18 0,17 18-1,1 0 1,0 0-1,-1 0 17,1 0-17,0 0 63</inkml:trace>
  <inkml:trace contextRef="#ctx0" brushRef="#br3" timeOffset="100035.4913">8678 11042 0,'0'18'172,"-17"-1"-156,17 1-1,-36-1 1,19 19 15,-1-19-15,18 1 15,-18 0-15,18-1-1,0 1 1,0 0 0,0-1 15,18 1 0,-18 0-15,18-18 15,-1 0 0,1 0-15,0 0 15,-1 0-15,1 0 15,0 0-15,-1 0 31,1 0-32,0 0 1,-1 0 31,1 0-16</inkml:trace>
  <inkml:trace contextRef="#ctx0" brushRef="#br3" timeOffset="105382.5912">8961 11060 0,'0'17'156,"0"1"-125,0 17-31,0-17 32,0-1-32,0 1 31,0 17 0,17-35-15,-17 18-16,0 0 31,0-1 0,0 1 1,0 0 14</inkml:trace>
  <inkml:trace contextRef="#ctx0" brushRef="#br3" timeOffset="106421.2614">8943 10830 0</inkml:trace>
  <inkml:trace contextRef="#ctx0" brushRef="#br3" timeOffset="108844.3437">9172 11077 0,'-17'0'172,"17"18"-141,-18-1-31,18 1 32,-18 0-17,18-1 1,0 1 15,0 0-15,0-1 15,0 1-31,0 0 31,18-18-15,0 17-1,-1 19 1,-17-19 0,18-17-16,-1 18 15,-17-1 1,18-17 15,-18 18-31,18-18 16,-1 0 31,1 0-32,0 0 1,-18-18 15,0 1-15,17 17-1,1-18 1,-18-17 0,0 17-1,0 1 1,0-1 0,-18 0-1,18 1 1,-17 17-1,-19-18 1,19 18 15,-1-18-15,0 18 15,1 0-15,17-17 15,0-1 32,17 18-32,1 0 0,0 0-15,-1 18 15,1-18-31,0 17 31,-1 1-15,1-18-16,0 35 15,-18-17 1,17-18-16,1 18 16,-18-1-1,18 1 1,-1 0 0,-17-1-1,18-17 1,-1 0-1,-17 18 1,18-18 0,0 0 31,-1 0-32</inkml:trace>
  <inkml:trace contextRef="#ctx0" brushRef="#br3" timeOffset="110429.1207">9507 10742 0,'18'18'156,"-18"-1"-156,0 1 16,0 0 0,0-1-16,18 1 15,-18 0-15,0-1 16,17 54 31,1-18 0,-18-18-32,18-35 1,-18 18 0,0 17-1,0-18 1,17 1-1,-17 0 17,18-1-17,-18 1-15,17-18 32,-17 18-17,0-1 1,0 1 46,0 0-30</inkml:trace>
  <inkml:trace contextRef="#ctx0" brushRef="#br3" timeOffset="111926.4858">9913 10971 0,'-18'0'172,"1"0"-156,-1 18-1,0 0-15,1-18 16,-1 0 0,18 17-1,-17 1-15,17 0 16,-18-18-1,18 17 1,0 1 0,0-1 15,0 1-15,0 0-16,0-1 31,0 1-16,0 0 17,0-1-17,0 1 17,0 0-1,18-18-16,-1 0 17,1 0-17,-1 0 1,1 0 0,0 0 15,-1 0-16,1 0 1,0 0 0,-18-18 31,17 18-32,1 0 1,0 0-1,-18-18 1,17 1 0,1 17 15</inkml:trace>
  <inkml:trace contextRef="#ctx0" brushRef="#br3" timeOffset="112888.415">9966 11007 0,'-18'0'141,"18"17"-125,0 1-1,0 17 1,-17 18 15,17-35-15,-18-1 15,18 1-31,0 0 31,-18-18-31,18 17 32,0 1-17,0 0 32</inkml:trace>
  <inkml:trace contextRef="#ctx0" brushRef="#br3" timeOffset="114471.9057">10336 10936 0,'-17'0'141,"-1"0"-126,0 18 1,1-1-16,-1-17 31,1 18-31,17 0 32,-18-18-32,0 17 31,18 1-16,0 0 1,0-1 31,18-17 0,0 0-16,-1 0-15,1 0 15,-1 0-31,1 0 31,0 0-15,-1 0-1,1 0 17,0 0-17,-1 0 1,1 18 0,0-18-1,-18 17 1,17 1-1,1 0 1,-18-1 15,17 1-31,-17 0 32,0-1-17,0 1 1,0 0 15,0-1-15,0 1 15,-17-18-31,-1 18 31,1-18-15,-1 17-1,0-17 17,1 0-17,-1 0-15,0 0 16,1 0 0,-1 0-1,0 0 1,1 0-1</inkml:trace>
  <inkml:trace contextRef="#ctx0" brushRef="#br3" timeOffset="117005.6692">16545 9701 0,'18'0'266,"17"0"-250,-17 0-16,17 0 15,-17 0-15,17 0 16,0 0 15,89-17 0,-107 17-15,54 0 0,-36-18-1,-17 18 1,52 0-1,-34 0 1,-19 0 0,19 0-1,-1 0 1,0 0-16,-17 0 16,17 0-1,0 0 1,18 0-1,-17 0 1,16-18 0,-16 18-1,-19-17 1,1 17-16,17 0 16,-17 0-16,0-18 15,35 18 1,-36 0-1,18 0-15,-17-17 16,17 17 0,1 0-16,-1 0 15,-17 0 17,34 0-17,-34 0 1,17 0-16,-17 0 15,0 0-15,17 0 16,0 0 0,-17 0-1,35 0 1,-36 0 15,1 0-31,0 0 31,-1 0-15,1 0 15</inkml:trace>
  <inkml:trace contextRef="#ctx0" brushRef="#br3" timeOffset="119699.9118">18150 9419 0,'0'18'172,"0"-1"-157,0 1 1,0 0 0,0-1 15,0 1-31,0 0 16,0-1 15,0 1-16,0 0 48,0-1-32,0 1 16,18-1 31,-18 1-31,18-18-16,-18 18-15,0-1 0,17-17-1,-17 18 16,18-18-31,-18 18 79,0-36-17,0 0-46,0 1-1,-18-1 1,18 0 0,-17 1-1,17-1 1,0 1-1,0-1 1,0 0 0,-18 18-1,18-17 1,0-19 0,0 19 15,0-1-16,0 0 17,0 1-17,0-1 17,18 18 77,-1 0-109,1 0 16,0 0 30,-1 18-30,1-1 31,0-17-16,-1 0-31,-17 18 31,18-18-31,-1 18 16,1-18 15,0 0-15,-1 0 0,-17 17-16,18-17 31,0 0-16,-18 18-15,0 0 47,17-18-31,-17 17 31,0 1-16,0 0-15,0-1-1,0 1-15,-17-18 16,-1 17 0,0 1-1,1-18-15,-1 18 16,18-1 15,-18-17-31,1 0 16,17 18-1,-18-18 17,1 18-17,-1-18 1,18 17 15,-18-17-15,1 0-1</inkml:trace>
  <inkml:trace contextRef="#ctx0" brushRef="#br3" timeOffset="125637.1857">15328 10513 0,'35'0'141,"1"0"-126,17 0-15,17 0 16,-17 0-16,0 0 16,18 0-1,140 0 16,1 0 16,-159 0-31,0 0 0,0 0-1,0 0-15,0 0 16,35 0-1,-53 0 1,53 0 0,-35 0-1,-18-18-15,18 18 16,-17 0-16,-1 0 16,18-18-1,-36 18 1,19 0-1,34 0 1,-34 0 0,52 0 15,0-17-15,-35-1-1,-18 18-15,18-17 16,0-1-16,17 18 15,19-18 1,-54 1 0,18 17-1,-35-18 1,-1 18 0,1 0-1,-1 0 16,1 0 1,0 0-1,-1 0 94,1 0-94,0 0-15,17 0-1,18 0 1,-36 0 0,19 0-1,-19 0 17,1 0-17,0 0 1,-1 0 46,1 0-30,0 0-1,17 0 0,-18 0-15,19 0-1,-19 0 1,1 0 15,0 0-31,-1 0 31,1 0-15</inkml:trace>
  <inkml:trace contextRef="#ctx0" brushRef="#br3" timeOffset="127923.4855">18221 10213 0,'18'35'187,"-1"-17"-187,-17-1 31,0 1-31,18 0 16,-18-1-16,0 1 16,0 0-1,18-1 16,-18 1-15,0 0 31,0-1 0,0-34 93,-18-19-124,18 19-16,-18 17 16,18-18-1,-17-17 1,17 17 0,0 0-1,0 1 16,0-1 1,0 1-17,17 17 48,1 0-48,0 0 17,-1 0-17,18 0 17,-17 17-17,0 1 1,17-18-16,-17 17 31,17-17-31,-35 18 16,35-18-1,-17 18 17,-1-18-17,1 17 1,0 1-1,-1-18 1,1 0 15,-18 18 1,18-18-32,-18 17 31,-18-17 16,0 18-32,1 0 1,-1-18 0,-17 17-1,17-17 1,1 0-1,-1 18 1,0-18 0,18 17-1,-17-17 1,-1 0 15,0 0-15,1 0 15,-1 0 32,0 0-48,1 0 32,-1 0-31,1 0 15,17-17-31</inkml:trace>
  <inkml:trace contextRef="#ctx0" brushRef="#br1" timeOffset="136556.0707">18821 9155 0,'35'-18'110,"-17"0"-95,-1 1-15,71-19 47,-17 19-47,-53 17 32,35-18-17,-18 18 1,-18 0-1,1 0-15,0 0 16,-1 0-16,1 18 16,0-18 15,-18 17-15,17 1-1,1 0 1,-18-1-1,0 19 1,0-19 0,-18 18-1,1-17 1,-1 0 0,0-18-1,1 17 1,-19-17-1,1 18 1,18-18 0,-1 18-1,0-18 1,1 0 31,17-18 0,17 18-32,1-18 1,0 18 0,17 0-1,-18 0 1,19 0-1,-1 0 1,-17 0 0,-1 0-1,19 0 1,-1 0 0,-35 18-1,17-18-15,-17 18 31,18-18-31,0 0 16,-18 17 0,0 1 15,35 0-15,-35-1-1,18 1 1,-18 17-1,0-17 1,0-1 0,0 1-1,0 0 1,17-1-16,-17 1 16,0 0-1,0-1-15,0 1 16,0 0-1,0-1 1,0 1 0,0-1-1,-17 1 17,-1-18-17,0 18 1,1-18-16,-1 17 15,0-17-15,-17 0 16,18 0 0,-1 0-16,0 0 15,1 0-15,-1 0 16,0 0 0,1 0-1,-1 0 16,18-17-15,-18 17 0,18-18 15,-17 18-15</inkml:trace>
  <inkml:trace contextRef="#ctx0" brushRef="#br1" timeOffset="138515.9227">19703 9666 0,'17'0'266,"1"0"-251,0 0 17,-1 0-17,-17 18 16,0-1 16,0 19 0,-17-36-31,-1 0-1,18-18 48,0 0-16,18 1-32,-1 17 1,1 0 47,-18 17-1,0 1-15,-18-18-31,1 0 15,-1 0 0</inkml:trace>
  <inkml:trace contextRef="#ctx0" brushRef="#br1" timeOffset="141529.751">20197 9137 0,'-18'0'156,"18"18"-156,-18-1 16,18 1 0,0 17-1,-17-35-15,17 18 16,0-1 0,0 1-1,0 17 1,0-17-1,0 0 1,0-1 0,0 1-1,0 0 1,0-1 0,17 1-1,1 17 1,0-17-1,-18-1 1,35 19 0,-18-19 15,-17 1-15,18-18-1,0 0 1,-1 0-1,1 18 1,0-18 0,-1 0 15,1 0 0,0 0-15,-1 0-1,-17-18 1,0 0 0,18 18-1,-18-17 1,0-19 0,17 36-16,-17-17 15,0-1-15,0 0 16,0 1-1,0-1 1,0-17 0,-17 17-1,17-17 1,0 17 0,-18 1-1,1-1 1,-1 18-1,18-35 1,-35 17 0,35 0 15,-18 1-15,0 17-1,1 0 1,17-18-1,-18 1 1,0 17 0,1-18 15,-1 18-15,1 0 30,34 0 33,1 0-64,-18 18 1,17-18-1,1 17 1,0 18 0,17-17-1,0 17 1,-35-17 0,36 35-1,-19-18 1,-17-17-1,18-18 1,-18 35 15,17-17-31,1-1 16,0 1 0,-1 0-1,1-1 1,0 1-1,-1 0 1,1-1-16,0-17 16,-18 18-16,0 0 15,17-1 1,1-17 0,-18 18 15,17-18-16,1 0 17,-18-35-1</inkml:trace>
  <inkml:trace contextRef="#ctx0" brushRef="#br1" timeOffset="143767.2263">20655 8996 0,'0'17'110,"0"19"-110,0-1 15,0 36 1,35-1-1,-35-35 1,36 36 0,-19-36 15,1 1-15,-18-19-16,18 18 15,-1-17-15,-17 0 16,0 17-1,18-35 1,-18 18 0,0-1-1,18-17 1,-18 18 0,0 0-1,0-1 16,0 1 32,0-36 15,-18-17-47,18 17-31,-18-17 16,18 0 0,0-1-1,0 1 1,0 18-1,0-1 1,0-17 0,0 17 15,0 0 0,0 1-15,18 17-1,0 0 17,-1 0-17,1 0 1,-1 0 0,1 0-1,0 0 1,-1 0-1,1 0 17,0 0-32,-1 0 31,1 0-15,0 0-1,-1 17 1,1-17-1,-1 18 17,-17 0-17,0-1 1,0 1 15,0 0-15,18-1-1,-18 1 1,0-1 0,0 1-1,0 0 1,0-1 0,0 1-1,0 0 1,0-1-1,0 1 1,0 0 0,0-1-1,0 1 17,-18-1-1,18 1-31,-17-18 15,-1 0 1,-17 0 15,17 0-15,1 0 0,-1 0 15,0 0-16,1 0 1,-1 0 31,0 0-31,1 0 46,-1 0-31</inkml:trace>
  <inkml:trace contextRef="#ctx0" brushRef="#br1" timeOffset="145374.3262">21484 9207 0,'-17'0'235,"-1"0"-235,0 0 15,1 0 1,-1 0-1,0 0-15,1 0 16,-1 18 15,0 0 1,18-1-17,-17 1 1,-1-18-1,18 18-15,0-1 16,0 1-16,0 0 16,0-1-1,0 1 17,0 0-17,0-1 1,0 1-1,0-1-15,18 1 32,-18 0-17,0-1 1,17-17 0,-17 18-1,18 0 1,0-18-1,-1 17 1,1-17 0,-18 18-1,18 0 1,-1-18 0,1 0-1,0 0 1,-1 0-1,1 0 1,-1 0 0,1 0 15,17 0-15,-17 0-1,0 0 16,-18-18 1,17 18-32</inkml:trace>
  <inkml:trace contextRef="#ctx0" brushRef="#br1" timeOffset="147439.5279">20002 8855 0,'36'0'109,"-1"-18"-93,18 18-16,0-18 15,0 18 1,-18-17-1,0 17-15,1 0 16,-19-18-16,19 18 16,16-17-1,-16 17 1,17 0 0,-18-18-1,0 18 1,18 0-1,0 0 1,-18 0 0,18 0 15,0 0-15,-18 0-1,1 0-15,-1 0 16,-17 0-1,70-18 1,-71 18 0,1 0-16,17 0 15,1 0 1,-19 0 0,19 0-1,-19 0 1,18 0-1,1 0 17,-19 0-32,19 0 15,-19 0 1,1 0 0,0 0-1,-1 0 1,1 0-16,0-17 15,-1 17 1,1 0-16,-1 0 31,1 0-15,0 0 15</inkml:trace>
  <inkml:trace contextRef="#ctx0" brushRef="#br1" timeOffset="151708.6422">19420 10231 0,'-17'0'187,"-1"0"-171,-17 17-16,17-17 15,18 18 1,-53 17 15,0 18 16,18-35-31,35-1 15,-18-17-15,18 18-1,18-18 63,0 0-62,-1 18-16,19-18 16,-1 17-1,-17-17 1,52 18-1,-52-18 1,52 35 0,-34-17-1,-1-18 1,-17 17 0,-1 1-1,18 0 1,-35-1-1,0 1 17,18 17-17,-18-17 1,0 0 0,0 17-1,-35-18 1,-18 19-1,0-19 1,35-17 0,1 0-16,-1 0 15,0 0-15,1 0 47,-1 0-31,18-17 31,0-1-32,0 0 1,18-17 0,-18 18-1,17-1-15,-17-17 16,18 17-16,0 0 15,-1-17 1,1-18 0,-18 0-1,18 53 1,-18-53 0,0 18-1,0 17 1,0 1 15,0-1-15,0 0 15,0 1-15,-18 17 30,0 0 1</inkml:trace>
  <inkml:trace contextRef="#ctx0" brushRef="#br1" timeOffset="152821.1563">19950 10742 0</inkml:trace>
  <inkml:trace contextRef="#ctx0" brushRef="#br1" timeOffset="156724.1032">20479 10336 0,'-18'18'109,"18"0"-93,-18-18-1,-17 53 17,18-18-17,-1-18 1,18 1 0,0 0-1,0-1 1,0 1-1,0 0 17,0 17-17,0-17 1,0 17 0,18-17-1,-18-1 1,17 1-16,1-18 15,-1 17-15,-17 1 16,18-18 15,0 0-31,-1 18 16,1-18 0,0 0-1,-1 0 16,1 0-31,0 0 32,-1 0-17,-17-18 1,18 0 0,-18-17-1,0 18 1,0-19-1,0 1 1,0 0 0,0-1-1,-18 19 1,18-1 0,-17 0-1,17 1 16,0-1-15,0 1 15,-18 17-31,0 0 47,18-18 0,18 36 141,-18-1-188,0 1 15,18 17 1,-1 0-16,1 1 31,-1-1-31,-17 0 16,18-17-1,0 0 1,-18-1 0,0 1-1,17-18 1,1 17-1,0 1 17,-18 0-17,17-18 32,1 0-16,-18-18-15,0 0 15,18 1-15,-18-1 15,0 1-15,17 17-16,-17-18 15,18 18 1</inkml:trace>
  <inkml:trace contextRef="#ctx0" brushRef="#br1" timeOffset="159276.1419">20849 10283 0,'18'18'78,"-1"0"-62,-17-1 0,18 1-16,-18 0 31,35-1-15,-35 1-1,0 0-15,0-1 16,18-17-1,-18 18 1,0-1-16,18-17 16,-18 18 15,0 0-31,0-1 16,17-17-16,-17 18 15,0 0 1,0-1-1,0 1 1,0 0 0,18-1-1,-18 1 1,18-18 0,-18 18-1,0-1 1,0 1-1,0-1 17,0 1-17,0-36 48,0 1-48,0-1 1,0 1 0,0-1-1,0 0 1,0 1 0,0-1-1,0 0 1,0 1-1,0-1 1,17 0 0,1 18 15,-1 0-15,-17-17-1,18 17 32,0 0-16,-1 0-15,1 0 0,0 0-1,-1 0 16,1 0-15,0 0 15,-1 0-15,1 0 0,-18 17-1,0 1 16,17-18-15,-17 18-16,18-18 31,-18 17-15,0 1 0,0 0 15,0-1-16,0 1 1,0 0 0,0-1 15,-18-17-31,18 18 31,-17-1-15,17 1-1,-18-18 1,1 0-16,17 18 31,-18-18-15,0 0 0,1 0-1,-1 0 1,0 0-1,1 0 17,-1 0-17,0 0 17,1 0-17,-1 0 1,18-18 15,-17 18-15,17-18-1,-18 18 1</inkml:trace>
  <inkml:trace contextRef="#ctx0" brushRef="#br1" timeOffset="160971.8307">21678 10283 0,'-17'0'140,"-19"0"-124,36 18 0,-17-18-1,-19 0-15,36 18 16,-35-1-16,35 1 15,-18-18 1,-17 18 0,18 17 15,17-17-15,0-1-1,0 1 16,0-1-15,0 1 0,0 0-1,0-1 1,0 1 0,17 0-1,1-1 16,-1-17 1,1 36-17,0-36 1,-1 17 0,-17 1-1,18-18 1,0 0-1,-1 0 1,1 0 0,-18 18-1,18-18 1,-1 0 0,-17 17-1,35-17 1,-17 0-1,0 0 1,-1 0 0,1 0 15,0 0 0,-1 0-15</inkml:trace>
  <inkml:trace contextRef="#ctx0" brushRef="#br1" timeOffset="162949.6487">20267 10125 0,'35'0'78,"18"0"-62,-17 0-1,87 0 1,18 0 15,-53 0-15,-52 0 0,-1 0-16,0 0 15,-17 0 1,35 0 15,-18 0-31,0 0 31,18-18-15,0 18 0,-35-18-1,35 18 1,-18 0-1,-17 0-15,-1-17 16,18 17-16,1 0 16,-1 0-1,-17 0 1,17-18 0,-17 18 15,-1 0-16,1 0-15,0 0 32,-1 0-17,-17-17 1,18 17 0,17 0-1,-35-18 1,35 18-1,-17 0 17,0 0-17,-1 0 1</inkml:trace>
  <inkml:trace contextRef="#ctx0" brushRef="#br1" timeOffset="165637.1813">22419 8908 0,'0'17'125,"0"1"-109,0 17-1,18 36 1,-1 17-1,1-18 1,-18-34 0,0-1-1,18-17 1,-18-1 0,0 1-1,17 17 1,-17-17 15,0 0-31,0-1 31,0 1-15,18-1 0,-18 1-1,0 0 1,0-1-1</inkml:trace>
  <inkml:trace contextRef="#ctx0" brushRef="#br1" timeOffset="166750.9652">22243 9225 0,'17'0'156,"1"-18"-156,35 18 31,-36 0-31,1 0 16,17 0-1,-17 0-15,17 0 16,1 0 0,16 0 15,-34 0-16,17 0 17,-17 0-17,0 0 1,-1 0 0,1 0-1,0 0 1,-1 0-1,1 0 1,0 0 0,-1 0 15,1 0 0,-1 0 16</inkml:trace>
  <inkml:trace contextRef="#ctx0" brushRef="#br1" timeOffset="169177.9688">18785 11218 0,'18'0'78,"35"0"-62,18 0-1,158 18 17,-176 0-17,17-18 1,18 17 0,-52-17-1,34 0 1,1 0-1,-36 0 17,36 0-17,35 0 1,-54 0 0,1 0-16,0 0 15,-17 0-15,16 0 16,1 0-1,0-17-15,-17 17 16,17 0-16,-1 0 16,37 0-1,-36-18 1,-18 18 0,88 0-1,-70 0 1,35-18 15,1 18-31,-54 0 31,53-17-15,0-1 0,-52 18-1,34-18 1,1 1-1,17-1 1,-71 18 0,72 0-1,-36-18 1,0 18 0,17 0-1,1-17 1,-18 17-1,-1 0 17,1 0-17,0 0 1,-35 0 0,17 0-1,-17 0 1,-1 0-1,19 0 1,-19 0 0,1 0-1,0 0 1,-1 0 15,1-18-31,17 18 16,-17 0-1,17-17 17,-17 17-17,-1 0 1,19 0 0,-19 0-1,1 0 1,0 0 15,-1 0-15,1 0-16,0 0 31,-1 0 0</inkml:trace>
  <inkml:trace contextRef="#ctx0" brushRef="#br1" timeOffset="171929.3851">19597 11589 0,'0'17'171,"0"1"-171,0 0 16,17-18 0,-17 35-1,0-17 17,0-1-32,0 1 15,18-18 1,-18 35-1,18-17 17,-18-1-17,17 1 1,1 0 0,-18-1-1,18-17 1,-18 36-1,0-19 1,17-17 0,1 0-1,0 0 32,-1 0-31,1 0-1,-1 0 1,1 0 0,0 0 15,-1 0-15,1 0-1,0 0 32,-1 0-16,-17-17 1,0-1-32,0 0 15,0 1-15,0-1 16,0-35-1,0 18 17,0 17-17,-17 1 1,17-1 0,0 0-1,-18 18 1,18-17-1,0-1 32,0 36 31,0-1-62,0 1-16,0 0 16,18 17-1,-18-18 1,17 1 0,-17 35-1,0-35 1,18 35-1,0 0 1,-1-36 0,-17 1-1,0-1 1,0 1 0,0 0-1,18-18 1,-18 35-1,17-17 17,1-1-17,-18 1 1,0 0 0,18-1-16,-18 1 15,17-18-15,-17 17 31,0 1-15</inkml:trace>
  <inkml:trace contextRef="#ctx0" brushRef="#br1" timeOffset="173525.3712">20267 11659 0,'0'18'93,"0"17"-93,0-17 32,0 17-17,0 0 1,0-17-16,0 17 31,0-17-31,18 35 31,-1-35 1,-17-1-17,0 1 1,0-1 0,36 1-1,-36 0 1,35-1-1,0 19 1,-17-19 0,-1-17-1,-17 18 1,18 0 0,0-18-16,-1 0 31,1 0-16,0 0 17,-1-18-1,-17 0-15,0-17-1,18-53 1,-18 35-1,0-35 1,0 17 0,-18 36-1,18 17 1,0 1 0,-17-1-1,-1 18 1,0-18-1,18 1 17,0-1-17,-35 18 1,17 0 0,1-18-1,-1 18 1,1 0-1,-1 0 1,0 0 15,-17 0-15,17 0 15,1 0-31,-1 18 16,18 0-1,-35-1 32,35 1-31</inkml:trace>
  <inkml:trace contextRef="#ctx0" brushRef="#br1" timeOffset="175958.747">20884 11659 0,'0'-17'188,"18"-1"-173,17 0 1,-17 18-1,0 0 1,-1 0 0,19 0 15,-19 0-15,1 0-16,-1 0 15,1 0 1,-18 18-1,18-18 1,-1 18 0,-17-1-1,18 1 1,-18 17 0,0-17-1,0 35 1,0-36-1,-18 1-15,18 0 16,-17-18-16,-1 17 16,18 1-1,0 0 1,-18-18 0,18-18 77,18 0-77,0 18 0,-1 0-1,1-17 16,0 17-31,-1 0 16,1 0 0,17 0-1,0 0 1,-17 17 15,0 1-15,-1 0-16,1-1 15,0 1 1,-18 0 0,0-1-1,17 1 1,-17-1 0,0 1-1,18 0 1,-18-1-1,0 1 1,0 0 0,0-1-1,0 1 1,-18 0 0,1-1-1,-1-17 1,0 0-16,-17 18 15,0-18 1,17 0 0,-17 0-16,17 0 15,1 0-15,-1 0 16,0 0 15,1 0-15,-1 0 31,0 0-32,1-18 32</inkml:trace>
  <inkml:trace contextRef="#ctx0" brushRef="#br1" timeOffset="177636.8589">21502 11571 0,'17'0'109,"1"0"-93,0 0-16,-1 0 31,36-18 0,-17 18-15,-19 0-1,1 0 1,-1 0 0,1 0 15,0 0-16,-1 0 32,-17 18-31,0 0 0,0 35-1,0 0 1,0 17-1,0 1 1,0-36 0,0 18-1,18-18 1,-18-17 0,0-1-1,18 1 1,-18 17 15,17-35-15,-17 18-1,0 0 1,0-1 31,0 1-32,0 0 1</inkml:trace>
  <inkml:trace contextRef="#ctx0" brushRef="#br1" timeOffset="178655.111">21608 11942 0,'17'-18'156,"1"18"-140,0 0-1,-1 0 1,1 0 0,-1 0-1,1 0 17,0 0-17,-1 0 1,1 0-1</inkml:trace>
  <inkml:trace contextRef="#ctx0" brushRef="#br1" timeOffset="183076.9511">23177 10372 0,'18'-36'78,"0"19"-78,17-54 32,0 18-17,-17 36-15,0-1 16,-18-17-1,35 17-15,-17 0 16,-1-17 0,1-18-1,-1 53 1,1-35-16,-18 17 16,18 18-1,-1-35-15,-17 17 16,0 1-1,18-1 17,0 0-17,-18 1 1,17-18 0,-17-1-1,0 1 1,0 0-1,18-71 17,-18 71-17,18-36 1,-18 18 0,17 36-1,-17-54 1,18 36 15,-1-1-15,-17-17-1,36 1 1,-19-1 0,1 35-1,0-17 1,17 17-1,-35 0 1,35-17 0,-17 18-1,-1-1 1,19 0 0,-1 1-1,-17-1 1,17 0 15,18 1-15,-18-1-1,-17 18 1,-1 0 0,1 0-1,0 0 1,-1 0-1,1 0 1,-18-18 15,0 1 32,0-1 15,-18 1-31,18 34 78,0 1-110,0-1 1,0 1 0,0 0-1,0-1 1,0 1 0,0 0 15,0-1-31,0 1 0,0 0 31,0-1-15,0 1 15,0-1 16,0-34 31,0-1-78,0 1 31,0-1-31,0 0 16,0 1 15,0-1-15,0 0 15,0 1-15,0-1-16,0 0 46,0 1-30,0-1 31,0 1-31,0-1 15,0 0 47,18 1 94,0 17-157,-1 0 17,1 0-32,0 0 31,-1 0-15,1 0-16,-1 0 31,1 17-31,0-17 31,-1 0-15,1 0-1,0 0 1,17 18 0,-17-18-1,-1 0 1,1 18-1,-1-18 1,1 0 15,-18 17 1,0 1 46,-18-1-63,1-17 1,-18 18 0,17-18-1,18 18 1,-35-1-1,17-17 17,0 0-17,1 18-15,17 0 16,-18-18 15,0 0-31,18 17 16,-17-17-16,17 18 15,-18 0 17,1-18-17,17 17 1,-18-17 0,0 0-1,18 18 1</inkml:trace>
  <inkml:trace contextRef="#ctx0" brushRef="#br1" timeOffset="187375.9239">19932 10777 0,'18'0'312,"-18"18"-187,0 0-109,-18-1-1,0-17 1,1 18 15,-1-18-15,18-18 93,0 1-109,0-1 31,18 18-15,-18-18 0,17 18-1,-17-17 1,18 17-16,0 0 31,-1 0 16,1 0 0,-18 17-47,0 1 47,0 0-32,-18-1 1,1-17 15,-1 0 1,0 0-17,18-17 63,0-1-62,18 18 0,0 0 15</inkml:trace>
  <inkml:trace contextRef="#ctx0" brushRef="#br1" timeOffset="189972.9926">24712 8837 0,'0'-18'157,"18"1"-142,-1-1 1,-17 1-16,18-1 15,-18 0 1,0 1-16,18-1 16,-18 0-1,17 1-15,-17-1 32,18-35 14,-18 35-30,0 1 0,0-18-1,18 35 1,-18-18 0,17-17-1,-17 17 1,0 0-1,0 1 48,0 52 31,0 0-63,0-17-31,0 0 16,0 17-1,0 0 1,0 0-1,0 1 1,0-19 0,0 1-1,0 0-15,0-1 32,0 1-32,0 0 15,0-1-15,0 1 16,0-1-1,0 1 1,0 0 0,0-1-1,0 1 1,0 0 0,0-1-1,0 1 1,0 0-1,0-1 1,0 1 0,0-1-1,0 1 1,0 0 15,0-1-15</inkml:trace>
  <inkml:trace contextRef="#ctx0" brushRef="#br1" timeOffset="191819.2129">24994 8802 0,'0'-18'187,"0"-17"-187,18 0 16,0-1 0,-1 1 15,1-18 0,-1 35-15,1 18-1,-18-35 1,0 18 0,0-1-1,18 18 1,-18-18-1,0 1 32,0-1 0,0 36 125,0 17-156,0-17-1,0-1 1,0 18-16,0-17 16,0 0-16,0-1 15,0 1 1,0 17-16,0 1 15,0 34 32,17-35-31,-17 1 0,0-19-1,18 36 1,-18-17-1,0-19 1,0 1 0,0-1-1,0 1 1,0 0 0,0 17 15,0-17-16,0-1 1,0 1 0,0 0 31,0-1-32</inkml:trace>
  <inkml:trace contextRef="#ctx0" brushRef="#br1" timeOffset="192656.5045">25329 9102 0</inkml:trace>
  <inkml:trace contextRef="#ctx0" brushRef="#br1" timeOffset="194468.269">25471 9013 0,'0'-17'375,"0"-1"-360,0 1 1,17-1-1,1 18 1,-18-18 15,35 18-15,-17 18 31,-18 0-47,0-1 31,0 1-31,0-1 31,0 1-31,0 0 16,-18-18 15,0 17-15,1-17 46,17-17-15,0-1-47,0 0 16,0 1-1,0-1 1,17 18 15,-17-17-31,18 17 16,-18 17 46,0 1-30,0-1-17,-18-17 1,18 18 0,-17-18-1,-1 0 16,1-18-15,17 1 15,0-1-31,0 1 16,17 17 15,-17-18-15,18 18-1,-18 18 64,0-1-79,0 1 31,-18-18 47,18-18-31</inkml:trace>
  <inkml:trace contextRef="#ctx0" brushRef="#br1" timeOffset="197021.3785">25876 8590 0,'0'18'110,"-17"-1"-95,-1 1-15,0 17 16,18-17 0,-35 35-1,17 0 17,18-36-17,-17 36 16,17-35-15,0 0 0,0 35-1,0-36 1,0 1 0,0-1-1,0 19 1,0-19-1,0 1 1,0 17 0,0-17-1,0 0 1,17-18 0,1 0-1,-18 17 1,18-17 15,-1 0-15,1 0-1,0 0 1,-1-17 0,-17-1-1,0 0 1,36 1-1,-36-1 1,17-17 0,-17 17-1,0 0 1,0-17 0,0-18-1,0 36 16,0-19-15,0 19 0,-17-1-1,17 0 1,0 1 0,-18 17-1,18-18 1,0 1-1,0-1 17,0 0 46,0 1-31,0 34 78,0 1-110,0 0-15,0-1 16,0 36 15,0-18-15,0-17-1,0 17-15,18-17 32,-18 0-17,17 17-15,-17-18 16,0 1 0,18 0-1,-18 17-15,17-35 16,-17 18-16,0-1 15,18 1 1,-18 0 0,18-1-1,-18 1 1,17-18 0,-17 17-1,0 1 1,18-18 46</inkml:trace>
  <inkml:trace contextRef="#ctx0" brushRef="#br1" timeOffset="199679.1779">26053 8484 0,'0'18'141,"17"0"-125,-17 17-16,18 18 15,0-36 1,-1 19-16,-17-1 15,0 0 1,53 71 31,-35-18 15,-18-70-62,35 17 32,-35-17-17,0-1 1,0 1 0,0 0 15,0-1 0,0 1 16,0-36 62,0 1-93,0-1 0,-18 0-1,18-17 1,0 0-1,0 0 1,0 17 0,0-17-1,0 17 1,0 0 0,0 1 15,0-1-16,0 1 1,0-1 15,0 0-15,0 1 0,18 17-1,-18-18 1,18 18 15,-18-18-15,17 18-1,1 0 1,0 0 46,-1 0-30,-17 18-1,18-18-31,-1 0 16,1 18-1,0-1 1,-1 1 15,-17 0 0,18-1-31,0 18 32,-18-17-17,0 0 1,0-1-1,0 1 1,0 0 0,0-1-1,0 1 1,0 0 0,0-1-1,-18 1 1,18-1 15,0 1-15,-18-18-16,18 18 31,-17-18-31,17 17 16,-18-17 15,18 18-31,-18-18 31,1 18-15,-1-18-1,1 0 1,-1 0 15,0 0-15,1 0-1,-1 0 17,0 0-17,18-18 1</inkml:trace>
  <inkml:trace contextRef="#ctx0" brushRef="#br1" timeOffset="201443.3033">26829 8590 0,'-18'0'125,"0"0"-125,1 0 16,-18 0-16,-36 18 31,53-18 0,1 17-15,-1 19-1,0-36 1,1 35 0,-18-17-1,35-1 1,0 1-16,-18 0 16,0-18-16,18 35 15,-17-18 1,17 1-1,-18 0-15,0-1 32,18 1-32,-17 0 31,17-1-15,0 1 15,0 0-16,0-1 17,17-17-17,-17 18 1,18-1 0,0 1-16,17 0 15,-17-1 1,-1 1 15,1-18-15,17 0 15,-35 18-15,18-18-16,-1 0 15,1 0 16,0 0-15,17 0 0,0 0-1,-17 0 1,-1 0 0,1 0-1,0 0 1,-1 0-1,-17-18 1,18 18 0,0 0-1,-18-18 1,17 18 0</inkml:trace>
  <inkml:trace contextRef="#ctx0" brushRef="#br1" timeOffset="203125.3471">25541 8308 0,'18'0'110,"17"0"-110,-17-18 15,35 18 1,17 0-1,18 0 17,-35-17-17,18 17 1,-54 0 0,19 0-1,17 0-15,-36 0 16,19 0-16,-19 0 31,18 0-31,1-18 16,-1 18-16,0 0 15,18 0 1,-18 0 0,18 0-1,0 0 1,-35 0-1,35 0 1,-18 0 0,-17 0-1,-1 0-15,1 0 32,0 0-32,-1 0 31,1 0-16,0 0 1,-1-18 0,1 18-1,0 0 1,-1 0 0,1 0-1,-1 0 1,1 0-1</inkml:trace>
  <inkml:trace contextRef="#ctx0" brushRef="#br1" timeOffset="208954.4605">26987 8802 0,'18'0'219,"0"0"-203,-1 0-16,1 0 31,17 0 0,-17 0-15,17 0 0,-17 0 15,0 0-16,-1 0 17,1 0-17,-1 0 1,1 0 0,0 0-1,-1 0 32,1 0 0</inkml:trace>
  <inkml:trace contextRef="#ctx0" brushRef="#br1" timeOffset="210295.7835">27023 8943 0,'17'0'188,"1"0"-172,0 0-1,-1 0 1,1 0-1,17 0 17,-17 0-1,0 0-15,-1 0-1,1 0 16,-1 0-31,1 0 47,0 0-47,-18-18 32,17 18-17,1 0 1,0 0-1,-18-17 32</inkml:trace>
  <inkml:trace contextRef="#ctx0" brushRef="#br1" timeOffset="212808.2916">27499 8431 0,'0'18'125,"0"0"-125,0-1 16,0 19-1,0-19 1,0 18 0,0 18 30,0-35-30,0 0 0,0-1-1,0 1 1,0 0 15,0-1-15,0 1 31,18 0-32,-18-1 1,17-17 15,-17 18-15,18-18 15,0 17-15,-1-17-1,1 0 32,-1 0-16,1 0 1,0 0-17,-1 0 1,1 0 15,0 0-15,-1 0 31,1 0 0,-18-17-47,0-1 46,0 1-46,0-1 16,0 0 0,0-17-1,0 0 1,-18 35 15,18-18-31,0-17 31,0 17 1,0 0-1,0 36 94,0 0-109,0 17-1,0 0 1,0-17-1,0 0 1,0-1 0,0 36-1,18-18 1,0 18 0,-18-35-1,0 0 1,0 17-1,17-17 1,-17-1 15,0 1-15,0-1 31,0 1 0</inkml:trace>
  <inkml:trace contextRef="#ctx0" brushRef="#br1" timeOffset="214395.0863">28028 8520 0,'-17'17'62,"17"18"-46,-18 1 15,18-19-15,0 19-1,0-1 1,0-17-1,0-1 1,0 1 0,0 0-1,0 17 1,0-18 0,0 1-1,0 0 16,0-1-15,0 1 0,0 0 15,0-1-31,18-17 16,-18 18-1,17 0 1,1-1-1,-18 1 1,17-18 0,1 17-1,0-17 32,-1 0-31,1-35-1,-18 18 1,0-19 0,0 19-1,18-1 1,-18 0-16,0 1 16,0-19-16,0 19 15,0-1 1,0-35-1,0 36 1,0-19 0,0 19-1,0-19 1,0 19 0,0-1 15,-18-17-16,0 17 1,1 1 0,-1 17 31,0-18-32,1 18 48,-1 0-48</inkml:trace>
  <inkml:trace contextRef="#ctx0" brushRef="#br1" timeOffset="216762.4049">28275 8484 0,'18'-17'172,"-1"-1"-172,1 18 16,-18-18-1,35 1 1,-17 17 0,0 0-1,-1 0 1,1 0 0,0 0 30,-18 17-46,17-17 32,-17 18-17,0 0 1,0-1 31,0 1-32,0 0 17,0-1-17,-17 1-15,17-1 16,-18 1 0,0-18-1,18 18 1,-17-1-1,17 1 1,-18-18 31,18 18-47,18-18 78,-1 0-47,1 0-31,0 0 32,-1 0-17,1 0 32,-1 0-31,1 0-1,-18 17-15,0 1 32,0 0-32,0-1 31,18-17-16,-1 36 1,-17-19 0,0 1-1,0-1 1,0 1 0,0 0-1,0-1 1,0 1-1,0 0 1,0-1 15,-17 1 1,-1-18-1,0 0-16,1 0 1,-1 0 0,1 0-1,-1 0 17,0 0-32,1 0 15,-1 0 1,0 0 15,1 0 0,-1 0-15,0-18 15,1 18 32,17-17-48</inkml:trace>
  <inkml:trace contextRef="#ctx0" brushRef="#br1" timeOffset="218397.9464">28646 8414 0,'35'0'187,"-18"0"-155,1 0-17,0 0 1,17 0 15,-17 0-15,-1 0-1,1 0 1,0 0 15,-1 0-15,1 0 15,-1 0 16,1 0 0,-18 17-47,0 1 31,0 0-31,0-1 16,0 1-1,0 17 1,0-17-16,0 17 16,18-35-16,-18 35 15,17 1 1,-17-19-16,0 1 15,18 0 1,-18-1 0,0 1-16,0 0 15,0-1 1,0 1 0,0-1 15,0 1-16,0 17 1,0-17 0,18-18-1,-18 18 1,0-1 0,0 1 15,0 0-16,0-1 32</inkml:trace>
  <inkml:trace contextRef="#ctx0" brushRef="#br1" timeOffset="219657.3524">28751 8696 0,'18'0'188,"0"0"-173,-1 0-15,1 0 16,0 0-16,-1 0 16,1 0-1,-1 0 17,19 0-17,-19 0 16,1 0-15,0 0 0,-1 0-1,1 0 1,0 0 31,-1 0-16,1 0 32,0 0-17</inkml:trace>
  <inkml:trace contextRef="#ctx0" brushRef="#br1" timeOffset="225472.1883">25471 10266 0,'-18'17'140,"0"1"-124,1 35 0,-19 0 15,19 0-15,17-18 15,0-17-16,0-1-15,0 1 16,0 17-16,0-17 16,0 0-16,0-1 15,0 1 1,0 17 0,0 18-1,0-35 1,0 17-1,0-17 1,17-1 0,1 1 15,-18 0-31,18-1 16,-1-17-1,1 0 16,0 0-15,-1 0 0,1 0-1,-1 0 17,-17-17-17,0-1 1,18 18-16,-18-18 15,0 1-15,0-1 16,0 0 0,0 1-16,0-1 15,0 0-15,0 1 16,0-18 0,0-1-1,0 19 1,0-1-16,0 0 15,0-17-15,0 17 16,-18 1 0,18-19-1,0 19 1,-17-1 0,-1 1-1,18-1 1,-17 0 15,-1 18 16,18-17-16,18 17 79,-18 17-110,0 1 15,0 0 1,0-1-16,17 1 15,1 17 1,-18-17 0,0-1-16,0 1 15,17 0 1,-17-1-16,36 19 16,-36-1 15,0-17-16,17 17 1,1-35 0,-18 17-1,18 1 1,-18 0 0,17-18-1,1 35 1,0-35-1,-1 18 1,1-1 15,-1-17 1</inkml:trace>
  <inkml:trace contextRef="#ctx0" brushRef="#br1" timeOffset="228128.0501">25717 10266 0,'0'35'188,"0"0"-173,18-17 1,-18 17-16,18 1 15,-1-19 1,-17 18 0,18 1-1,0 17 17,-18-36-32,0 1 15,17-18-15,-17 18 16,0-1-1,0 1 1,18-18 0,-18 18-1,0-1 17,0 1 14,0-1-14,0 1 46,0-36 31,0-17-109,0 18 16,0-1-1,0 0 1,0 1 0,0-1-1,0 0 1,0 1 0,18 17-1,-18-18 1,0 0-1,0 1 1,17 17 0,1 0 15,-18-18-15,18 18 15,-1 0-16,1 0 1,-1 0 0,1 0-1,0 0 1,-1 0 0,1 0-1,0 0 16,-1 0-31,1 0 16,0 0 15,-1 0-31,-17 18 16,18-18 0,-18 17-1,17-17-15,-17 18 16,18-18-1,0 18 1,-18-1 0,17-17-1,-17 18 1,0 0 15,0-1-31,0 1 31,0 0-15,0-1 15,0 1-15,0-1 15,-17-17-15,-1 18-1,18 0 1,-18-18 0,1 0-1,-1 0 1,1 0 0,-1 0-1,0 0 1,1 0-1,-1 0 1,0 0 0,1 0 15,-1 0-15,0 0-16,1 0 31,-1 0-16,1-18 1,-19 18 0,19 0 15,-1 0-31,0 0 47,1 0-32,-1-18 1</inkml:trace>
  <inkml:trace contextRef="#ctx0" brushRef="#br1" timeOffset="229879.0107">26599 10389 0,'-17'0'157,"-18"0"-142,17 0-15,0 0 31,1 18-31,-1-18 0,18 18 16,-18-18 0,1 0-1,-1 35 1,-17 0 15,17-17-15,0-1-1,18 1 1,-17 0 0,-1 17-1,18-17 17,0-1-17,0 1 1,0 0 15,0-1-15,0 1 15,0-1-31,18 1 31,-1 0 0,1-18-15,0 0 0,17 17-1,0-17 1,1 0 0,-1 0-1,-17 0 1,-1 0-1,18 0 1,1 0 0,-19 0-1,1 0 1,0 0 0,-1 0-1,1 0 1,0 0-1</inkml:trace>
  <inkml:trace contextRef="#ctx0" brushRef="#br1" timeOffset="231768.4095">25171 10019 0,'35'0'125,"18"0"-125,17 0 16,36-18-1,-53 1 1,0 17-16,-35 0 16,35 0-1,-18-18-15,-17 18 16,17 0 0,-18 0-16,1 0 15,17 0 1,1 0-1,-19-18 1,36 18 0,-17 0-1,-19 0 1,1-17 0,17 17-1,0 0 1,-17 0-1,17 0 1,-17 0 0,0 0-1,-1 0 1,18 0 15,1 0-15,-19 0-1,1 0 1,0 0 0,-1 0-1,19 0 1,-19 0 0,18 0-1,-17 0 1,0 0-1,-1 0 17,1 0-17,0 0 17</inkml:trace>
  <inkml:trace contextRef="#ctx0" brushRef="#br1" timeOffset="233096.0925">27146 10724 0,'18'0'156,"0"0"-140,-1 0-16,1 0 15,17-17 1,0 17-1,1 0 1,-1 0 0,-17 0-1,-1 0 1,1 0 0,-1 0-1</inkml:trace>
  <inkml:trace contextRef="#ctx0" brushRef="#br1" timeOffset="234041.1139">27093 10460 0,'36'0'156,"-19"0"-156,19 0 16,-1 0-1,0 0 1,0 0-1,-17 0 1,0 0 0,17 0 15</inkml:trace>
  <inkml:trace contextRef="#ctx0" brushRef="#br1" timeOffset="236306.1074">27693 10266 0,'0'-18'156,"35"18"-156,1 0 15,-1-17 1,35-1 31,-52 18-47,0 0 16,17 0-16,0 0 15,-17 0 1,0 0 15,-1 0-15,-17 18-1,0-1 1,0 1 15,0-1-15,0 1-16,0 0 15,0 17 1,-17-17 0,-1-1-1,-17-17 1,35 18 0,-18-18 15,0 0-16,18 18 1,-17-18 0,-1 0 15,36 0 31,-18-18-46,17 18-16,1 0 16,0 0 15,-1 0-31,1 0 16,0 0 15,-1 0-16,1 18 1,17-1 0,-17 18-1,-1-35 1,-17 18-16,18 0 16,-18-1-16,0 1 31,0 0-31,18-18 15,-18 17 1,0 1 0,0 0-1,0-1 1,0 1 0,0 0 30,-18-18-30,18 17 0,-18-17-16,1 0 15,17 18-15,-18-18 16,0 0-16,1 0 31,-1 0-15,1 0-1,-1 0 1,0 0 0,1 0-1,-1-18 17,0 18-1,18-17-16,-17 17 1,-1 0 0,18-18 46</inkml:trace>
  <inkml:trace contextRef="#ctx0" brushRef="#br1" timeOffset="238196.5651">28452 10142 0,'0'18'172,"0"17"-172,0 1 31,0-19-31,0 18 32,0-17-17,0 0-15,0-1 16,0 36 15,0-17-15,0-19-1,0 1 1,0-1 0,0 1-1,0 17-15,0-17 16,0 0-16,0 17 16,0 18-1,17-35 1,-17-1-1,0 1-15,18-18 16,-18 17-16,0 1 16,17 0 15,-17-1-15,0 1 15,18-18-16,0 0 1,-18-18 0,0 1 15,17-19-31,-17 1 31,0 18-31,18-19 16,-18 19-1,0-1 1,0 0 0,0 1 15,0-1-15,0 0 15,-18 18 0,1 0-15,-1 0-1,18 18 17,-18-18-17,1 18 1,17-1-1,0 1 1,-18-18 0,1 35-1,17-17 1,-18 0 15,18-1-15</inkml:trace>
  <inkml:trace contextRef="#ctx0" brushRef="#br1" timeOffset="240010.1143">28681 10178 0,'35'-18'140,"0"18"-140,1-18 16,52 18-1,-53-17 1,18 17 0,-18 0-1,-17 0 17,0 0-32,17 0 31,-17 0-16,-1 0 17,-17 17 93,0 1-110,0 0 1,0-1-16,0 19 31,0-19-31,0 18 16,0-17-16,0 17 15,18 18 1,-1-17 0,-17 16-1,36 19 1,-36-53 0,17 35-1,-17-18 1,0-17-1,18-18 1,-18 17 0,0 1 15,0-1-15,0 1 30,0 0-14</inkml:trace>
  <inkml:trace contextRef="#ctx0" brushRef="#br1" timeOffset="240912.5057">28981 10566 0,'17'0'140,"1"-18"-140,0 18 31,17 0-31,35-35 32,-52 35-32,17-18 15,-17 18 17,0 0-17,-1 0 1,1 0 15,0 0-15,-1 0 15</inkml:trace>
  <inkml:trace contextRef="#ctx0" brushRef="#br1" timeOffset="257514.3474">24730 9701 0,'17'0'141,"36"0"-126,-17 0 1,69-17 0,-69-1-16,17 18 15,-1-18 1,1 18-16,-17 0 16,17-17-1,105-1 16,36-17 16,-123 17-31,-18 18 15,-18 0-31,0 0 16,18-17-16,0 17 15,18-18 1,-18 0 0,0 18-1,0-17 1,-18 17 0,18 0-1,17-18 1,-52 18-1,35 0 1,35-18 0,-70 18-1,35 0 1,0 0-16,-18-17 16,18 17-1,35-18 1,-35 18-1,17 0 1,1 0 0,-53 0-1,52-17 1,1 17 0,-54 0-1,54 0 1,-1 0-1,-34 0 1,-1 0-16,0 0 16,-17 0-1,17 0-15,18 0 32,-35 0-32,17 0 0,-17 0 15,35 0 1,-1 0-1,-16 0 1,34 0 0,-17 0-1,0 0 1,-18 0-16,-17 0 16,35 0-16,-18 0 15,1 0 1,16 0-16,1 0 15,-17 0 1,17 0-16,17 0 16,-35 0 15,18 0-31,-17 0 31,-1 0-15,-17 0-16,17 0 15,-18 0-15,1 0 16,17 0 0,36 0-1,-18 0 1,0 0 0,-18 17-16,-17-17 15,17 0-15,0 0 16,0 18-1,1-18 1,-19 0 0,1 17-1,0-17 1,17 18 15,-17-18-15,-1 0 234,1 0-219,0 0-15,52 0 15,36 18 16,-36-1 0,-52-17-32,-18 18 1,18 0 0,-1-18-1,1 17 1,0-17-1,-1 18 1,-17 0 0,18-1-1,0 18 1,-1 18 0,-17-35-1,18 53 1,-1-1-1,1-17 1,-18-35-16,18 35 16,-18 0-1,0-36-15,0 18 16,17 36 15,-17 0-15,0-54-1,18 18-15,-18-17 16,0 0-16,0 17 16,0-17-16,0 17 15,0-17 1,0 52 0,0-17-1,0-35 1,0 35-1,0-18 1,0-17 0,0-1-1,0 1-15,0-1 16,0 1 0,0 0-1,0-1 1,0 19-1,0-1 1,0-17 0,0 17-1,0-18 1,0 1 0,0 17-1,0 1 1,-18-36-1,18 17-15,0 1 16,0 0 15,0-1-31,-17 1 32,-1-1-17,0-17 1,18 18-1,-88 0 1,0 17 0,18-17-1,-1-1 1,0 1 0,36 0-1,0-18 1,-18 0-16,35 17 15,-17-17-15,-18 0 16,0 0 0,-17 0-1,-1 0 17,36 0-17,-36 0 1,-17 0-1,53 0 1,-53 0 0,-1 0-1,36 0 1,18 0-16,-18 0 16,0 0-16,0 0 15,-17 0 1,-1 0-16,-17 0 15,-106 18 1,53 0 0,88-18-1,-35 0 17,-18 0-17,88 0 1,-70 0-1,18 0 1,34 0 0,-17 0-1,-17 0 1,17 17 0,18-17-1,-36 0 1,18 0-1,18 0 1,-36 0 0,36 0-1,0 0-15,0 0 16,-1 0 0,19 0-1,-36 0 1,17 0-1,1 0-15,18 0 16,-19 0-16,19 0 16,-19 0-1,1 0-15,17 0 16,-17 0-16,18 0 16,-54 0-1,53 0 1,-52 0-1,35 0 1,-1 18 0,1-18 15,17 0-31,1 17 16,-19-17-16,36 18 15,-35-18 1,0 0-1,17 0 1,1 0-16,-1 18 16,0-18 15,18 17-15,-35-17 234,17 0-235,1 0-15,-19 0 16,19 0-1,-18 0-15,-18-17 16,-18-19 0,-35 19 15,71 17-15,0-18-1,17 18-15,0-17 16,1 17-1,-1 0 1,0-18 0,1 18-1,-1 0 1,1 0 0,-1-18 15,0 1-31,18-1 31,-17 0-31,-1-17 16,0 0-1,1-18 17,-19-18-17,36 54 1,-35-72-1,18 37 1,-1-1 0,0-18-1,1 1 1,17 34 0,0 19-1,-18-36 1,18 17-1,-18 1 1,18 17 0,0-17-1,-17 35-15,17-17 32,0-1-32,0 0 0,0 1 15,0-1 1,0 0-1,0-17 1,-18 17 0,18 1-1,0-1-15,0 1 16,0-1-16,0 0 16,0-17-1,0 17 16,0 1-31,0-1 16,0 0 15,0 1-31,0-1 47,0 1-31,0-19 15,0 19-15,18-1-1,-18 0-15,0 1 32,0-1-32,0 0 15,0 1 16,0-1-15,0 0 15,0 1-15,0-1 15,0 1 0,0-1-15,0 0 0,0 1-1,0-1 1</inkml:trace>
  <inkml:trace contextRef="#ctx0" brushRef="#br1" timeOffset="282066.5394">14093 8978 0,'18'18'188,"0"-18"-188,17 0 31,-17 0-15,35 0 15,-18 0-15,-18 0-1,19 0 1,-19 0 0,1 0-16,0 0 31,-1 0-31,1 0 15,0 0 1,-1 0 15,1 0-31,0 0 32,-1 0-17,18 0 1,-17 0-1,17 0 1,18 0 0,-35 0-1,0 0-15,-1 0 16,1 0-16,-1 0 16,1 0-1,17 0 1,-17 0-1,17 0 1,-17 0 15,0 0-15,-1 0 0,1 0-1,-1 0 1,19 0-1,-19 0 1,1 0 0,0 0-1,-1 0 17,1 0-17,0 0 48,-1 0-48,1 0 1,0 0 31,-1 0 15,-34 0 32,-1 0-78,-17 0-1,17 0 1,0 0 0,-17 0-1,17 0 1,1 0-1,-1 0 1,-17 0 0,17 0-1,-17 0 1,17 0 0,-35 0-1,18 0 1,17 17-1,-17-17 1,18 0 15,-1 0-15,0 0 0,1 0-1,-1 0 1,0 0-1,1 0 1,-1 0 0,0 0-1,-17 0 1,0 0 15,0 0-15,-18 0-16,35 0 15,-17 0 1,17 0 15,0 0-15,1 0 0,-1 0 15,1 0-16,-1 0 17,0 0-17,1 0 1,-1 0 15,0 0-15</inkml:trace>
  <inkml:trace contextRef="#ctx0" brushRef="#br1" timeOffset="310627.7893">25329 12100 0,'-17'18'78,"-1"17"-62,18-17 0,-17-1-1,-19 36 1,19 53 31,-1-53-32,18-18 17,-18-17-17,18 17-15,0 18 16,0 0 15,0-35-15,0-1-16,0 1 15,18 0-15,-18-1 16,0 1 0,18-18-1,-1 18 1,1-18-1,0 0 1,-1 0-16,1 0 31,-1 0-31,-17-18 16,18 18 0,17 0-1,-35-18 1,0 1 15,18-1-31,0 18 16,-18-18-1,0 1 1,0-1 0,17-17-1,-17 17 16,0 1-31,18-54 16,-18 18 0,0 18-1,0 0 1,0 17 0,0 0 15,0 1-31,0-1 31,0 0-15,0 1 15,0-1 0,-18 0-31,18 1 16,0-1 15,0 1-15,-17 17-1,-1 0 32,18 17 16,0 1-63,0 17 31,0 0-15,0-17-1,0 17 1,0 1-1,0-1 1,0-18 0,0 1-1,0 0 1,18-1 15,-18 1-31,0 0 31,0-1-15,17 1 0,1 0-1,0-18 1,-18 17 0,17 19-1,1-36 1,-18 17-1,17 1 1,1-18 0,0 17-1,-18 1 1,35-18 0,-35 18-1,35-18 1,-17 0 15,0 0-15</inkml:trace>
  <inkml:trace contextRef="#ctx0" brushRef="#br1" timeOffset="311759.533">25823 12365 0,'36'0'125,"-19"0"-109,89 0 15,-88 0-15,17 0-16,0 0 15,-17 0 1,17 0 0,0 0-1,-17 0 1,0 0 0,17 0-1,-17 0 16,-1 0-15</inkml:trace>
  <inkml:trace contextRef="#ctx0" brushRef="#br1" timeOffset="312804.9321">25876 12629 0,'18'0'109,"0"0"-109,17 0 16,35 0 31,-34 0-16,-19 0-15,36 0-1,-18 0 1,-17 0 0,0 0-1,-1 0 1,1 0-1,0 0 1,-1 0 0,1 0-1,0 0 1</inkml:trace>
  <inkml:trace contextRef="#ctx0" brushRef="#br1" timeOffset="315012.8975">26599 12153 0,'18'0'188,"0"0"-172,-1 0-1,1 0 16,17 0 1,1 18 15,-19-1-32,1-17 1,-18 18-1,17 0 1,-17-1 15,0 1-31,0 0 16,0-1 15,0 1-31,0 0 31,-17-1-15,-1 1 0,1-1-1,-1-17 1,18 18 0,-18-18-1,1 0 16,34 0 63,1-18-63,0 18-15,-1 0 0,1 0-1,-1 0 1,1 0 0,0 18-1,-1-18 1,1 18-1,0 17 1,-1-17 0,-17 17-1,18-35 1,-18 18 0,0-1-16,0 1 31,0 0-31,0-1 47,0 1-32,0-1 1,0 1 0,-18 0 15,1-18-16,-1 17 17,0-17-17,1 0 1,-1 0 0,0 0 15,1 0-16,-1 0 1,1 0 15,-1 0 1,18-17-1,-18 17-31,1-18 31,-1 18 0</inkml:trace>
  <inkml:trace contextRef="#ctx0" brushRef="#br1" timeOffset="317764.2925">25347 13229 0,'0'18'125,"0"17"-109,35 106 15,-17 18 1,0-141-17,-18 17 1,0-18-16,0 1 15,0 35 32,0-35-47,0 17 47,0-17-31,0-1 15,0 1 0,0 0 47,0-36 32,0 0-95,0 1 1,0-1 15,0 0-31,17 18 16,-17-17 0,0-1-1,18 0 1,0 18-1,-18-35 1,17 35 15,1-18-15,-1 18 15,-17-17-15,18 17 15,-18-18-15,18 18-1,-1 0 17,1 0-1,0 0-16,-1 18 17,1-18-17,-18 17 1,18-17 0,-18 18-1,17-18 1,-17 18-1,18-1 17,-18 1-17,0 0-15,17-18 16,-17 17 0,0 1-1,18-18 1,-18 35 15,0-17-15,0 0-1,0-1 1,-18 1 15,1-18-15,-1 0-1,1 0 1,-1 0-16,0 0 16,1 0-16,-1 0 31,0 0-31,1 0 16,-1 0 15,0 0-16,1 0 1,-1 0 0,1 0 46,-1 0-15,18-18-16</inkml:trace>
  <inkml:trace contextRef="#ctx0" brushRef="#br1" timeOffset="318909.3488">26017 13705 0,'18'0'141,"17"0"-126,36 0 16,-54 0-15,1 0 0,0 0 15,17 0 0,0 0 16,-35-17 0,18 17-47</inkml:trace>
  <inkml:trace contextRef="#ctx0" brushRef="#br1" timeOffset="320001.9594">25929 13547 0,'18'0'94,"17"0"-94,0-18 31,36 18 16,-36 0-31,-17 0 15,-1 0-15,1 0-1,0 0 17,-1 0-17,1 0 17,0 0-17,-1 0 32</inkml:trace>
  <inkml:trace contextRef="#ctx0" brushRef="#br1" timeOffset="321975.7305">26688 13317 0,'-18'36'156,"-17"-1"-156,35-17 16,0 17-1,-18 0-15,18 0 16,-18-17 15,18 17-15,0-17-1,0 17 1,0-17 0,0 17-1,0 0 1,0-17-1,0 0 1,0-1 0,0 1-1,0 0 17,18-18-32,-18 17 0,18 19 15,-1-36 1,-17 17-16,0 18 31,18-35-15,0 0-16,-18 18 15,0 0-15,17-18 16,1 0 15,0 0-15,-1 0 15,1-18 0,-18 0 1,17 1-32,-17-18 15,18 17 1,-18-17 15,0 17-31,0 0 31,0 1-15,0-1 0,-18 18-1,1 0 16,-1 0-15,1 0 15,-1 0-15,0 18 0,1-1-1,-1-17 1,18 18 15,-18 0-15,1-18 15,17 17-15,0 1-1,0 0 16,-18-18-15</inkml:trace>
  <inkml:trace contextRef="#ctx0" brushRef="#br1" timeOffset="324026.0009">25753 14534 0,'-18'0'141,"-17"18"-110,17-18-16,1 18 1,-1-18-16,18 17 16,0 1-16,-18-18 15,1 18 1,-1-1 15,0 36 32,18-35-48,0-1 1,0 1 0,0 0-1,0-1 1,0 1-1,0 0 1,36-18 0,-36 17-1,35 1 17,-17 0-17,-18-1 1,0 1-16,35-18 15,-18 0 17,-17 17-17,18-17-15,0 0 16,-1 0 15,1 0-15,0 0-1,-1 0 32</inkml:trace>
  <inkml:trace contextRef="#ctx0" brushRef="#br1" timeOffset="324812.1545">26088 14887 0,'35'0'94,"18"0"-79,0 0-15,53 0 47,-71 0-47,-17 0 16,-1 0 15,1 0 0,0 0-15</inkml:trace>
  <inkml:trace contextRef="#ctx0" brushRef="#br1" timeOffset="325760.7693">26088 14693 0,'35'0'140,"-17"0"-108,35 0-1,0 0 16,-18 0-32,-17 0 17</inkml:trace>
  <inkml:trace contextRef="#ctx0" brushRef="#br1" timeOffset="327267.3153">26617 14411 0,'35'0'109,"18"0"-93,-35 0 0,17 0-16,36 0 31,-54 0 0,1 0-15,0 18 15,-1-1 16,-17 19 0,0-1-32,0-18 1,0 1 0,-17 17-16,17 1 15,0-19-15,0 19 16,0-1 0,0 0-16,0 0 15,0-17-15,0 35 31,0-35-31,0-1 16,0 1 0,0-1 15,0 1-31,0 0 31,0-1-31,0 1 16,0 0-1,0-1 17</inkml:trace>
  <inkml:trace contextRef="#ctx0" brushRef="#br1" timeOffset="328163.2236">26793 14728 0,'18'0'125,"0"0"-125,-1 0 0,19 0 31,-19 0-15,1 0 15,0 0-15,-1 0-1,1 0 32,-1 0-31,1 0 31,0 0-1,-1 0-14</inkml:trace>
  <inkml:trace contextRef="#ctx0" brushRef="#br2" timeOffset="479537.0363">18944 9860 0,'35'0'187,"18"0"-171,-17 0-16,-19 0 15,1 0 1,0 0 0,17 0-16,-18-18 15,72 18 16,-1-17 32,-53 17-47,-17 0-1,-1 0 16,1 0-15,0 0 15,-1 0 32,1 0-32</inkml:trace>
  <inkml:trace contextRef="#ctx0" brushRef="#br2" timeOffset="481019.1618">19279 10936 0,'18'0'235,"0"0"-235,-1 0 15,1 0 1,17 0 15,18 0 0,-35 0 1,-1 0-17,1 0 1,0 0 15,-1 0-31,1 0 31,0 0-15,-1 0 15</inkml:trace>
  <inkml:trace contextRef="#ctx0" brushRef="#br2" timeOffset="498552.0032">6738 10583 0,'0'18'187,"0"17"-171,18-35 0,-1 53-1,1 0 17,-18-35-1,0-1-16,0 1 17,18-18-17,-18 18 1,17-1 0,-17 1 15,0 0-16,18-18 17,0 0 30,-18-36-62,0-52 31,17 18-15,1-72 0,-1 72-1,1 17 1,-18 35-16,18-17 16,-18 17-1,0 1-15,0-19 16,17-16-1,1 34 1,0-17 0,-18-1-1,0 19 1,0-1 15,0 0 0,17 18-15,-17-17 0,0-1-1,0 1 48,0-1-48,0 0 32,0 1-31,0-1 46,0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9T13:04:06.03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8308 6615 0,'0'17'187,"0"36"-171,0-35 0,0 35-16,0 176 46,0-35 1,0-176-31,0 52 0,0-52 15,0-1-16,0 1 1,0 0 0,0-1-1</inkml:trace>
  <inkml:trace contextRef="#ctx0" brushRef="#br0" timeOffset="2106.2384">8308 6597 0,'18'35'187,"-1"-17"-171,-17-1-1,18 1-15,-1 0 16,-17-1 0,71 72 15,-71-54-16,53 35 17,-35-34-1,-1-19-15,1 1-16,-1 0 31,1 17-16,-18-17 1,18 17 0,-1-18-1,1 1 1,0 0 0,-18-1-1,0 1-15,17-18 16,-17 18-1,18-1 1,0 1 15,-1-18 1,-17 18-17,0-1 1,18 1 15,0-36 47,-18 1-62,0-1-1,0-17 1,0-1 0,0 19-1,0-1-15,0 0 16,0 1 0,0-18-1,0 17 16,0 0-31,0 1 16,0-1 0,0 0-1,0 1 1,0-19 0,0 1-1,0-18 1,0 0-1,0 36 1,0-19 0,0 1 15,0 17-15,0 1 15,0-1-31,0 1 47,0-1-32,0 0 48,0 1-32,0-1-15</inkml:trace>
  <inkml:trace contextRef="#ctx0" brushRef="#br0" timeOffset="4140.1881">9296 6438 0,'0'18'109,"0"17"-93,0 0-16,0 1 31,0-19-31,17 1 16,-17 17-16,0 18 15,18 18 1,-18-18-16,18 88 47,-1-106-32,-17 0-15,0 1 32,18 16-17,-18-16 1,18-1-1,-18 0 1,0-17-16,0 0 16,0-1-16,0 18 15,0-17 1,17 0 0,-17-1-1,0 1 1,18 0-1,-18-1 1,17 1 31,-17 0-31,0-1 15,18-17-16,0 0 1,17 18 0,0-18-1,18 18 1,35-18 0,-17 0-1,-1 0-15,1 17 16,35-17-1,-36 0-15,19 0 16,-19 0 0,1 0-16,-36 0 15,18 0-15,17 0 32,-34 0-32,34 0 31,-34 0-16,52 0 1,0-17 0,18 17-1,-71 0 1,53-18 0,-70 18-1,17 0-15,0 0 16,-17 0-16,0 0 15,17 0 1,0 0 15,-17 0-15,0 0 0,-18-18 15</inkml:trace>
  <inkml:trace contextRef="#ctx0" brushRef="#br0" timeOffset="6612.2321">9737 6773 0,'0'36'172,"0"-1"-141,0-17-31,0 17 15,0-18 17,0 1-32,0 0 15,0-1 1,0 54 31,17-36 0,-17-17-16,18-18 16,0 0-32,-1 0 1,1 0-16,-1 0 16,1 0-1,0 0 1,-1 0 0,1 0-1,0 0 1,-1 0-1,1 0-15,0 0 32,-1 0-17,1 0 1,0 0 15,-1 0-15,1-18 15,-18 1-31,0-1 31,0 0-15,17 18 0,-17-17-16,0-1 15,0 0 1,0 1-1,0-1 1,0 0 15,0 1-31,0-1 32,-17 1-1,17-1 0,-18 18-31,18 18 94,-17-1-79,17 1-15,0-1 32,0 19-32,0-1 0,0 0 31,0 1-31,0-1 31,0 18-15,0-18-1,17 0 1,1 18 0,-1-18-1,-17 1 1,18-1 0,-18-17-1,18-1-15,-18 1 16,17-18-16,-17 18 15,0-1 1,0 1 0,18 0-1,-18-1 17</inkml:trace>
  <inkml:trace contextRef="#ctx0" brushRef="#br0" timeOffset="7806.0512">10354 6756 0,'18'0'171,"17"0"-171,0 0 32,-35 17-32,18-17 15,-1 0 1,1 0-16,17 0 47,-17 0-32,0 0 17,-1 0-32,1 0 15,0 0 1,-1 0 15,1 0-31,0 0 31</inkml:trace>
  <inkml:trace contextRef="#ctx0" brushRef="#br0" timeOffset="9727.7165">10372 6756 0,'0'17'156,"0"1"-140,0 0-1,0-1-15,17-17 16,-17 18 15,18 17 0,-18 36 16,18-54-16,-18 1-15,0 0 0,17-18 31,1 0-1,-18-18-30,0 0 0,17 18-1,1 0 1,-18-17 0,0-1-1,18 18 1,-1 0-1,1 0 1,0 0 0,-1 0-1,19 0 17,-19 0-17,1 18 1,0-18-1,34 35 1,-34 0 0,0-17-1,-1 0 1,1-1 0,0 18-1,-18 1 1,17-19-1,1 19 1,-18-19 0,0 1 15,0 0-15,0-1-1,0 1 1,0-1 15,0 1-15,-18 0-1,1-18 32,17 17-47,-36 1 31,1-18-31,17 0 16,1 0-16,-18 0 16,17 0-1,0 0-15,1 0 32,-1 0-17,-17 0 1,17 0 15,0 0-15,1 0 15,-1 0-15</inkml:trace>
  <inkml:trace contextRef="#ctx0" brushRef="#br0" timeOffset="20161.8931">10407 7814 0,'-18'0'203,"-17"0"-187,17 18-1,-17-1-15,0 1 16,-36 52 47,36-34-17,35-19-30,-18 1 0,18 0 15,0-1-15,0 1-1,0 0 1,0-1-1,0 1 17,0 0-1,0-1-15,18-17-1,0 0 1,-1 0-1,1 0 17,0 0-32,-18-17 31,17 17-15,1-18-1,-1 18 1,1-18-1,0 18 1,-18-17 0,17 17-1,-17-18 1,18 18 0,-18-18-16,0 1 15,18 17 1,-18-18-1,17 0 17,1 1-1,-18-1-15,0 0 15,0 1-16,0-1 17,0 1 30,0-1-15,0 0 125,0 36 453,0 0-609,0-1 15,0 18-31,0 18 47,0 53 0,0-53-32,0 0 1,0-18-16,0 1 15,0-1 1,0 0-16,0 18 31,0-18-31,0-17 16,0 0 0,18-1-16,-18 19 15,0-19 1,0 1-1,0 17 1,0-17 0,0-1-1,0 1 17,0 0-17,0-1 1,0 1 15,0 0 0,0-1 47</inkml:trace>
  <inkml:trace contextRef="#ctx0" brushRef="#br0" timeOffset="21220.5971">10301 8484 0,'0'-17'109,"18"17"-93,-1 0-1,1 0 1,0 0 0,-1 0-1,19 0 1,-19 0 0,1 0-1,-1 0 1,19 0 15,-19 0-15,1 0 15,0 0-15,-1 0 30,1 0 1</inkml:trace>
  <inkml:trace contextRef="#ctx0" brushRef="#br0" timeOffset="24341.4096">8590 8026 0,'-18'0'156,"-17"17"-140,18-17-1,-1 0-15,-17 18 32,17 0-32,-17-1 15,17-17 1,-17 18-1,17 0 1,18-1-16,-17-17 16,-1 18-16,18-1 15,-18-17 1,1 18-16,17 0 16,-18-1-1,18 19 1,-18-19 15,18 1-15,0 0-1,0-1 32,18-17 16,0 0-48,-1 0-15,1 0 32,17 0-32,-17 0 15,-1 0 1,19-17-1,-19-1 17,1 18-17,0-18-15,-1 18 16,1 0 0,0 0-1,-1 0 1,1-17-1,-18-1 1,17 18 0,1-18-1,0 18 1,-18-17 0,0-1-1,17 0 16,-17 1-15,0-1 31,0 1-31,0-1-1,0 0 32,0 1 16,0 34 46,0 1-93,0 0-1,0-1 1,-17 18-1,17 1 1,0-1 0,0-17-1,0 17-15,0-17 16,0-1 0,0 1-1,0 17-15,0 0 31,0-17-31,0 35 16,0-18 15,0-17-15,0-1 0,0 1-1,0 0 1,0-1-1,0 1 1,17-18-16,-17 53 16,0-35 15,0-1-31,0 1 31,0 0-15,0-1-1,0 1 17</inkml:trace>
  <inkml:trace contextRef="#ctx0" brushRef="#br0" timeOffset="25371.3021">8431 8625 0,'18'0'125,"0"0"-125,-1 0 15,1 0 16,0 0-15,-1 0-16,18 0 47,1 0 0,-1 0-32,-17 0 1,-1 0 31,1 0-16</inkml:trace>
  <inkml:trace contextRef="#ctx0" brushRef="#br0" timeOffset="27796.2332">8731 7973 0,'0'-18'265,"18"0"-202,0 18-32,-18-17-15,35-1 31,-18 18-32,1 0 16,0 0-15,-1 0 31,1 0-16,0 0 0,-18 18 63,0-1-78,0 1 31,0 0-32,-18-1 17,0 1-1,18 0-31,-17-1 47,-1 1-47,0 0 47,18-1-32,-17-17 1,-1 0 15,18 18-15,0 0-16,0-1 31,-17-17-15,17 18 15,0-1 16,17-17 62,1 0-109,-1 0 16,1 0 15,0 0 0,-1 0-15,1 0-1,0 0 1,-1 0 0,1 0-1,0 0 1,-1 0 15,1 0-15</inkml:trace>
  <inkml:trace contextRef="#ctx0" brushRef="#br0" timeOffset="50409.4881">15169 6526 0,'18'0'94,"0"53"-78,-18-35-1,17 0-15,-17 52 32,0-35-17,18-35-15,-18 18 16,0 17 0,18-17-1,-18 35 1,17-18-1,-17 0 1,0 1 0,0-19-1,0 1 1,0 0 0,0 17-1,0-17 16,0-1-15,-17-70 62,-19 0-62,19 18-1,-1-18-15,0 0 16,18 36 0,0-54-1,0 53 1,0-35 0,0 36-1,0-1 1,0 1-1,0-1 1,0 0 0,0 1-1,0-1 1,18 0 0,-18 1-1,0-1 16,18 0-15,-1 1 0,1 17 31,0 0-32,-1 0 1,1 0 15,0 0-31,-1 0 31,18 0-15,-17 0 0,0 0 15,-18 17-16,17 1 1,1-18-16,0 18 31,-18-1-15,17 1 0,1 0-1,-18-1 1,0 1-1,0 0 17,0-1-32,0 1 15,0-1 1,0 1-16,-18 0 16,1-1-1,-19 1 1,19-18 15,-1 18-31,18-1 31,-18-17-15,1 18-16,-1-18 16,1 0-1,-1 0 1,18 18-1,-18-18 1,1 0 0,-1 0 15,18 17-15,18 1 46,-1-18-46,-17 18-16,18-1 15,0-17 1,-18 18 0,17-1-16,1-17 15,-1 18-15,-17 0 16,36-1-1,-36 1 1,17 0 0,19-18-1,-36 17 1,0 1 0,17 0-1,1-18 1,-18 17-1,18 1 17,-1-18-17,1 0 17,-18 17-1</inkml:trace>
  <inkml:trace contextRef="#ctx0" brushRef="#br0" timeOffset="52053.2579">16122 6667 0,'-18'18'140,"1"-18"-124,17 18 0,-18-1-1,0 1-15,1 0 16,-36 17 31,0 18 15,35-35-46,18-1 0,-17 1-1,-1-18 1,18 17-16,0 1 15,-18 0 17,18-1-1,0 1 0,18-18 0,0 0-31,-1 0 32,19 18-17,-1-18 1,-18 0 0,36 17-1,0 1 1,0 0-1,-18-18 1,1 17 0,-1-17-1,-17 0 1,35 18 15,-36-18-31,1 0 16,0 0 15,-1 0-15</inkml:trace>
  <inkml:trace contextRef="#ctx0" brushRef="#br0" timeOffset="54031.9714">16669 6438 0,'0'18'78,"0"17"-62,0-17 0,17 52 15,-17-34-16,0-1 1,0-18 0,0 1-1,0 0 17,18-1-17,-18 1 1,18 0 15,-18-1 0,17-17 16,1 0-16,0 0-15,-1 0 0,1 0 15,-1 0-31,19 0 16,-19 0 15,1 0-16,0 0 17,-1 0-1,1-17 0,-18-1 0,0-17-15,0-1 0,0 1-1,0 18 1,0-1 0,0-17-1,-18 17 1,18 0 15,-17 18-15,17-17-1,0 52 95,0-17-95,0-1 1,17 1-16,-17 0 16,0 34-1,18 19 1,0-18 15,-18-18-15,17 18-1,1-18 1,-18 1 0,18-19-16,-18 1 15,0 0-15,0-1 16,17-17-1,-17 36 1,18-19 0,-18 18 15,0-17-15,0 0 30</inkml:trace>
  <inkml:trace contextRef="#ctx0" brushRef="#br0" timeOffset="55061.0692">17163 6544 0,'17'0'156,"19"0"-156,34 0 31,-52 0-31,-1 0 16,19-18 0,-1 18 15,-17 0 0,-1 0-15,1 0 15</inkml:trace>
  <inkml:trace contextRef="#ctx0" brushRef="#br0" timeOffset="57318.6854">17180 6597 0,'18'18'140,"-18"-1"-124,0 1 0,18 17 15,-1-35-16,1 35 1,-18-17 15,0 0-15,17-1 0,1-17 30,0 0 33,-1 0-33,1 0-14,-18-17-1,0-1 0,18 18-15,-1 0 15,1 0 0,0 0-15,-1 0 0,1 0 15,-1 18-16,-17-1 1,36 1 0,-36 0-1,17-18 1,1 35 0,0-35-1,-18 18 1,17-1-1,-17 1 17,18-18-17,-18 17 1,18 1 0,-18 0-1,0-1 32,0 1-31,0 0 15,0-1 0,0 1-15,-18-18 15,18 18-15,-18-18-1,18 17 1,-35-17 15,17 0 0,1 0-31,-1 0 32,0 0-1,1 0-31,-1 0 31,1 0-15,-1 0-1,0 0 17,1 0-1,17-17 0,-18 17-31,0 0 16,18-18-1,-17 18 1,17-18 0,-18 18-1,18-17 1,-18 17 0,18-18 46,-17 0-46</inkml:trace>
  <inkml:trace contextRef="#ctx0" brushRef="#br0" timeOffset="68761.9357">15452 7832 0,'-36'0'157,"1"17"-157,-18-17 31,36 18-31,-1-18 16,-53 53 30,54-18 1,-1-17-31,18-1 0,0 1 15,0 0-31,0 17 31,0 0-15,18 1-1,-18-19 1,0 1 0,17-1-1,1 1 1,-18 0-1,18-18 17,-1 0-32,1 0 15,0 0 17,-1 0-32,1 0 31,-1 0-16,-17-18 1,18 18-16,-18-18 31,18 18-15,-1-17 0,-17-1-1,0 1 1,18-1-1,-18 0 1,0-17 0,0 17 15,0 1-15,0-1 15,0 0-16,0 1 1,0-1 31,0 0-31,0 1 62,18 17-63,-1 0 79,-17 17-63,0 1-31,0 17 16,0-17 0,0 0-1,0 17 1,0 0-1,18 1 1,-18-1 0,0-18-1,18 36 1,-18 18 0,0-53-1,17 34 1,-17 1-1,0-35 17,0 0-17,0-1 1,0 1 0,0 0-1,0-1 1,0 18-1,18-17 17,-18 0-17,0-1 17,0 1-1</inkml:trace>
  <inkml:trace contextRef="#ctx0" brushRef="#br0" timeOffset="69550.8756">15363 8449 0,'18'0'110,"0"0"-95,-1 0 1,19-18 0,-19 18-1,1 0 1,17 0-1,-17 0 1,-1 0 0,1 0-1,0 0 17,-1 0-1,1 0 0</inkml:trace>
  <inkml:trace contextRef="#ctx0" brushRef="#br0" timeOffset="71100.7014">15593 7726 0,'17'-18'187,"1"18"-171,-18-17-16,18-1 31,-1 18-31,19 0 31,-19 0-15,1 0 15,0 0-15,-18 18 15,17-1-15,-17 18-1,0 1 17,0-1-32,0 0 15,0-17 1,-35 17 0,35-17 15,-18-1-31,1 1 15,-1-18 1,18 18 0,0-1-1,0 1 1,0 0 46,35-18-30,-35 17-1,36-17-31,-19 0 16,18 0-1,-17 0 1,0 18-1,-1-18 1,1 0-16,0 0 16,-1 18-1,1-18 1,0 0 15</inkml:trace>
  <inkml:trace contextRef="#ctx0" brushRef="#br0" timeOffset="72643.3898">16545 8008 0,'-17'18'125,"-1"-18"-109,-17 35-1,-36 36 32,54-71-47,-1 17 16,-53 71 31,36-70-16,35 0-16,-18-1 17,18 1-17,-17 0 17,17-1-1,0 1 0,17-18 0,1 0 1,0 0-32,-1 17 15,1-17 1,0 0-1,17 0 1,-17 18 0,-1-18-1,18 0 1,-35 18-16,36-18 0,-1 17 16,-17-17-1,17 0 1,-17 18-1,-1-18 1,1 18 15,-1-18-15,1 0 0</inkml:trace>
  <inkml:trace contextRef="#ctx0" brushRef="#br0" timeOffset="74630.2989">17074 7867 0,'0'18'78,"0"17"-62,0 0-1,0 0 16,0 18 1,18-35-17,-18 0 17,0-1-17,18-17-15,-18 18 47,17-18-16,1 0-15,0 0 15,-1 0-15,1 0-1,0 0 17,-1 0-32,1 0 31,-1 0 0,1 0-15,-18-18 31,0 1-32,0-1 17,0 0-32,0 1 15,0-1 1,0 0-16,0 1 15,0-1 17,0 0-32,0 1 31,0-1-15,0 1 15,0 34 47,0 1-62,0-1-1,0 1 1,0 0-16,18 17 15,-18-17 1,17 70 0,1-18-1,0-17 1,-1 0 0,1-17 15,-18-19-31,0 1 15,18-1-15,-18 1 32,0 0-17,0-1 32</inkml:trace>
  <inkml:trace contextRef="#ctx0" brushRef="#br0" timeOffset="75874.9947">17462 7937 0,'18'0'156,"0"0"-140,-1 0 0,1 0-1,0 0 1,-1 0 15,54-17 16,-53 17-31,-1 0-1,1 0 16,-1 0-31,1 0 32,0 0-17</inkml:trace>
  <inkml:trace contextRef="#ctx0" brushRef="#br0" timeOffset="77733.1918">17498 7955 0,'0'18'156,"0"-1"-156,17-17 16,-17 18 0,0 0-1,18-1 17,-18 1-17,18 17 16,-18-17-15,17-18 0,-17 18 15,0-1 0,0 1-15,18-18-1,0 0 17,-1 0 15,1 0-16,0 0 0,-1 0 0,1 0 1,-1 0-32,-17 17 31,18-17-31,0 18 15,-1 0 17,1-1-32,-18 1 15,18 0 1,-1-1 0,1 1-1,-18 17 16,18-35-31,-18 35 32,17-17-17,-17 0 1,18-18 0,-18 17-1,0 1 1,0 0-1,0-1 17,0 1-17,0 0 1,-18-18 0,1 0-16,-1 0 31,0 0-31,1 0 15,-19 0 17,19 0-17,-19-18 1,19 18 0,-18 0-16,17-18 15,0 18 1,1 0 15,-1 0-15,0-17-1,18-1 1,-17 18 0</inkml:trace>
  <inkml:trace contextRef="#ctx0" brushRef="#br0" timeOffset="80296.7392">6526 4463 0,'36'0'125,"34"17"-109,36 19-1,106-1 1,-36 18 15,-123-36-15,-18-17-16,18 18 15,-18-18 1,18 18-16,0-18 16,18 17-1,-1 1 1,19 0 0,-54-18 15,0 0-31,0 0 15,-17 0-15,35 0 16,-35 0-16,17 0 16,18 0-1,-36 0-15,19 0 16,17 0 0,17 0-1,-34 0 1,16 0-16,1 0 15,0 0-15,-35 0 16,88-18 0,-71 0-1,88 1 1,-34-19 0,-36 36-1,-18-17 1,0-1-16,0 18 15,1 0 1,-19 0 0,19 0-16,-1 0 15,-35-18-15,35 18 16,-17 0 0,-1 0-16,1 0 15,17 0 1,-17 0-1,17 0 1,-17 0-16,0 0 31,-1-17-15,1 17-16,-1 0 16,1 0-1,-18-18-15,18 18 16,17 0-16,-17 0 31,17 0-15,0 0-1,-17 0 1,17 0 0,0 0-1,-17 0 1,0-17-1,17 17 1,-17 0 0,-1 0-1,1 0 1,0 0 0,-18-18-16,17 18 15,1 0 32</inkml:trace>
  <inkml:trace contextRef="#ctx0" brushRef="#br0" timeOffset="84515.6852">15540 9578 0,'-18'0'188,"-17"0"-188,0 18 16,35-1-1,-36-17-15,1 18 16,17-1 15,-17 1-15,35 0-1,-17-18-15,-1 17 16,18 1 0,0 0-1,0-1 16,0 1-15,0 0-16,0-1 16,0 1-16,0-1 15,0 1 1,0 0-16,0-1 31,0 1-31,0 0 16,0-1 15,18-17-15,-18 18-1,17-18 17,1 0-17,-1 0-15,1 0 31,0 0-15,-1 0 15,1 0-15,-18-18-16,18 1 16,-1 17-1,1 0 1,-18-18-1,0 0-15,18 18 16,-18-17-16,17-1 16,-17 0-1,18 18 1,-18-35 0,0 18 15,0-1-16,0 0 1,0 1 15,0-1-31,0 0 47,0 1-31,0-1 31,17 18 46,-17 18-93,0-1 16,0 1 0,0 35-1,0 0 1,0-18 0,18 18-16,-18-35 15,0 17 1,0 0-16,18 1 31,-18-1-31,17 35 16,-17-34-1,0-1-15,18-17 16,-18 17 0,18-18-16,-18 1 15,17 0-15,-17-1 16,0 1-1,0 0 1,18-1 15,-18 1-31,0 0 16,0-1 15,0 1 0</inkml:trace>
  <inkml:trace contextRef="#ctx0" brushRef="#br0" timeOffset="85285.4236">15540 10266 0,'17'0'203,"1"0"-187,0 0-16,-1 0 31,1 0-15,0 0 15,-1 0-15</inkml:trace>
  <inkml:trace contextRef="#ctx0" brushRef="#br0" timeOffset="86419.1132">16069 9984 0,'35'0'187,"-17"0"-171,17 0-16,-17 0 15,-1 0 1,36 0 15,0 0 16,-35 0-31,0 0-1,-1 0 1,1 0 31</inkml:trace>
  <inkml:trace contextRef="#ctx0" brushRef="#br0" timeOffset="87502.467">16069 10231 0,'18'0'110,"-1"0"-95,1 0 1,0 0-1,52 0 48,1 0-16,-54 0-32,1 0 1,0 0-16,-1 0 16,1 0-1,0 0 1,-1 0 0,1 0-1,-1 0 1,1 0-1,0 0 1,-1 0 31</inkml:trace>
  <inkml:trace contextRef="#ctx0" brushRef="#br0" timeOffset="89845.0198">16916 9631 0,'0'17'157,"-36"1"-142,36 17 1,-17-35-1,-1 36 1,18-19-16,0 1 16,0 0-16,-18-1 15,18 1 1,0-1-16,0 1 16,0 0-16,0-1 15,0 1 1,0 0-16,0-1 15,0 19-15,0-19 16,0 1 0,0 0 15,0-1-31,0 18 0,0 1 0,0-19 16,0 19-1,0-1 16,18-17-15,0 17 0,-18-18-1,17 1 1,-17 0 0,18-1-1,0-17-15,-18 18 16,17 0-1,1-18 1,0 0-16,-1 0 31,1 0-15,0 0 0,-1 0-16,1 0 31,-1 0-16,1-18 1,0 0 0,-1 18-1,-17-17 1,18-1 0,0 0-1,-1-17 1,-17 18-1,0-1 1,0 0 0,0 1-1,0-1 1,0 0 0,-35 1 15,35-1-31,-18 18 15,1 0 17,-1 0-17,0 0 1,1 0 0,-1 0-1,1 0 1,-19 35-1,36-17 1,-17 0 15,17-1-15,0 1-16,0 0 31,0-1-15,0 1-1,0-1 17,0 1-17,0 0 1</inkml:trace>
  <inkml:trace contextRef="#ctx0" brushRef="#br0" timeOffset="94210.848">17427 9296 0,'0'17'110,"0"1"-95,18 17-15,-18-17 16,0 0 0,17 17-16,-17-18 15,0 1 1,36 141 31,-19 35 0,1-124-32,-18 1 1,18-18-1,-18-18 1,17 36 0,-17-36-1,0 0 1,0 1 0,18-1-1,-18 0 16,0 0-31,0-17 16,0 0-16,0-1 16,0 1-1,0 17-15,0-17 16,0-1 0,0 1 15,0 0-31,0-1 15,0 1 17,-18-18-17,-17 35 1,-53-17 15,35 0-31,-35 17 16,70-35 15,-35 18-31,18-18 16,0 0-16,-36 17 15,18-17-15,-17 0 16,-19 0 0,-16 0-1,34 0 1,0 0-1,36 0 1,-18 0 0,18 0-1,-53 0 1,-18 0 0,18 0 15,52 0-31,-34 0 31,-1 0-15,36 0-1,0 0-15,0 0 16,-18 0-16,35 0 16,-17 0-1,-36 0 1,18 0-1,18 0 1,0 0 0,-1 0-1,-34 0 17,52 0-17,1 0-15,-1 0 31,-17 0-15,17 0 15,0 0-15,1 0 0,-1 0 218,0 0-203,1 0-15,-1 18-16,-52-1 15,52 1 1,-35-18 0,35 0-1,-17 0-15,18 0 16,17 18 0,-18-18-16,0 0 31,1 0-16,-1 0 1,0 0 0,1 0 15,-1 0 0,18-18-15,0 0-1,0-17-15,-18 0 16,18-36 0,0 1-1,-17 17 1,17-18 0,0-17 15,0 70-31,0-52 31,-18 17-15,18 18-1,0 17 1,0-17 15,0 17-31,0 1 16,-18-19-16,18 19 15,0-36 1,0 35-16,0-17 16,0-1-1,0 1 1,0 18 0,0-19-1,0 1 16,0 17 1,0 1-32,0-1 31,0 0-15,0 1-1,0-1 16,0 1-15,0-1 0,0 0 15,0 1-15,0-1 30,0 0 1,18 1 63,17 17-95,-17 0-15,0 0 16,17-18 0,-17 18-1,17-18 16,0 18-31,-17 0 16,-1 0 0,1 0-16,0 0 15,17 0-15,0 0 16,-17 0 0,17-17-16,-17 17 15,-1 0-15,19 0 16,17-18-1,-18 18 1,-17 0-16,34 0 16,-34 0-1,35 0-15,-18 0 16,1 0-16,-1 0 16,18 0-1,-36 0-15,89 0 31,-70 0-15,69 0 0,-16 0-1,-37 0 1,19 0 0,53 0 15,-107 0-31,36 0 15,-18 0 1,1 0-16,17 0 16,-18 0-16,-18 0 31,36-17-31,-17 17 0,-1 0 16,0-18-16,0 18 15,36-18 16,-18 1-15,-18 17 0,1 0-1,-19 0 1,1 0 0,-1 0-1,1 0 1,0 0 15,-1 0-15,1 0-1,0 0 17,-1-18-32,1 18 31,17 0-16,-35-18-15,18 18 16,17 0-16,-17 0 16,-1 0-1,1 0 1,0 0 0,-1 0 15,1 0-16,0 0 1</inkml:trace>
  <inkml:trace contextRef="#ctx0" brushRef="#br0" timeOffset="101349.1542">8414 11271 0,'0'53'78,"0"71"-62,0-1 0,0-35-1,-18 159 16,0-88 16,18-124-31,0-17-16,0 0 16,0-1 15,0 1 0,0-1-15,0 1 15</inkml:trace>
  <inkml:trace contextRef="#ctx0" brushRef="#br0" timeOffset="103424.1015">8467 11430 0,'0'18'172,"17"-1"-156,-17 1-16,18 0 15,0 17-15,-18-18 16,0 1-1,17 0-15,-17 17 16,18-35 0,17 88 15,0-35 0,-35-18-15,36-17 15,-36 0-15,17-18-16,-17 17 15,0 1 1,18 0-16,0-18 31,-18 17-15,0 1-1,17-18 17,-17 18-17,0-1 1,18-17 0,-18 18-1,18-18 16,-18 17 32,17-17 15,1 0-31,-18-35-16,0 0-15,0 17-1,0-35 1,0 18-16,0-36 16,0 19-16,0-19 0,0 36 15,0-1 1,0-16 0,0-1-1,-18 0 1,18 35-1,0 0 1,0 1 0,0-1-1,0 1 1,0-1 0,0 0 30,-17 18-30,17-17 31</inkml:trace>
  <inkml:trace contextRef="#ctx0" brushRef="#br0" timeOffset="104784.3002">9102 11889 0,'35'0'110,"0"0"-95,0 17 1,1-17-16,17 0 16,-18 0-1,-35 18 1,88-18 46,-70 0-15,-1 0-31,1 0-1,0 0 17,-1-18-32,-17 1 15,18-1 1,0 18 0,-1-18-1,1 1 16</inkml:trace>
  <inkml:trace contextRef="#ctx0" brushRef="#br0" timeOffset="105730.3438">9119 11606 0,'53'0'141,"-35"0"-141,35 18 15,106 0 32,-124-1-31,-18-17 15</inkml:trace>
  <inkml:trace contextRef="#ctx0" brushRef="#br0" timeOffset="107927.368">9931 11236 0,'0'0'0,"0"35"141,0 1-126,0 16 1,0-16 15,17-1-15,-17-17-1,0-1 1,0 1 0,0 0-1,0-1 1,0 1 15,18-18 16,0 0-47,-1 0 16,1 0-1,0 0-15,34 17 31,-34-17-15,0 0 0,-1 0-1,1 0 1,0 0 0,-1 0 30,-17-17-30,18-18 0,-18 17-1,0-35 17,0 35-32,0 1 0,0-1 15,0 0 1,0 1-16,0-1 31,-18 1-15,18-1-1,0 0 17,0 36 93,0 0-110,0-1-15,0 18 16,0 18 15,0 18-15,18 35-1,0-89 1,-1 72 0,1-54-1,-18-18 1,0 19 15,0-19-31,0 1 31,0 0-15,0-1 15,0 1-15,0 0 31,0-1-32,0 1 17</inkml:trace>
  <inkml:trace contextRef="#ctx0" brushRef="#br0" timeOffset="109018.2039">10460 11307 0,'17'0'219,"1"0"-203,0 0-16,-1 0 31,1 0-31,0 0 31,17 0 0,0 0 32</inkml:trace>
  <inkml:trace contextRef="#ctx0" brushRef="#br0" timeOffset="111102.5693">10442 11324 0,'0'18'109,"0"17"-93,0 0 15,18 18 16,-18-35-31,0 0 15,17-1-16,-17 1 1,18-18 0,-18 17 15,18 1-15,-1-18 93,1 0-78,0 0 16,-1 0-31,1 0-1,0 18 17,-1-18-32,-17 17 15,18 1 1,0 0-1,-1-1 1,1 36 0,-1-53-1,-17 35 1,0-17 15,18 0-31,-18-1 16,18 1 15,-18 0-15,0-1-1,0 1 1,0 0 0,0-1-1,0 1 1,0 0 15,-18-1-15,18 1-1,-18-18 17,1 0-32,-1 0 31,1 0-16,-1 0 17,0 0-32,1 0 15,17-18 1,-36 1 15,19-1 0,-1 18-15,18-18 0,-18 18-1,18-17 17,-17 17-17,17-18 1,-18 0-1,18 1 32,0-1-31,-18 18 0</inkml:trace>
  <inkml:trace contextRef="#ctx0" brushRef="#br0" timeOffset="114377.828">11183 11571 0,'-35'0'188,"17"0"-188,-17 0 15,17 0 1,-17 0 0,17 18 15,1-1-31,-1-17 16,0 18-1,1 0 1,-1-18-1,-17 35 17,0 18 15,17-36-16,-17 19-16,35-19 17,-18 1-32,0 0 31,18-1-15,0 1-1,0 0 1,0-1 15,18-17-15,-18 18-16,0 0 15,18-1 1,17-17 0,-17 0 15,-1 18-16,1-18 1,17 0 0,-17 0 15,-1 0-15,1 0-1,0-18 16,-1 18-31,-17-17 16,36-1 15,-36 0-15,17 18 0,-17-17-16,18-1 15,-1 18 16,-17-35-15,0 17 0,18 18-1,-18-18 1,0 1 0,18-1 15,-18 0-31,0 1 15,0-1 1,0 1 0,0-1-1,0 0 1,0 1 15,0-1 0,0 36 48,0 17-48,0-17-31,0-1 15,0 36 1,0-35 0,0 52-1,17 1 1,-17-18 15,0-36-15,18 72-1,0-54 1,-18 0 0,17 18-1,-17-18 1,18 18 0,-18-35-1,0 35 1,0-36-1,0 19 1,18 17 15,-18-36-15,0 1-16,17-18 16,-17 35 15,18-17 0,-18 0-31,0-1 31,0 1 1</inkml:trace>
  <inkml:trace contextRef="#ctx0" brushRef="#br0" timeOffset="115332.4861">11024 12312 0,'18'-18'141,"17"18"-110,-17 0-31,-1 0 16,1 0-1,35 0 16,0 0 16,-35 0-15,-1 0-17,1 0 32</inkml:trace>
  <inkml:trace contextRef="#ctx0" brushRef="#br0" timeOffset="116895.6962">11871 11536 0,'0'53'141,"18"-18"-125,-18-17-16,17 17 15,-17-17-15,0-1 16,0 1-1,18 70 32,17-17 16,-35-36-48,0-17-15,0-1 32,0 1-17,0-1 17,0 1-17</inkml:trace>
  <inkml:trace contextRef="#ctx0" brushRef="#br0" timeOffset="117901.9333">11765 11747 0,'18'0'109,"-1"0"-93,19 0-1,-1 0 17,-17 0-17,-1 0 1,1 0-1,17 0 1,-17 0 0,-1 0 15,1 0-15,0 0-1,-1 0 1,1 0 31,0 0-16</inkml:trace>
  <inkml:trace contextRef="#ctx0" brushRef="#br0" timeOffset="120565.5627">12700 11430 0,'-18'0'188,"-17"18"-172,17-18-1,18 17 1,-35 1-1,18 0 1,-19 17 15,19-18-31,17 1 16,-18 0 0,0-1 15,18 1-16,-17 0 1,17-1 0,0 1-1,0 0 1,0-1-16,0 1 16,0-1-1,0 1 1,0 0 15,17-1 0,1-17-15,0 0 31,-1 0-32,1 0 1,0 0 0,-1 0-16,1 0 15,-1-17 1,1 17 15,0-18-15,-18 0-1,17 1-15,1-1 32,-18 1-17,18-1 1,-18 0 0,0 1 15,0-1-16,0 0 1,0 1 31,0-1-16,0 0 32,0 1-32,0-1 16,0 53 47,17-35-79,-17 36 1,0-19-1,0 19-15,0-1 0,0-17 16,18 70 0,-18-71-1,18 89 17,-1-70-17,-17-19 1,18 18-16,-18 18 15,0-17-15,17-1 16,-17-17 0,18-1-1,-18 1 1,0-1 0,0 1-1,0 0 1,0-1-1,18 1 1,-18 0 15,0-1-15,0 1 31,0 0-16,0-1-15</inkml:trace>
  <inkml:trace contextRef="#ctx0" brushRef="#br0" timeOffset="121938.7514">12647 12030 0,'18'0'234,"-1"0"-218,1 0-1,0 0 1,-1 0-1,19 0 32,-1 0 0,-18 0-31,1 0 15,0 0 0,-1 0 47,1 0-31,0 0 0,-18-18 16</inkml:trace>
  <inkml:trace contextRef="#ctx0" brushRef="#br0" timeOffset="124099.3453">12806 11112 0,'0'-17'219,"17"-1"-204,1 18 17,0 0-32,17 0 46,0 0 1,-17 0-31,0 0 15,-18 18-15,17-18-1,1 0 1,-1 17 31,1 1-16,-18 0 0,0-1-15,-18-17 0,18 18-16,-17 0 15,-18-1 1,17 1 0,0-18 15,18 18-31,-17-1 15,-1-17-15,0 0 16,18 18 0,0 0-1,-17-18 1,17 17 0,-18-17 15,18 18-31,0-1 15,0 1 64,18 0-64,-1-18 16,1 0-15,0 17-16,-1-17 31,1 0-15,0 0 0,-1 0-1,1 18 1,-1-18 15,-17 18-31,18-18 16,0 0 15,-1 0 0,1 0-15,0 0 31,-1 0-32</inkml:trace>
  <inkml:trace contextRef="#ctx0" brushRef="#br1" timeOffset="171094.4124">18450 4480 0,'36'0'94,"-1"0"-79,18 0-15,17 0 16,124 36 47,-141-19-63,35-17 31,-52 0-16,-19 0 1,36 0 0,0 0-1,0 0 1,0 0 0,-18 0-1,18 0-15,35 0 31,-52 0-31,17 0 16,-36 0-16,36 0 16,18 0 15,-1 0-15,18 0-1,-70 0 1,88 0-1,-53 0 1,-18 0 0,18-17-1,0 17 1,-18-18 0,-17 18-1,17 0-15,0 0 16,1 0-16,-1-18 15,18 18 1,-18-17 15,-17 17-15,17 0-16,0 0 16,-17 0-1,0 0 1,17 0-1,0-18 1,0 18 0,1 0-1,-1-18 1,-17 18 0,17 0-1,0 0 1,-17-17-1,0 17 1,17 0 0,-18 0-1,19 0 1,-19 0 15,1 0-15,0 0-1,-1 0 1,1 0 0,0 0 15,-1 0 0</inkml:trace>
  <inkml:trace contextRef="#ctx0" brushRef="#br1" timeOffset="174154.4856">23442 4410 0,'35'0'93,"1"0"-77,-19 0 0,301 0 46,-283 0-62,18 0 16,-18 0-16,1 0 15,-1 0 1,-18 0 0,36 0-16,-17 0 15,-19 0-15,19 0 16,-19 0 0,54 0-1,-54 0 1,36 0-1,18 0 1,17 0 0,-35 0-1,35 17 1,-17-17 0,-36 0-1,0 18 1,1-18-1,-19 0 48,1 0 140,35 0-187,0 0-1,-18 0-15,159-18 32,-141 18-17,0 0 1,35-17-1,18 17 1,-53 0 0,-36 0-1,36 0 1,-35 0 0,35 0-1,-18 0 16,0 0-15,1 0-16,17 0 16,-36 0 15,36 0-31,-18 0 16,1 0-16,17 0 15,0 0-15,17 0 16,-35 0-1,89 0 1,-89 0 0,36 0-16,-18 0 15,-18 0-15,18 0 16,35 0 0,18 0-1,-89 0 1,89 0-1,-70 0 1,-1 0 0,18 0-1,-18 0-15,0 0 0,18 0 32,-35 0-32,17 0 15,-17 0-15,17 0 16,0 0-16,1 0 15,-1 0 1,53 0 0,0 0-1,-35 0 1,0 0 0,35 0-1,36 0 1,-36 0-1,-17 0 17,-36 0-17,-18 0-15,1 0 16,17 0-16,-17 0 16,17 0-1,36 0 1,-1 0-1,19 0 1,-72 0 0,36 0-1,-18 0 1,18 0 0,0 0-1,0 0 1,-18-18-16,18 18 31,-17 0-31,-19 0 31,1 0-15,0 0 0,-1 0-1,1 0 1,-1 0 15,1 0 0,0 0 47</inkml:trace>
  <inkml:trace contextRef="#ctx0" brushRef="#br1" timeOffset="178301.4382">20232 3281 0,'-18'0'219,"1"0"-219,-1 0 31,0 0-31,1 17 15,-19 1 1,1 0 31,35-1-47,0 1 16,-18-18-1,18 18 1,0-1-1,-17 1 1,17 0 0,0-1-1,0 1 17,0-1-17,0 1 48,17-18-1,1 0-46,0 0 15,-18-18-15,17 18-16,1-17 15,-18-1 17,18 1-17,-1-1 1,1 0-1,-18 1 1,18 17 15,-18-18-15,17 0 0,-17 1-1,0-1 1,0 0-1,18 18 1,-18-17 15,17 17-15,-17-18 0,0 1 15,18 17 63,-18 17-94,0 1 15,0-1 1,0 36-1,0-17 1,0 34 0,18-17-16,-18-35 15,0 35 1,0-18-16,0-17 16,0 52-1,0-35 1,0-17 15,0 17-31,0-17 16,0 0 15,0-1-31,0 1 16,0 0-1,0-1 1,0 1-1,0-1 1</inkml:trace>
  <inkml:trace contextRef="#ctx0" brushRef="#br1" timeOffset="179372.8337">20144 3687 0,'17'0'156,"1"0"-140,0 0-1,34 0 16,-34 0-31,35 0 32,-35 0-32,-1 0 15,1 0 1,0 0 0,-1 0 15,1 0-16,-1 0 1,1 0 15,0 0-15,-1 0 0,1 0-1</inkml:trace>
  <inkml:trace contextRef="#ctx0" brushRef="#br1" timeOffset="183573.5639">26705 3369 0,'0'35'140,"18"1"-140,17 52 47,-17-35-31,-18-18-1,0-17 17,0-1-17,0 1-15,0 0 31,0 34 16,0 1 0,0-35-16,0 0-15,0-36 62,-18 0-78,1-17 16,17 17-1,-18-17-15,18 0 16,0 17-16,-18-35 16,1 18-1,17 17-15,0-17 16,-18 17 0,18 1-1,0-1 1,0 1-1,0-1 1,0 0 0,0 1 15,0-1-31,0 0 16,18 1-1,-18-19 1,17 36-1,-17-17 1,18-1 15,0 18 1,-1-17-17,1 17 1,-1-18-1,1 18 1,-18-18 0,18 18-1,-1 0-15,1 0 16,0 0 0,-1 0-1,1 0 16,0 0-15,-1 0 0,-17 18-1,18-18 1,-18 18 0,17-18-1,-17 17 1,0 1-1,0-1 1,0 1 0,0 0-1,-17-1 1,17 1-16,-18 0 31,1-1-31,-1 1 16,0 0 15,1-18-15,17 17-16,-18-17 31,0 18-15,1-18-1,17 17 16,0 1 1,0 0 46,0-1-16,17-17-62,1 0 0,0 0 47,-1 18-31,1 0-1,0-1 1,-1-17 0,18 36 15,-17-19 0,0 1-31,-1 0 16,-17-1 15,18 1-15,0-18-1,-18 17 17,0 1-17,17-18 16,-17 18-15,18-18 15</inkml:trace>
  <inkml:trace contextRef="#ctx0" brushRef="#br1" timeOffset="192637.8105">20514 1940 0,'0'18'187,"18"-18"-187,-1 0 16,-17 18-16,18-1 16,0 1-1,-1-18-15,-17 35 16,18-17 0,-1-1-1,1 1 1,0 0-1,17 17 17,0 0 15,-35-17-32,18-1 1,0 1 15,-1-18 47,-17-35-62,0 0 15,0-1-31,0 1 31,-17 0-31,17 17 16,-18-17 0,0-18-16,18 35 15,-17-35 1,-1 18-1,18 17-15,-18-17 16,18 18-16,0-1 16,0 0-1,-17 18 17,17-17-17,0-1-15,-18 0 31,18 1 16,0-1-15,-18 18-17,18-18 1,0 1-16,-17 17 15,17-18 1,0 0 15,0 1-15,0-1 93,17 18-77,1 0-17,0 0 1,-1 0-1,1 0-15,0 0 16,-1 0 0,36 0-1,-17 0 1,-19 0-16,1 0 16,17 0-16,-17 0 15,17 0 1,-17 0-1,-1 0 1,19 0 0,-19 0-1,1 0 1,-1 0 0,1 0 15,0 0-31,-1 0 15,1 0 17,0 0-1,-1 0 16</inkml:trace>
  <inkml:trace contextRef="#ctx0" brushRef="#br1" timeOffset="197533.2355">20884 1852 0,'0'18'109,"0"-1"-93,18 89 15,0-35 0,-1-71-15,-17 17-16,0 1 16,0 0 15,0-1 0,0 1 16,0 0-31,0-1 15,-17-52 125,-1 35-140,18-35-16,0 17 15,-18-17 1,1-1 0,17-16-1,0 34 1,0 0 0,0 1-1,0-1 1,0 0 15,0 1-31,0-1 16,0 0-1,0 1 1,0-1 0,0 1-1,17-1 1,1 0 15,-18 1 0,18-1-15,-1 18 0,1 0-1,0 0 16,-1 0-15,1 0 31,0 0-31,-1 0 30,-17 18 1,0-1-31,0 1 31,0 0-32,0-1 17,0 1-17,0-1 1,-17 1 0,-1 0-1,0-1 1,1 1-1,-1 0 1,0-18 0,1 0 15,17 17-31,0 1 31,-18-18-15,18 18 31,0-1-16,18-17-15,-1 18-1,1-18 1,0 0-1,-1 17 1,1-17 0,-18 18-1,18-18 1,-18 18 0,17-18-16,-17 17 15,0 1 1,18-18-1,-1 18 17,-17-1-1,18-17-15</inkml:trace>
  <inkml:trace contextRef="#ctx0" brushRef="#br1" timeOffset="198674.0786">21467 2081 0,'17'0'172,"18"0"-156,1 0-1,-19 0 1,1 0 0,35 0 31,-18 0-1,-17 0 17,-1 0-47,1-17-1,-18-1 32,18 18-47</inkml:trace>
  <inkml:trace contextRef="#ctx0" brushRef="#br1" timeOffset="199593.4184">21414 1923 0,'17'0'109,"19"0"-109,16 0 47,-34 0-32,0 0 1,17 0 15,-17 0-15,-1 0 0,1 0-1,0 0 16,-1 0-15</inkml:trace>
  <inkml:trace contextRef="#ctx0" brushRef="#br1" timeOffset="201592.3627">22384 1676 0,'-36'0'109,"-69"17"-62,52 1-32,35-18 1,-35 35 0,53-17-1,-17-18-15,-1 18 16,18-1-16,0 1 31,-18-18-31,1 17 16,17 1-1,0 0 17,0-1-17,0 1 17,0 0-17,17-18 1,19 0 15,-19 0-15,1-18-16,-1 18 15,36-18 1,-17 1 15,-19-1-31,19 18 16,-19 0-1,1-18 1,-1 1 15,1 17-15,-18-18 0,18 18-16,-18-17 15,17 17-15,-17-18 16,0 0 15,18 18-15,-18-17-1,0-1 32,0 36 31,0-1-62,0 1 0,0 0-1,0 34 1,0 1-1,0-35 1,0 35 0,0 0-1,0-36 1,0 36 0,0 0-1,0-35 1,0 0-1,0-1 17,0 1-17,0-1 17,0 1-1,0 0-16</inkml:trace>
  <inkml:trace contextRef="#ctx0" brushRef="#br1" timeOffset="202406.7588">22331 2046 0,'17'0'141,"1"0"-126,17 0 1,-17 0-16,0 0 31,-1 0-15,1 0-1,0 0 1,-1 0 15,1 0 0</inkml:trace>
  <inkml:trace contextRef="#ctx0" brushRef="#br1" timeOffset="205441.3269">21414 2681 0,'17'18'140,"-17"-1"-124,18 72 31,0-72-47,-18 1 16,17-1-1,-17 36 32,0-17 0,0-19-16,0 1-15,0 0-1,0-1 32,0 1-15,0-36 46,0 1-63,-17 17 1,17-36-16,0 1 16,-18 0-1,0-18 16,18 18-31,0-1 16,0 1 15,0 17-15,0 1-16,0-1 31,0 0-31,0 1 31,0-1 16,0 1-31,18 17 0,0 0-1,-18-18 1,17 18 15,1 0-31,-1 0 31,1 0 16,0 0-47,-1 0 47,1 0-31,-18 18 15,0-1 0,0 1-15,18-18-16,-18 17 31,0 1-15,0 0 15,0-1-15,0 1-1,0 0 1,0-1-1,0 1 1,0 0 0,0-1-1,-18 1 17,18-1-32,-18-17 31,18 18-16,0 0 1,0-1 15,-17-17-15,34 18 140,1-18-125,-18 18-15,18-18 15,-1 0-15,1 17 0,-18 1 15,18 0-16,-1-18 1,-17 17 0,18-17-1,-18 18 1,17-18 0,1 0 15,-18 18-31,0-1 47</inkml:trace>
  <inkml:trace contextRef="#ctx0" brushRef="#br1" timeOffset="206328.2362">21960 3034 0,'18'0'125,"0"0"-110,17 0 16,36 0 32,-54 0-47,1 0-1,-1 0 1,-17-18-1,18 18 1,0 0 15</inkml:trace>
  <inkml:trace contextRef="#ctx0" brushRef="#br1" timeOffset="207194.5968">21960 2875 0,'18'0'157,"0"0"-157,17 0 31,0 0 16,-17 0-16</inkml:trace>
  <inkml:trace contextRef="#ctx0" brushRef="#br1" timeOffset="209580.4249">22648 2646 0,'-17'0'172,"-1"0"-156,0 35-16,-87 36 47,52-18-1,35-36-30,18 1-16,-18-1 31,18 1 1,0 0-32,0-1 46,0 1-30,18-18 47,0 0-63,-1 0 31,1 0-16,0-18 1,-1 18 0,1 0-16,-1 0 15,19-17 1,-36-1 0,17 18-1,19-18 16,-19 18-15,1-17 0,-18-1 15,18 18-15,-18-17-1,17 17 1,-17-18-1,0 0-15,18 18 16,-18-17 0,0-1-1,0 0 32,0 1-31,0-1 15,0 36 125,0-1-140,0 19 0,0-19-16,0 1 31,0 0-31,0-1 15,0 1 1,0-1 0,0 1-16,0 0 15,0-1 1,0 1-16,0 17 16,0 1-1,0-19-15,0 1 31,0 0-31,0-1 16,0 1 0,0-1-1,0 1 1,0 0 0,0-1 15,0 1-16,0 0 1,18-1 0,-18 1-1,17 0 17,-17-1-17,0 1 1,0-1-1,0 1 1</inkml:trace>
  <inkml:trace contextRef="#ctx0" brushRef="#br1" timeOffset="210435.6413">22631 3140 0,'0'-18'141,"17"18"-125,19 0 31,-19 0-32,1 0-15,0 0 31,-1 0-15,1 0 31,-1-18-16,1 18-15</inkml:trace>
  <inkml:trace contextRef="#ctx0" brushRef="#br1" timeOffset="212185.823">22860 2575 0,'18'0'281,"-1"0"-266,1 0 1,0 0 31,-1 0-31,-17 18 15,18 0 0,-18-1 63,0 1-79,-18-1 1,1-17 0,17 18-16,0 0 15,-18-18 1,0 35 0,1-35-1,17 18 16,0-1 1,17-17 46,1 0-63,0 0 17,-1 0-17,1 0 1,-1 0 0,1 0 15,0 0 31</inkml:trace>
  <inkml:trace contextRef="#ctx0" brushRef="#br1" timeOffset="216553.5498">22931 2311 0,'-18'0'140,"-17"0"-124,-1 0-1,19 0 1,-19 0 0,19 0-16,-1 17 15,-17-17 1,-18 18 0,0-18-1,18 18 1,17-1-1,-35-17 1,36 18 0,-19 0-1,19-1 1,-19-17 0,19 18-1,-1-18 1,0 0-1,18 17 17,-17-17-32,-1 0 15,1 18-15,-19-18 32,19 0-17,-1 0 1,-17 0-1,17 18 1,0-18-16,-17 0 16,18 0-1,-19 0-15,-17 0 32,18 0-32,-18 0 15,18 0 1,0-18-1,-1 18 17,1 0-17,17 0 1,-17-18 0,0 18-1,17-17 1,-17 17-1,17-18 1,1 18 0,-1 0-1,-17-17 1,17 17 15,0 0-15,1 0-1,-1 0 1,1 0 0,-1 0 15,0 0-15,1 0-1,17 17 1,-18 1-1,0-1 1,18 1 15,-17 0-31,-1-1 32,0 1-32,18 0 15,-17 17 16,-1-17-31,18 17 32,-35 18-17,35-18 1,-35 0 0,17 18-1,18-18 1,0-17-16,0 0 15,0-1-15,-18 19 16,1-1 0,17 0 15,0-17-31,0 17 16,0-17-1,0 35 1,0 0-1,0-18 1,17 35 15,1-34-15,0-1 0,-1 0-1,1 1 1,-1-36-1,1 17 1,-18 1-16,18-18 16,-1 17-1,1-17-15,-18 18 16,35-18 0,-35 18 15,53-18-31,-17 17 31,-19-17-31,18 0 16,-17 18-1,0-18 1,17 0 0,36 18-1,-54-18 1,18 0-1,1 17 1,-19-17-16,1 0 16,17 0-1,-17 0-15,0 0 16,-1 0 0,18 0-16,18 0 15,0 0 16,-17 0-15,17 0 0,-18 0-1,-18 0 1,19 0 0,-19 0-1,19 0 1,-19 0-1,19 0 1,-19 0 0,1 0-1,-1 0 1,1 0-16,17 0 16,1 0 15,-19 0-31,19 0 15,-19 0 17,18 0-17,-17 0 1,0 0-16,-1 0 16,1 0-1,0 0 1,17 0-1,-17 0-15,-1 0 16,1 0-16,0 0 16,17 0 15,-18-17-31,19 17 16,-19-18-1,1 18 1,0-18-1,17 18 17,-17-17-17,-1 17 1,1 0-16,-18-18 16,17 0-16,1 18 15,0-17 1,-1 17-1,19-53 1,-1 35 0,0 18-16,-17-35 15,-1 0 1,19 17-16,-19 18 16,19-35-1,-1 17 1,-35 1 15,0-1-31,18 18 16,-1 0-16,-17-18 15,0 1 1,18-1-16,0 0 16,-18 1-1,17 17-15,-17-18 16,0 0-1,0 1 1,18-36 0,-18 35-1,17-17 1,-17-18 0,0 18-1,0 17 1,0 0-1,0 1 1,-17-36 15,17 35-15,0-17 0,-18 35-16,18-18 15,-17 1-15,17-1 16,-18-17-1,18 17 1,0 1 0,-35-1-1,35-17 1,-18 35 0,0-36-1,1 1 16,-1 17-15,0 1 0,18-1-1,-17 18 1,-1-17 0,0-19 15,1 19-31,-1 17 15,1-18 17,-1 18-32,18-18 15,-18 18 1,1 0 0,-1 0 15,0-17-16,1 17 1,-1-18 0,0 18-1,1-18 1,-1 18 0,1 0-1,-1 0 1,0 0 15,1 0-31</inkml:trace>
  <inkml:trace contextRef="#ctx0" brushRef="#br1" timeOffset="218574.2267">23636 2681 0,'0'18'172,"0"-1"-156,0 1-1,0 17 16,0 18 16,0-35-31,0-1 0,0 1-1,0 0 16,0-1-15,0 1 0,0 0-1,0-1 48,18-17-48,-1 0 17,-17-35-17,0 17 1,0 1-16,18-36 16,0 18-1,-1-1 16,1-17-15,0 36 0,-1-36-1,18 35 1,-17 1-16,0-19 16,-1 19-1,1-1-15,0 18 31,-1-18-15,1 1 0,-18-1 15,18 18 0,-1 0-15,1-35 15,17 17-15,-17 1-1,-1 17-15,1-18 16,0 0 0,-1 18-16,-17-17 31,18 17-31,0 0 31,-1-18 0</inkml:trace>
  <inkml:trace contextRef="#ctx0" brushRef="#br1" timeOffset="228493.9482">10160 8802 0,'18'0'141,"-18"17"-141,17-17 31,1 0-15,17 0 15,-17 0-15,-18 18-16,17-18 0,1 0 15,0 0 17,17 0-17,-17 0 1,-1 0-1,1 0 1,0 0 0,-1 0-1,1 0 1,-1 0 0,1 0-1,0 0 1,-1 0-1,1 0 17,0 0-17,-18-18 1,17 18 15,-17-17-15,18 17-1,-18-18 1,18 18 0,-18-17 15,17-1-15,1 0-1,0 1 1,-18-1-1,0-35 1,17 35 0,1-17-1,-1-18 1,-17 36 0,0-19-1,0 1 16,18 17-31,-18 1 16,0-19 15,0 1-15,0 18 0,0-1-1,0 0 1,0 1-16,0-1 15,0 0-15,0 1 32,0-1-32,0 0 15,0 1 1,0-1-16,0 1 16,0-19-1,0 19 1,-18-1-1,18-17 17,-17 35-17,17-18 1,0 0 0,0 1-1,-18-1 1,1 0 15,-1 18-15,18-17-1,-18-1 17,18 1-17,-17 17-15,-1-18 47,0 0-31,18 1-1,-17 17 17,17-18-17,0 0 1,-18 18-1,0 0 1,18-17 15,0-1-15,-17 18 0,17-18-1,-18 18 1,0 0 31,18-17-32,0-1 32,-17 18-31,-1 0 15,1 0 32,-1 0-48,0 0 1,1 0 31,-1 0-47,18 18 15,-18-18 17,1 17-17,-1 1 1,0 0-1,1-18 1,17 17 15,-18-17-15,18 18-16,-17-18 16,17 18 15,-18-18-31,0 17 31,1 1-15,-1 0-1,0-1 1,18 1 15,-17-1-31,17 1 16,-18-18-1,0 18 1,18-1 0,-17-17-1,-1 53 1,1-35 15,17 0-31,0 17 16,0-17-1,0-1 17,-18 1-32,18-1 15,0 1-15,0 0 16,0-1 0,0 1-1,0 17 1,0 1-1,0-19 1,0 18 0,0 18-1,0-17 1,0-19 0,0 36-1,0-35 16,0-1-31,0 1 32,0 0-17,18-1 1,-18 1 0,17 0-1,1 17 1,-18-17 15,17-18-15,-17 17-16,0 1 31,18-18-15,-18 18 62,18-18-78,-1 0 31</inkml:trace>
  <inkml:trace contextRef="#ctx0" brushRef="#br1" timeOffset="232983.645">8061 8237 0,'0'-17'250,"0"-1"-234,18 0-1,-1 18 1,-17-17 0,53-18 15,-18-18 31,1 35-46,-19 18 0,1-35-1,0 35 1,-1-18-1,1 0 1,0 1 0,-1 17 15,1-18-15,-18 0-16,35 18 15,-17-17 16,-1-1-15,1 1 0,0 17-1,-1 0 1,1-18 0,0 0-1,-1 18-15,1 0 31,-1 0-31,1 0 16,0-17 0,-1 17-1,1-18 17,0 18-17,-1 0 1,-17-18-16,18 18 31,0 0-15,-1 0-1,1 0 1,0-17 0,-1 17 15,1-18-16,-1 18 17,1 0-17,0 0 17,-1 0-1,1 0-16,0 0 17,-1 0-17,1 0 32,0 0-16,-1 0-15,-17 18 15,18-18 1,-1 17-17,-17 1-15,18 0 16,0 17 31,-18-17-47,17-1 15,-17 1 1,0-1 0,0 1-1,0 17 1,0-17-1,0 17 1,0 1 0,0-19-1,0 1 1,0 0 0,0-1-16,0 1 15,0-1 1,0 1-1,0 17 1,0-17 0,0 17-1,0-17 1,0 17 0,0-17-1,0 17 1,-17-17-1,17-1-15,0 1 16,-18 17 0,18-17-1,0 0 1,-18 17 0,1 0-1,-1 0 16,18-17-15,0 35 0,0-35-1,-17-1 1,17 1 0,-18 0-1,18-1 1,-18-17-16,18 18 15,0-1 1,-17-17 0,-1 18-1,18 0 1,0-1 0,-18-17 15,-17 18-31,35 0 15,-18-18 17,18 17-17,-17-17 1,17 18 0,-18-18-1,-17 18 1,17-18-1,1 0 1,-1 0 15,-17 0-31,17 0 32,-17 0-17,17 0 1,0 0-1,1 0 1,-18 0 0,17 0-1,0 0-15,-17 0 16,17 0 0,18-18-1,-35 18 1,17-18-1,-17 1 1,35-1 15,-17 18-31,-1 0 16,18-18-16,-18 1 16,18-1-1,-17 0 1,-1 1-1,18-1 1,0 1 0,-18-1-16,1 0 31,17 1-31,-18 17 16,18-36-1,0 19 1,0-19-1,-18 19 1,18-19 0,0 19-1,0-18 1,0-1 15,0 19-15,-17-1-1,17 0 1,0 1 0,0-1-1,0 0 17,0 1-32,0-1 15,0 1 32,0-1-31,0 0 31,0 1-16,0-1-31,0 0 31,0 1-15,0-1 31</inkml:trace>
  <inkml:trace contextRef="#ctx0" brushRef="#br1" timeOffset="241274.9944">14870 6227 0,'17'0'235,"36"0"-220,-18 0 1,18 0-16,18 0 16,176-18 31,-88 0-16,-124 18-16,35 0 1,-17 0 0,0 0-1,-17 0 1,-19 0-16,18 0 16,1 0-16,-1 0 15,18-17 16,17 17-15,-52 0 0,17 0-16,18 0 15,-35 0-15,17 0 16,-17 0 0,35 0-1,0 0 1,17 0-1,-52 0 1,17 0-16,-17-18 16,17 18-16,0 0 15,1-18 1,17 18 0,-18 0-1,0-17 16,0 17-31,-17 0 16,17 0-16,-17-18 16,0 18-1,34 0 1,-16 0 0,-1 0-16,0 0 15,-17 0 1,17-18-1,1 18 32,-19 0-47,18 0 16,1 0 0,-19 0 15,1 0-31,0 0 15,17 0 1,-17 0 15,-1 0-31,1 0 32,-1 0-1,1 0-31,0 0 31,-1 0-15,1 0-16,0 0 31,-1 0-15,1 0-16,0 0 46,-1 0-30,18 0 0,-17 0 15,0 0 0,-1 0-31,1 0 16,0 0-1,-1 0 17,1 0-32,0 18 15,-1 0 1,1 17 0,17 18-1,-17-35 16,-1-1-31,-17 18 16,0-17-16,0 0 16,18-1-1,-18 1 1,0 0 0,0-1-1,18-17-15,-18 18 16,0 0-16,0-1 31,0 1-31,0-1 16,17-17-1,-17 18 1,0 0 0,18-1-1,-18 1-15,0 0 31,0-1-31,0 1 32,18 17-17,-18-17 1,0 17 0,17-17-1,-17-1 1,18 19-1,-18-19 1,0 1-16,0 17 16,0-17-1,0 17 17,0-17-32,0-1 15,0 1 1,0 35 15,0-35-15,0-1-1,0 1-15,0 0 16,0-1-16,0 1 31,0-1-31,0 1 16,0 0-1,0-1 1,0 19 0,-18-19-1,18 1 1,-17 0 0,-1 34 15,0-34 0,1 0-31,17-1 0,-36-17 16,19 18-16,17 0 15,-18-1 1,-35-17 0,18 18-1,0-18 1,-1 18-16,1-18 15,0 17 1,0-17-16,17 0 16,-70 18-1,35-18 1,35 0 0,1 0-1,-19 0-15,19 0 16,-36 0-1,-18 0 1,18 0 0,-53 0-1,1 0 1,34 0 0,18 0-1,-17 0 1,34 18-1,-34-18 1,17 0 0,18 0-1,17 0-15,-17 0 16,-1 0 0,19 0-16,-36 17 15,35-17 16,-17 0-31,17 0 16,-17 0-16,17 0 16,1 0-1,-19 0 1,-34 0 0,35 0-1,17 0 1,0 0-1,-17 0-15,17 0 16,-17 0 0,-18 0-1,0 0 17,36 0-32,-1 0 0,-17 0 15,17 0-15,0 0 31,-35 0-15,18 0 0,18 0-1,-36 0 1,35 0 0,0 0-1,-17 0 1,17 0-1,1-17 1,-18 17 0,17-18-1,0 18 1,1-18 0,-1 18-1,-17-17 1,17-1 15,0 0-15,1 1-1,17-1 1,-35 0 0,35-17-1,-18 0 1,18 17-1,-18-52 1,1 52 0,17-17-16,0-18 15,0 35 1,0 1-16,0-36 16,0 35-1,0-17 1,0-1 15,0-16-15,0 34-1,0-35 1,0-18 0,0 54-1,0-36 1,0 0 15,-18 35-31,18-52 16,-18 34-1,18 19 1,0-36 0,-17 18 15,17 17-31,0-17 31,-18 17-15,18 0-1,0 1-15,0-1 16,0 1 15,-18-1-31</inkml:trace>
  <inkml:trace contextRef="#ctx0" brushRef="#br1" timeOffset="251834.5436">15293 7285 0,'18'0'203,"-1"0"-172,1 0-15,17 0 30,-17 0-30,-1 0 0,1 0-1,0 0 1,-1 0 46,-34 0 32,-1 0-94,-17 0 16,17 0-1,0 0 1,-17 0 0,0 0-1,35 17 1,-35-17 0,35 18 15,-18-18-31,0 0 15</inkml:trace>
  <inkml:trace contextRef="#ctx0" brushRef="#br1" timeOffset="257781.2648">15258 8749 0,'17'0'125,"1"0"-109,0 18 15,-1-1-15,1-17 0,-1 0 15,19 18-16,-19-18 1,1 0 15,0 0-15,-1 0 0,1 0-1,0 0 1,-1 0 15,1 0-31,-1 0 16,1 0-1,0 0 1,-1 0 15,1 0-15,0 0-1,-1-18 1,1 18 15,0 0-31,-18-17 32,17-1 14,1 18-30,0-18 31,-18 36 109,-18-18-140,18 18-1,-18-18-15,18 17 16,0 1-16,-17-18 16,-1 0-1,18 17-15,-35 1 32,17-18-17,0 0-15,-17 0 16,17 0-16,1 0 0,-1 0 31,1 0-31,-1 0 16,0-18-16,1 18 15,-1 0 1,0 0 15,1 0-15,-1-17-1,0-1 17,1 18-17,17-17 17,0-1-1,-18 18-16,18-18 1,-17 18 0,-1-17 15,18-1 16</inkml:trace>
  <inkml:trace contextRef="#ctx0" brushRef="#br1" timeOffset="270899.3221">6650 4480 0,'-18'0'234,"18"-17"-218,-17-1-1,17 0-15,-18-35 47,0 1 16,1 52-48,17-18 1,0 0 0,0 1 31,-18-1-32,18 0 1,-18 18-1,18-17 1,0-1 0,0 0-1,0 1 17,0-1-17,0 0 1,0 1-1,0-1 1,0 1 0,0-1-1,0 0 1,0 1 0,18-1-1,-18 0 1,0 1 15,18-1-15,-18 0-1,17 18 1,1-35 0,17 18 15,0-19-16,36 1 1,-53 17 0,52 18-1,-52-17 17,17-1-32,0 18 0,1-18 0,-1 18 15,0-17 16,1 17-31,-1 0 16,-18 0-16,19 0 16,-19 0-16,1 0 15,17 0 1,-17 0-16,17 0 16,-17 0-16,17 0 31,0 0-31,-17 0 15,17 0-15,1 0 16,-1 0-16,18 0 16,-36 0-1,89 0 1,-70 0 0,16 0-16,1 0 15,-17 0-15,17 0 16,35 0-1,-53 0 1,18 0 15,-18 0-31,18 0 16,-18 17 0,-17-17-16,17 0 31,-17 18-16,0-18-15,17 0 16,-17 18-16,-1-18 16,1 0-1,17 0-15,0 0 16,-17 0-16,17 0 16,-17 0-1,0 0-15,17 0 16,35 0-1,1 0 1,-36 0 0,18 0-1,0 0 1,-35 0 0,17 0 15,-17 0-31,-1 0 15,1 0-15,17 0 16,0 0 0,-17 0-1,0 0 1,-1 0-16,1 0 16,0 0-1,-1 0-15,19 0 16,-19 0-1,1 0-15,-1 0 32,1 0-32,0 0 15,-1 0 1,1 0-16,0 0 16,-1 0-16,19 0 31,-19 0-16,19 0 1,-19 0 0,1 0-16,-1 0 15,1 0-15,0 0 32,17 0-17,0 0 1,-17 0-1,0 0 1,-1 0 0,18 0-1,-17 0 17,0 0-17,-1 0 16,1 0 1,0 0-32,-18 17 31,17-17-31,1 0 31,0 18-31,-1-18 31,-17 18-15,18-18 0,-18 17-1,0 19 1,0-19 0,17 18 15,-17 1-16,0-1 1,0 0 0,0 1-1,0-1 1,0-18 0,0 1-1,-17 0 1,-1-1-1,18 1 1,-17 17 15,17-17-15,-18-18-16,18 35 31,-18-17-31,1 0 47,-1-1-31,0-17 15,18 18-15,-17-18-16,17 17 15,-18-17-15,0 18 31,1-18-31,-1 0 16,1 0 0,-1 18 15,-17-18-31,35 17 31,-18-17-31,-17 0 31,17 0-15,0 0 0,18 18-1,-35-18 1,18 0-16,-1 18 16,-17-18-1,17 17 16,0-17-15,1 0 0,-19 0-1,1 0 1,17 0 0,1 0-1,-18 18 1,-18-18-1,0 0 1,17 18 0,-34-18-1,-18 17 1,52-17 0,-87 18-1,17-1 1,53-17-1,0 18-15,0-18 32,0 0-32,-70 18 15,35-18 17,35 0-32,0 0 31,-18 0-16,36 0 1,-18 0 0,0 0-1,18 0 1,0 0 0,-18 0-1,18 0 1,-1 0-1,-17 0 1,0 0 0,36 0-1,-36 0 1,0 0 0,35 0 15,-52-18-16,17 18 1,18 0 0,-1 0-1,1 0 1,17 0 0,1 0-1,-19 0 1,1 0 15,18 0-31,-19-18 16,1 18-1,17 0 1,-35-17 15,36 17-15,-1 0-1,-17 0 1,17-18 0,1 18-1,-1-17-15,0 17 16,1 0-16,-1 0 16,0 0 15,1-18-31,-1 18 15,0-18 17,1 18-32,-1 0 31,1-17-31,-1 17 16,0 0 15,1 0-16</inkml:trace>
  <inkml:trace contextRef="#ctx0" brushRef="#br1" timeOffset="280718.9334">17709 9772 0,'0'18'235,"0"-1"-220,0 1 17,18 17-1,-18 0 31,0-17-46,0 0 15,0-1-15,0 1 0,0 0-1,0-1 32,18 1-16,-1-18 16,1 0-31,-18-18-1,18 1 1,-18-1 0,17 0-1,1-17 1,0 17 0,-1-35-1,18 1 1,1 34-1,-1-53 1,36 18 0,-54 36-1,1-18 1,35-1 0,-36 19-16,-17-1 15,36 0 1,-19 18-1,1-35 1,0 17 0,-1 1-1,19-1 1,-19-35 0,1 53-1,-1-17-15,19-19 31,-19 19-15,1-1 0,0 0-1,-1 1 17,1 17-1,-18-18-31,18 18 47,-18-18-16</inkml:trace>
  <inkml:trace contextRef="#ctx0" brushRef="#br2" timeOffset="299990.1915">9966 13000 0,'0'35'125,"0"-17"-125,0-1 16,0 72 30,0-1 17,0-71-47,0 1-1,0 0 1,0 17-1,0-17 17,0-1-17,18-17 63,-1 0-46,1 0-17,0 0 1,17 0 0,-18 0 15,1 0-16,0 0 1,-1 0 15,1 0-15,0 0 15,-18-17-15,17 17-16,-17-18 31,0 0-15,18 1-1,-18-1 1,18 18 0,-18-18-1,0 1 1,0-1-1,0 1 1,0-19 0,0 19-1,0-1 1,0 0 0,0 1-1,-18-1 1,18 0-1,0 1 1,0-1 15,0 0-15,0 36 46,0 17-30,0-17-17,0 0-15,0 17 16,0-17-16,0 17 16,0-17-16,0 34 15,0-16 1,0-19-16,0 19 15,0-1 1,0-17-16,0 34 16,0-16-1,0-19 1,0 19 15,18-19-15,-18 1-1,0 0 1,0-1 0,0 1-16,0-1 15</inkml:trace>
  <inkml:trace contextRef="#ctx0" brushRef="#br2" timeOffset="301327.8902">10442 13123 0,'35'0'219,"-17"0"-204,17 0 1,-35 18 0,53-18 30,-17 0 1,-19 0-31,1 0 15,0 0 47</inkml:trace>
  <inkml:trace contextRef="#ctx0" brushRef="#br2" timeOffset="303093.8699">10407 13159 0,'0'17'157,"0"1"-157,0 0 15,18-1 16,-18 1-15,17-18 0,-17 35 15,0-17 0,0-1-15,18-17-16,-18 18 15,17-18 32,1 0 0,0 0-31,-1 0-1,-17-18 17,18 18-32,0 0 15,-1 0 1,1 0-16,0 0 16,-1 0-1,1 18 1,17-18-1,-17 0 1,17 35 0,-17-17-1,-18 0 17,17-1-17,1 18 1,-18-17-1,18 0 1,-18 17 0,17-17-1,-17-1 1,0 19 0,0-19-1,0 1 1,0-1-1,0 1 1,-17 0-16,-1-18 31,0 17-31,-17 1 32,17-18-17,-17 18 1,18-18-1,-1 0 1,-17 0 0,17 0 15,0 0-31,1 0 47,-1 0-32,0 0 1</inkml:trace>
  <inkml:trace contextRef="#ctx0" brushRef="#br2" timeOffset="304793.6615">11130 13070 0,'-18'18'94,"18"17"-78,-17-35-1,17 71 1,-18-36 0,18-17-1,0 52 1,0-17-1,0-17 1,0 34 0,0-17 15,0-35-31,0 17 16,0 0-1,18 0 1,-1 18-1,-17-17 1,18-19-16,0-17 16,-18 36-1,17-19-15,-17 1 16,18 0 15,-18-1-31,18-17 16</inkml:trace>
  <inkml:trace contextRef="#ctx0" brushRef="#br2" timeOffset="306357.5565">11483 13176 0,'0'18'63,"-35"0"-63,-1 52 47,36-17-32,0-35 1,0 17-1,0 0 1,0 0 0,0-17-1,0 0 1,0 35 0,0-18-1,18 0 1,0 18-1,-1-35 1,1 17 15,0 0-31,-18-17 32,17-18-32,-17 18 15,0-1-15,18-17 16,-1 0-16,-17 18 15,18-18 1,0 0 0,-1 0 15,1 0 0,0-35-31,-18 17 16,17-35-1,-17 0 1,0 18 15,0 17-15,0 1 0,0-1-1,-17-17 1,-1 35-1,0 0 1,1 0 0,-1 0-1,-17 35 1,17-17 0,1-1-1,17 1 1,-18-1-1,18 1 17,0 0-17,0-1 1</inkml:trace>
  <inkml:trace contextRef="#ctx0" brushRef="#br2" timeOffset="307593.5328">11642 13194 0,'17'0'125,"1"0"-109,-18 35 15,18-17-31,-1-1 16,1 1-16,-18 0 16,35 17-1,0 36 1,-35-36 15,18 0-31,0-17 31,-18-1-31,17 19 16,-17-19-16,18 19 16,-18-19-16,0 1 15,0 17-15,0-17 31,0-1-31,0 1 16,0 0 0,0-1-1,0 1 17,0 0-32,0-1 15,0 1 16,0 0-31,0-1 47</inkml:trace>
  <inkml:trace contextRef="#ctx0" brushRef="#br2" timeOffset="308893.7289">12365 13176 0,'0'36'110,"17"-36"-95,1 35 1,17 71 15,-17-89-15,17 71-1,-17-52 1,-18-19-16,0 19 16,18-1-1,-1-17-15,-17-1 16,18 18-16,-18-17 31,0 0-15,0-1 31,0 1-16</inkml:trace>
  <inkml:trace contextRef="#ctx0" brushRef="#br2" timeOffset="309781.8334">12224 13441 0,'17'0'109,"1"0"-109,88 0 47,-89 0-47,36 0 32,-35 0-17,0 0 1,-1 0-1,1 0 1,0 0 0,-1 0-1,1 0 17,-18-18-17</inkml:trace>
  <inkml:trace contextRef="#ctx0" brushRef="#br2" timeOffset="311507.9552">13212 13000 0,'-18'17'78,"-35"19"-78,35-1 16,-17-17-1,17 17-15,1 0 16,-1 1 0,0-1 15,-17 88 0,35 1 16,0-71-16,0 0-15,0-36-1,0 36 1,18 0 0,-1-35-1,-17 17 1,18-17 0,0-18-1,-1 17 1,1-17-1,0 0 1,-1 0 0,1-17-1,17-19 17,-17 19-17,-18-19 1,18 1-1,-1 17 1,-17-17 0,0 18-1,0-19 1,0 19 0,-17-19-1,-19 36 1,19 0-1,-19-17 1,19 17 15,-1 0-31,0 0 32,1 0-32,-1 17 15,18 1-15,-18 0 31,18-1-31,-17 1 16,17 0 0,0-1-1,0 1 17,0-1-32,0 1 15</inkml:trace>
  <inkml:trace contextRef="#ctx0" brushRef="#br2" timeOffset="313474.7724">13388 12859 0,'18'0'141,"-18"-18"-126,17 18 1,18-18 31,-17 18-32,0 0 1,-1 0 0,1 0-1,0 0 1,-1 0 0,1 0 15,-18 18 0,18-18 0,-18 18 1,0-1-17,0 1 16,0 17-31,-36 1 32,19-19-32,-19 18 15,36-17 1,-17-18 0,17 18-1,-18-1 1,18 1-16,-18-18 15,18 18 17,0-1-17,18-17 79,0 0-94,-1 0 16,1 0-1,17 0 1,-17 0 0,0 0-1,-1 0 1,1 0-1,17 0 1,-17 0 15,-1 0-15</inkml:trace>
  <inkml:trace contextRef="#ctx0" brushRef="#br2" timeOffset="317343.8885">4198 4851 0,'35'0'125,"-17"0"-109,35 17-1,-18-17 1,36 18-1,-36-18-15,-17 0 16,35 0 0,-36 0-16,142 0 47,-124 0-47,71 0 46,-53-18-30,35 18 15,-70 0-31,70-17 32,-35 17-17,0 0 1,0-18-1,0 18 1,0-18 0,-36 18-16,36 0 15,0-17-15,-18 17 16,36-18 0,-36 18-1,18-18 1,-18 18-1,-17-17 17,17 17-32,-17-18 15,0 18 17,17 0-17,-18 0 32,1 0-16,0 0 47,-1 0-46,-17 18-17,18-1 1,-18 1 0,0 17-1,18-17 1,-18 35-1,0-18 1,17 1 0,-17 34-1,0-35 1,0-17 0,0 35-1,0-18 1,0-17-1,0-1 1,0 1-16,0 0 16,-17-1-16,17 1 31,0 0-31,0-1 16,0 1-1,-18 0 1,0 17-1,1-18 1,-19 19 0,1-19-1,-18 19 1,53-19 0,-17-17-1,-1 0-15,0 18 31,-17 0-31,17-18 16,-70 17 15,71-17-31,-19 18 16,1-18-16,17 18 16,-17-18-1,-18 17 1,0-17-1,18 0 1,-18 18 0,-53-18-1,71 17 1,-36-17 0,1 0-1,52 0 1,-70 0 15,17 18-31,1-18 31,35 0-31,-18 0 32,17 0-17,1 0 1,0 0-16,0 0 15,17 0 1,0 0 0,1 0-16,-1 0 31,0 0-31,1 0 16,-1 0 15,1 0-31,-1 0 31,0-18-15,1 18-1,-1 0 17,0-17-1,1-1-16,17 1 1,-18 17-16,0-36 16,18 1-1,-17-18 1,-1-35 0,0 17-1,18 36 1,-17 0-1,17-1 1,0 19 0,0-1 15,0-17-15,0 17-1,0-35 1,0 36-1,0-1 1,0 0 0,0 1-1,17-1 1,-17 1 0,0-1 15,0 0-31,0 1 15,0-1 1,0 0 15</inkml:trace>
  <inkml:trace contextRef="#ctx0" brushRef="#br2" timeOffset="323146.2538">8484 13159 0,'0'17'93,"0"19"-77,0-1 0,0-18-1,0 1-15,0 88 63,18 35-16,-18-106-32,0 1 1,0-19 0,0 18 15,0-17-31,0 0 15,0-1 1,0 1 0,0 0-1,0-1 1,0 1 15,0 0 0</inkml:trace>
  <inkml:trace contextRef="#ctx0" brushRef="#br2" timeOffset="324888.9905">8484 13123 0,'0'36'157,"18"-1"-157,0 18 31,-18-18-15,17-17-1,-17-1 1,18 54 31,35 17 15,-36-70-46,1 17-1,-18-17 1,18-1 0,-18 1-1,17-18 1,-17 18 0,0-1 15,18-17-16,-18 18 17,18-18-17,-18 17 17,0 1-17,17-18 16,-17 18-15,18-18 0,-18 17-1,18-17 1,-18 18 0,0-36 62,0-70-63,0-35 1,-18 17 0,18 35-1,-18 36 1,18 17-1,0 1 1,0-1 0,0 1-1,0-1 1,0 0 15,0 1-31,0-1 16,0 0 15,0 1 0,0-1 1,0 0-17</inkml:trace>
  <inkml:trace contextRef="#ctx0" brushRef="#br2" timeOffset="326147.0723">9119 13370 0,'36'0'125,"-19"0"-125,1 0 15,-1 0 1,19 0-16,-1 0 16,-17 0-1,35 0 1,35 0 31,-71 0-32,1 0 17,0 0-17,-1 0 17,1 0-1</inkml:trace>
  <inkml:trace contextRef="#ctx0" brushRef="#br2" timeOffset="327180.3607">9155 13529 0,'0'18'109,"17"-18"-93,1 0-16,-1 0 15,1 17 1,35-17 15,-35 0-15,-1 0 0,1 0-16,0 0 15,-1 0-15,1 0 31,17 0-31,-17 18 16,-1-18 15,1 0-31,35 0 32,-35 0-32,-1 0 15,1 0 1,0 0-1,-1 0 17</inkml:trace>
  <inkml:trace contextRef="#ctx0" brushRef="#br2" timeOffset="377793.9384">21802 8061 0,'0'35'94,"17"18"-94,-17 0 15,36 106 32,-19-53 0,-17-53-31,0-36 15,0 1-31,0-1 16,0 1-1,0 0 1,0-1 15,0-52 63,0 0-79,0 17 1,0-17-16,-17 0 16,17-1-1,0 19 1,-18-1-16,18 0 31,0 1-31,0-1 16,0 1-16,0-1 15,0-17 17,0-1-17,0 1 1,0 0 0,0 0-1,0 17 1,0 0-1,0 1 1,0-1 0,0 0 15,0 1-15,18 17-16,-18-18 15,35 18 1,-18-18 15,1 18-15,17-17-1,18 17 1,-35 0 0,0 0-1,17 0 1,-17 0-1,-1 0 1,1 17 0,-1-17-1,-17 18 1,0 0 0,18-1 15,-18 1-16,0 0 1,0 17 0,0-17-1,0 17 1,-18-18-16,1 1 16,-1 0-16,1-18 15,-1 0 1,0 17-1,1 1 1,-1-18 0,0 0-1,18 18 1,-17-18 0,-1 0-1,0 0 16,1 0-15,-1 0 0,0 0-1,1 0 17,-1 0-1,18 17-16,0 1 32,0 0-15,18-18-17,-1 17 1,1 1-1,0-1 1,-1 1 0,1-18-16,0 35 15,17 1-15,-17-1 16,17-17 0,-17 17-1,-1-35-15,-17 17 16,0 1-16,18-18 15,-18 18 1,17-18 0,-17 17 15,18 1-31,0-18 16,-18 18-1,17-18 1,-17 17-1</inkml:trace>
  <inkml:trace contextRef="#ctx0" brushRef="#br2" timeOffset="379003.2824">22542 8290 0,'-17'0'110,"-36"18"-95,18 0 1,17-18 0,-53 35 30,54-35-46,-1 35 32,18-17-17,-17-1 1,17 1 0,-18-18-1,18 18 1,0 17-1,0-17 17,0-1-32,0 1 31,18-18-15,-18 17-16,0 1 15,52-18 16,-34 35-15,17-35 0,1 18-1,-19 0 1,19-1 0,-19-17-1,1 0 1,-1 0-1,1 0 1,0 0 0,-1 0-1,1 0 1,0 0 15</inkml:trace>
  <inkml:trace contextRef="#ctx0" brushRef="#br2" timeOffset="380021.3374">22560 8326 0,'-18'0'125,"1"17"-125,-1 18 31,18 1 1,-17-1-17,17-17 1,-18-1 0,18 1 15,0 0-31,0-1 31,0 1 0,0-1-15</inkml:trace>
  <inkml:trace contextRef="#ctx0" brushRef="#br2" timeOffset="382110.8701">22966 8361 0,'-18'0'219,"-17"0"-203,0 0-1,17 0 1,0 0 0,1 0-1,-1 0 16,0 17 1,-17 19 15,18-19-32,17 1 32,-18 0-31,18-1-1,0 1 32,18-18 47,-1 0-94,1 0 31,-1 0-15,1 0-1,0 0 17,-1 0-17,1 0 1,0 0 0,-1 0-1,1 0 1,17 0-1,-17 0 17,-1 0-17,19 18 1,-1-1 0,-17-17-1,-1 18-15,1-1 16,0-17 15,-18 18 0,0 0-15,0-1 31,0 1-32,-18-18 1,0 18 0,-35-18-1,36 17 1,-54 1 0,18 0-1,18-18 1,17 17-1,1-17 1,-1 0-16,0 0 31,1 0-15,-1 0 15,1 0 16,-1 0-16</inkml:trace>
  <inkml:trace contextRef="#ctx0" brushRef="#br2" timeOffset="383690.0172">23195 7867 0,'18'18'78,"-18"17"-78,17 0 15,-17 36 32,0-36-31,0-17 15,18 17-15,-18 18-1,18 17 1,-1-34 0,-17 17-16,18-1 15,-18-34 1,18 17-16,-18-17 15,17 35 1,-17-35-16,0-1 31,0 1-31,0-1 32,0 1-32,18 0 31,-18-1-16,0 1 17,18 0-1,-18-1-31,0 1 16,0 0 15,0-1-16,0 1 32</inkml:trace>
  <inkml:trace contextRef="#ctx0" brushRef="#br2" timeOffset="384751.6405">23036 8167 0,'36'0'94,"17"-18"-79,52 18 17,-16 0 30,-72 0-46,1 0-1,0 0 1,-1-17 0,1 17-1,-1 0 1,1 0-1,0 0 1,-1 0 0,1 0-1,0 0 32</inkml:trace>
  <inkml:trace contextRef="#ctx0" brushRef="#br2" timeOffset="386601.942">23636 8273 0,'0'17'109,"0"1"-93,0 17 15,-18 0-16,18-17 1,0 0-16,0-1 16,0 1-1,0 0 1,0-1 0,0 1 15,0 0-31,18-18 31,-18 17-15,18 18-1,-1-17 1,-17 0 0,18-18-1,0 17 1,-1 1-1,1-18 17,0 0-17,-1 0 17,1 0-17,-1 0 1,-17-18-1,18 18 1,0-17 0,-18-1-1,17 0 1,1 1 15,-18-1-31,0 1 31,18-1-31,-18 0 16,0-17 0,0 17-1,0-17 17,0 17-32,0 1 15,-18-1 16,18 1-15,-18-1 0,18 0-1,-17 18 1,-1-17 0,18-1 15,-18 18-31,18-18 15,-35 18 1,35-17 0,-17 17-1,-1 0 1,0 0 0,-17 0-16,17 0 31,1 0-16,17 17 1,-36 1 0,19-18-1,17 18-15,-18-18 16,18 17-16,-17-17 16</inkml:trace>
  <inkml:trace contextRef="#ctx0" brushRef="#br2" timeOffset="389957.7882">24236 8273 0,'17'0'250,"1"0"-234,17 0 15,-17 0-15,17 0-1,18 0 17,0 0-17,-35 0 16,-1 0-15,1 0 0,0 0-1,-1 0-15,1 0 32,0 0-17,-1 0 16</inkml:trace>
  <inkml:trace contextRef="#ctx0" brushRef="#br2" timeOffset="391329.0528">24201 8502 0,'17'0'140,"18"0"-108,-17 0-17,0 0-15,52 0 47,18 0 0,-70 0-31,17 0-1,-17 0 16,0 0-15,-1 0 15,1 0-15,0 0 31,-1 0 0,1 0 0,0 0 15,-1-18-15</inkml:trace>
  <inkml:trace contextRef="#ctx0" brushRef="#br2" timeOffset="395603.0473">24959 7973 0,'18'17'94,"-18"19"-78,0-1-1,17 36 1,19 105 31,-36-141-32,17-17-15,-17-1 16,0 19 0,0-19-16,0 1 15,0 0 1,0-1 0,0 1-1,0 0 32,0-1-31,0 1-1,0-1 48,0-52 15,-17-18-78,-1 18 16,0 0-1,1-18 1,17 0-1,0 35 1,-18-17 0,18 0-1,0 17 1,0 0 0,0 1 15,-18-18-16,18 17 1,0 0-16,0 1 31,0-1-15,0 0-16,0 1 31,0-1-15,0 0-1,0-17 1,0 17 15,0 1 1,0-1-1,18 1-16,-18-1 17,18 18-17,-1 0 1,-17-18 0,18 18 15,-18-17-16,18 17-15,-1 0 32,1 0-17,-1 0 1,36 0 0,-17 0-1,-19 0 1,1 0 15,0 0-31,-18 17 16,17-17 15,-17 18-15,18 0-1,-18 17 16,0-18-15,0 1-16,0 0 16,0-1-16,0 1 31,0 0-31,0-1 16,0 19-1,-18-19 1,18 1-1,0 17 1,-17 0 0,-1-17-1,18 0 1,-18-18 0,18 17 15,-17-17-31,-1 18 15,18 0-15,-18-18 32,1 0-17,-1 0 32,0 0-31,1 0 15,-1 0 0,1 0 1,17-18 46,0 0-63,17 18 48,18 0-32,-17 0-15,0 0-1,-1 18 1,1-18 0,0 18-1,-1-18-15,1 17 31,0 1-15,-1 0 0,1-1-16,0 1 15,-1-1 17,1 1-32,-18 0 31,17-18-31,-17 17 15,18 1 1,0-18 0,-18 18 15,0-1 0,17-17-15,1 0 15,-18 18-15</inkml:trace>
  <inkml:trace contextRef="#ctx0" brushRef="#br2" timeOffset="396952.1083">25700 8167 0,'-35'17'109,"-1"-17"-78,1 18-15,17 0 0,1-18-16,17 17 15,-36-17-15,19 0 16,-1 36-1,1-19 17,-1 1-17,18 0 1,-18-18 0,18 17-1,0 18 16,0-17 1,0 0-17,0-1 17,0 1-17,18 0 1,0-18-1,-1 17 1,1 1 0,-1-18-1,1 18 1,0-18 15,-1 0-15,1 17-1,0-17 1,-1 0 0,1 0-16,0 0 15,-1 0 1,1 0 0,-1-17 15,1 17-16,0 0-15,-18-18 32,17 18-32,1-18 15</inkml:trace>
  <inkml:trace contextRef="#ctx0" brushRef="#br2" timeOffset="398101.4812">25735 8237 0,'-18'18'156,"18"0"-156,-17 35 47,-1-18-31,18-18 0,0 1-1,-17 17 1,17-17-1,-18-18 1,18 18 0,-18-1-1,18 1 1,0 0 15,0-1-15,-17-17 15,17 18-15,0-1-1,-18-17 1,18 18 0</inkml:trace>
  <inkml:trace contextRef="#ctx0" brushRef="#br2" timeOffset="400981.3481">26106 8167 0,'-18'0'188,"0"0"-173,1 17 1,-1-17 0,0 18-1,1-18 1,-1 35 31,-17 1 0,35-19-32,-18-17 16,1 18-15,17 0 15,-18-18-31,18 17 47,0 1 0,18-18 31,-1 0-62,1 0-1,-1 0 1,1 0 0,0 0-1,-1 0 17,1 0-17,0 0 16,-1 0-15,1 0 0,0 0-1,-1 0 17,1 0-17,-18 17 16,17-17-15,1 0 0,-18 18-1,18-18 1,-18 18 0,17-1 15,-17 1-16,18 0 1,-18-1 15,0 1-15,18-18 0,-18 18 15,0-1-16,0 1 1,0-1 15,0 1 1,-18-18-32,0 0 15,1 0 1,-1 0-1,0 0 1,1 0 15,-1 0-31,1 0 32,-1 0-17,0 0 16,1 0 1,-1-18-1,0 18 0,1 0-15,-1 0 15</inkml:trace>
  <inkml:trace contextRef="#ctx0" brushRef="#br2" timeOffset="402242.7018">26388 8184 0,'0'18'109,"0"0"-93,0-1 0,0 1-1,17 0 1,-17 17-1,0-17-15,0-1 32,0 18-17,0 1 32,0-1-16,18-35-15,-18 18 0,0-1-1,0 1 1,0 0 62,18-1-78,-18 1 16,0-1 15</inkml:trace>
  <inkml:trace contextRef="#ctx0" brushRef="#br2" timeOffset="403001.582">26388 8008 0</inkml:trace>
  <inkml:trace contextRef="#ctx0" brushRef="#br2" timeOffset="405149.9136">26723 8202 0,'0'18'188,"0"-1"-172,-18-17-1,1 0 1,-1 18-1,-17 0 32,-1 52 0,36-52-31,0-1-1,0 1 1,0 0 0,0-1-1,0 1 17,0 0-17,18-1 16,0 1-15,-1 0 15,-17-1-15,18-17 0,0 0 15,-1 0-16,1 0 48,0 0-47,-18-17 30,17 17-30,-17-18 0,18-17-1,-1 35 1,-17-53 0,0 17-1,18 19 1,-18-18 15,0 17-31,0-17 16,0-1-1,0 19 17,0-36-17,0 35 16,0 1-15,0-19 0,-18 19-1,18-1 17,-17-17-32,17-1 46,-18 36-46,18-53 16,0 18 0,-17 18-1,-1-1 32,18 0-31,0 1 62</inkml:trace>
  <inkml:trace contextRef="#ctx0" brushRef="#br2" timeOffset="406920.4422">26952 8255 0,'0'18'172,"0"-1"-157,0 1 16,0 0-31,0 52 47,18-52-31,-18-1 0,17 19 15,1-19 0,-18 1-15,18 0 15,-1-1-15,-17 1 15,18-18-16,0 0 32,-1 0 0,-17-18 0,0 1-31,18-1-1,0 0 1,-18 1 0,0-19-1,0 19 1,0-1-1,17 0 1,-17 1 0,0-1-16,0 1 31,0-1-15,0 0-1,0 1 1,0-1 15,0 0 0,0 1 1,0-1 14</inkml:trace>
  <inkml:trace contextRef="#ctx0" brushRef="#br2" timeOffset="409305.6524">27287 8237 0,'0'18'250,"0"0"-234,0-1 0,18-17-16,-18 18 31,0 0-31,18 17 47,17 18 0,-17-53-32,-18 17 1,17-17 15,-17 18-31,0 0 31,18-18-15,-18 17 0,17-17-1,-17 18 32,18-18-31,0 0 15,-1-18-15,-17 1 15,18-19-15,0 19-1,-18-19 1,17 36 15,-17-35-31,0 18 31,0-1-15,0 0 0,0 1 15,0-1-16,0 0-15,0 1 32,0-1-1,0 0 16,0 1-32,0-1 1,-17 18 0,-1 0-1,18-17 17,-18 17-17,1 0 1,17-18 15,-18 18-31,0 0 16,1 0 15,-1 0-15,1 0-1,17 18 1,-18-1 15,0-17 0,1 18-31,17-1 32,-18-17-17,0 0 1,18 18-1,-17 0 17,-1-18 15,18 17-32,0 1 16,0 0 1</inkml:trace>
  <inkml:trace contextRef="#ctx0" brushRef="#br2" timeOffset="416823.1031">21572 7391 0,'53'0'109,"35"0"-109,177 0 16,123 0 15,-353 0-15,89 0 31,-36 0-32,-17-18 1,-18 18 0,35-18-1,0 18 1,-35 0 0,70-17-1,-35-1 1,-35 18-1,-17 0-15,34-18 16,-17 1 0,18 17-1,52-18-15,-70 1 16,53-1 0,0 18 15,-36-18-16,-34 18 1,34-17 0,-17-1-1,18 18 1,17 0 0,-35-18-1,53 1 1,-1-1-1,-52 18 1,18 0-16,-18-18 16,17 18-1,-17 0-15,53-17 16,-53 17 0,53-18 15,0 1-16,-36 17 1,-17 0-16,18 0 16,-1-18-16,-17 18 15,35 0 1,-52 0 0,17 0-1,-18 0 1,-18 0-1,36 0 1,-17 0 0,17 0 15,-18 0-31,35-18 16,-17 18 15,-35 0-31,35-17 15,-18 17-15,0 0 16,-17 0 0,17 0-16,1 0 15,-19 0 235,19 0-218,-1 0-32,-18 0 15,36 17 1,36 1-1,34 0 1,-70-1 0,-35 1-16,17-18 15,0 17 1,-17-17 0,17 0-16,-17 0 15,17 0 1,0 0-16,1 0 15,-1 0 1,0 18-16,89-18 31,-107 18-31,19-18 16,-19 0 0,36 0-1,-35 0 16,-1 0-31,19 0 16,-19 0-16,19 0 16,-19 0-16,1 0 15,17 0 1,0 0 15,-17 0-15,17 0-1,-17 0 1,0 0-16,-1 17 16,1-17-1,-1 0 1,1 0 0,0 18-1,-1-18 1,1 0-1,0 0-15,-18 18 16,35-18 0,-35 17-16,18 1 15,17 17-15,-17 0 47,34 54-31,-34-19-16,0 1 15,-18-18-15,17 0 16,-17-18 0,0 0-16,0 0 15,0 1-15,0-1 16,0 0 0,0 1-16,0 16 15,0-34 1,0 35-16,0-18 15,0 18 1,0-35 0,0 17-16,0 0 15,0-17-15,0 0 16,0-1 0,0 19-1,0 17 1,0-18-1,0 18 1,0 17 0,0 1-1,0-36 1,0-17 0,0 17-1,-17-17 1,17 17-1,-18 0 1,18-17 0,0 17-1,0-17 1,0-1 0,-18 1 15,1 17-16,17-17 1,-18-18 0,1 18-1,-1-1 1,-17-17 0,-36 18-1,-17-18 1,53 0-1,-18 0 1,0 0-16,35 0 16,-35 0-16,0 0 15,-17 0 1,-18 0 15,35 0-15,17 0-16,-70 0 15,71 0 1,0 0 0,-36 0-16,36 0 15,-88 0 1,17 0 0,-53 0 15,71 0-31,-53-18 15,88 18 1,-35-17 0,35 17-1,35 0 17,-35 0-32,-88 0 31,70 0-16,36 0 1,18 0-16,-36 0 16,0 0-1,17 0-15,-16 0 0,-19 0 16,18 0 0,0 0-16,0 0 15,-70 0 1,87 0 15,-16 0-31,-1 0 0,35 0 16,-35 0-16,18 17 15,17-17 1,-17 0-16,17 0 16,1 0-16,-1 0 15,18 18 1,-18-18-1,1 0 1,-1 18 218,0-18-234,-17 35 16,-35-35 0,-407 123 31,248-70-1,194-35-30,17-18 0,-17 0-1,0 0-15,-1 0 16,1 17 0,0-17-1,-1 0 1,19 0-1,-36 18 1,0-18 0,-18 0-1,-34 18 1,34-18 0,18 17-1,-17-17 1,17 0-1,-18 18 1,1-18 0,-19 0 15,72 0-31,-36 0 16,-18 0 15,54 0-16,-36 0 1,-36 0 0,72 0-1,-54 0 1,18 0 0,36 0-1,-19 0-15,1 0 16,0 0-1,0 0-15,17 0 16,0 0-16,-17 0 16,0-18 15,-18 18-31,35 0 31,-17 0-15,17 0-1,1 0 1,-19-17 0,1 17-1,17 0 1,18-18 0,-17 18-1,-1 0 1,1 0-1,-1 0 1,0-18 0,1 18-1,-1 0 17,0 0-32,-17 0 31,35-17-16,-18 17 1,1-18 0,-1 18 15,18-17-31,-17-1 16,-1 0-1,18-17 1,-18 17-1,18-35 1,-17 1 0,-1 16-1,18-34 1,0 17 15,-18-18-15,18 36-1,0 17 1,0 1 0,0-1-16,0 0 15,0 1 1,0-19 0,0 19-1,0-1 1,0-17-1,0-18 17,0 35-17,0-17 1,0 0 0,0 17-1,0 1 1,0-19-1,0-17 1,0 18 0,0 17-1,0-34 1,0-1 0,0 17-1,0 1 1,0-18-1,0 0 1,0 36 0,0-19-1,0 19 1,0-1 15,0-17-15,0-1-1,0 19 17,0-1-17,0 1 1,0-1 15,0 0-31,0 1 16,0-1-1,0 0 1,0 1 47,0-1-48,0 0 48,0 1-16,0-1-16,0 1 47,0-1-31,0 0 31,0 1-47,0-1 16</inkml:trace>
  <inkml:trace contextRef="#ctx0" brushRef="#br2" timeOffset="483431.5347">14146 8290 0,'18'0'171,"0"0"-171,17 0 16,-17 0 0,17 0-16,0 0 15,-17 0 1,105-17 15,-17-1 16,-88 18-31,-1 0 15,19 0-15,-1 0-1,-17 0 1,-1 0-1,1 0 1,-1 0 0,1-18-1,0 18 17,-1 0-17,1 0 16,-18-17-15</inkml:trace>
  <inkml:trace contextRef="#ctx0" brushRef="#br2" timeOffset="488974.2357">14728 8132 0,'0'17'188,"0"1"-173,0-1 1,18 1 0,-18 0-1,0-1 1,0 1 15,0 0-31,0-1 31,0 1-15,0 0 0,0-1 15,0 1-15,0-1 30,0 1 1,0 0-15,0-36 46,0 0-63,0 1-15,-18-1 16,1-35 0,17 36-1,0-19 1,0 19-1,-18-19 32,18 19-31,-17 17 0,17-18-1,0 1 1,0-1-1,0 0 17,0 1-1,0-1 31,17 18 1,1 0-32,-1 0-15,1 0-1,0 0 1,-1 0 0,1 0-1,0 0 1,-1 18 15,1-18-15,0 17-1,-1-17 1,18 0 15,-35 18-31,18-18 16,0 0 15,-1 0-15,1 0-1,0 0 32,-18 18 16,0-1-16,0 1-32,-18-1 1,18 1 0,-18-18-1,-17 35 1,17-17-1,1 0 1,-18-1 15,17 1-31,18 0 16,-18-18 0,1 17-1,17 1 1,-18-18 15,18 17-15,-18-17-1,18 18 1,-17-18 0,17 18-1,-18-18 48,18-18-48,0 0 1,0-17-16,0 0 16,0 17-1,0 1-15,0-1 16,0 0-1,0 1-15,-18-1 32,18 0-17,0 1 1,0-1 15,0 1 0,0-1 79,18 18-95,0 0 1,-1 0 0,1 0-1,0 0 1,-1 0 0,1 0-1,0 0 1,-1 0-1,1 0 17,-1 0-17,1 0 1,0 0 15,-1 0-15,1 0 31,0 0-16,-1 0 16,-17 18 0,0-1-32,-17 1 17,-1-1-32,0 1 15,1 0 1,-1 17-1,0-35 17,1 18-17,17-1 1,-35-17 0,35 18-1,-18 0 1,18-1-1,-18-17 1,1 18 0,17-1 15,-18-17 0,0 18 0,1-18 1,17-18 15,0-17-32,0 0 1,0 17-1,0-35 1,0 36 0,0-1-16,0 0 15,0 1 1,0-1 0,0 1-16,17 17 31,-17-18-16,18 18 17,-18-18-17,18 18 17,-1 0-17,-17 18 1,18-18-1,0 18 1,-1-1 15,-17 1-15,18-18 15,-1 17-15,1-17 15,0 0 0,-1 0 16,-17 18 63,0 0-79,-17-18-31,-1 17 15,0 1 1,1 0 15,-1-18-15,1 17 0,-1 1-1,0-18 1,18 18-1,-17-18 1,-1 0 0,0 35 15,18-18 16,-17-17-32,-1 0 17,18-35 46,18 0-47,-18 17-15,0 1-16,0-1 0,17 0 15,-17 1 1,18-1 0,0 0-1,-18 1 16,17 17-31,-17-18 32,18 18-32,0 0 62,-1 0-15,-17 18 78,0-1-109,0 1-1,-17 0 1,-1-1 15,0-17-31,18 18 16,-17-18 15,-1 18-15,0-1-1,1-17 48,17-17-32,0-1-15,0 0 15,17 1-15,1 17-1,0-18 1,-18 0 15,17 18 0,-17 18 32,0 0-63,0-1 47,0 1-32</inkml:trace>
  <inkml:trace contextRef="#ctx0" brushRef="#br2" timeOffset="498361.8492">6756 4463 0,'17'0'141,"19"17"-141,-1-17 16,0 0-1,0 18 1,-17-18-1,17 18-15,1-18 16,-1 0 0,0 17-1,18-17 1,-18 18 15,1-18-31,17 0 16,-1 0-1,19 0 17,-36 0-17,-17 0-15,17 0 16,1 0-16,-19 0 16,18 0-1,18 0 1,-17 0-1,-1 0 1,0-18 0,0 18-1,1 0 1,-1-17 0,36 17-1,-54-18 1,54 18 15,-54 0-31,19-18 16,17 18-16,-36-17 15,36-1 1,-18 0-16,1 18 16,17-17-16,0-1 15,-18 0 1,35 1-1,-34 17 1,-1-18 0,-17 18-16,17-17 31,-18 17-31,1 0 16,17 0-16,1 0 31,-19 0-31,-17-18 15,36 18-15,-19 0 32,1 0-17,0 0 1,-1 0 0,1 0-1,17 0 1,0 0-1,1 0 1,-1 0 0,0 0-1,0 0 1,18 18 0,0-18-1,-17 0 1,34 17-1,1-17 17,-54 18-17,19-18-15,-19 0 16,1 0-16,17 0 16,0 0-1,-17 0 1,0 0-1,-1 0 1,-17 17-16,18-17 16,0 0-16,-1 0 15,1 0 1,0 0 0,-1 18 15,1-18 0,-36 0 78,-17 0-93,0 0 15,17 0-15,-17 0 0,17 0-1,-17 0 1,-18 0-1,18 0 17,-1 0-17,1 0 1,0 0 0,-1 0-1,19 0 1,-1 0-16,-17 0 0,0 0 47,-1 0-47,-17 0 15,18 0 1,0 0 0,17 0-1,-17 0-15,17 0 16,1 0-1,-19 0-15,1 18 16,-35-18 15,52 0-15,0 0-16,-17 0 16,0 0-16,-1 0 15,19 0 1,-18 0-1,-1 17 1,-17-17 0,0 0-1,1 18 1,-19-18 0,36 18-1,-36-18 1,36 0-1,17 0 17,-17 0-32,0 0 15,-1 0 1,19 0-16,-19 0 16,19 0-1,-36 0 1,35 0-1,-17 0 1,0 0-16,17 0 16,0 0-16,-17 0 15,18 0-15,-1 0 16,-35 0 0,-18 0-1,36 0 1,-35 0 15,34 0-31,1 0 16,-18 0-16,0-18 15,0 18 1,-53-18 0,18 1-1,35 17 1,-17 0-1,-1 0 1,54 0 0,-1 0-1,0 0 1,1 0 0,-1 0 15,36 0 63,-1 0-63,1 0-16,0 0 1,-1 0 0,1 17-1,70-17 1,0 18 0,-17-18-1,-1 18 1,19-18-16,-1 0 15,-18 0-15,1 17 16,17-17 15,-17 0-15,34 0 0,-87 0-1,35 0 1,0 0-1,-18 0 1,-17 0 0,52 0-1,-52 0 1,17 0 0,1 0-1,-1 0-15,-17 0 16,34 0-1,1 0 17,18 0-17,-53 0 1,17 0-16,18 0 16,-36 0-16,36 0 15,0 0-15,-18 0 16,18 0-1,18 0 1,-18 0 0,70 0 15,-70 0-31,-35 0 16,35 0-1,-18 0-15,18 0 16,-18 0-1,18 0 17,-35 0-17,17 0 1,-17 0 0,-1 0-1,19 0 1,-19 0-1,1 0 1,0 0 0,-1 0 15,1 0-31</inkml:trace>
  <inkml:trace contextRef="#ctx0" brushRef="#br2" timeOffset="516180.6422">16704 10477 0,'18'0'157,"-1"0"-126,1 18-15,0-18-16,-18 18 15,17-18 1,18 0 15,1 0 0,-1 0-15,18 0 15,-18 0-31,-17-18 16,17 18 15,-17 0-15,-18-18-1,35 18 1,-17 0 0,-1 0-1,1 0 1,35 0-1,-35 0 1,-1 0 0,1 0-1,-1 0 1,1 0 15,0 0-15,-18-17-1,17 17 1,-17-18 0,0 1 46,0-1-46,0 0 31,0 36 78,-17 0-110,-1-18 1,18 17 0,0 1-1,-18-18 16,18 17-15,-17-17-16,17 18 16,0 0-1,-18-18-15,1 0 16,17 17 15,-18 1-15,0-18-1,1 0 1,-1 18 0,0-18-1,1 0 1,-1 0 0,0 0-1,1 0 16,-1 0-15,1 0 15,-1 0-15,0 0 0,1 0 15,-1 0-16,18-18 17,-18 18-17,1 0 1,17-18 15,-18 18-31,0-17 78,1 17-46,17-18-17,-18 18 32,0 0 16,18-18 93,18 18-141,0 0 17,17 0-17,-17 0 1,-1 0 0,1 0-1,0 18 1,-1-18-1,1 0 1,0 0 0,-1 0-1,1 0 1,-1 0 15,1 0-15,0 0-16,-1 0 31,1 0-31,0 0 47,-1 0-31,1 0-1,-18-18 16,18 18-31,-1 0 16,1-17 31,-1 17-31,1 0-1,-18-18-15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2:53:06.3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4498 4904 0,'18'0'156,"17"0"-156,18 0 16,-36 0-1,89 0 1,-71 17 0,36-17-1,-36 0 1,1 0-16,17 0 16,-36 0-16,18 0 15,36 0 1,-36 0 15,1 0-31,52 0 16,-53 0-1,53 0 17,-17 0-17,-36 0 1,-17 0-16,17 0 15,18 18-15,-35-18 16,34 0 0,-34 18-1,17-18-15,1 0 32,-19 0-32,19 0 15,-1 0 16,0 0-31,18 0 32,-18 0-17,-17 0 17,17 0-32,-17 0 15,-1 0-15,19 0 16,-1 0-1,-17 0 1,35 0 0,-18 0-1,0 0 1,0 0 0,1 0-1,17 0 1,-18 0-1,18 0 1,17 0 0,-17 0 15,-17 0-15,-1 0-1,0 0 1,0 0-16,-17 0 15,17 0 17,1 0-17,-1 0 1,-17 0 0,-1 0-1,1 0 1,-1 0-1,1 0 1,0 0 15,-1 0-31,1 0 16,0 0 15,-1 0-15,1 0-1,0 0 1,-1 0 15,1 0 1,-1 0-17,1 0-15,0 0 31,-1 0-15,-17-18 0,36 18-1,-19 0 17,-17-35-17,53 35 1,-53-18-1,35 0 1,-35 1 0,18-1-1,0 18-15,-1-18 16,-17 1 0,18-1-1,0 0-15,-1 1 31,-17-1-15,18 18-16,-18-17 31,0-1-15,18 18 0,-18-18-1,0 1 1,0-1-1,0-17 1,0 17-16,0 0 16,0-17-16,0 0 15,0 0 1,0-1 0,0 19 15,0-19-31,0 19 31,0-1-31,-18 1 16,0-1-1,18-17 17,-17 17-17,-1 0 1,0 1-1,1-1 1,-1 0 0,0 18 15,18-17-15,-17 17-16,17-18 15,-18 18-15,1 0 16,-1 0-1,0-18 1,1 1-16,-1 17 31,-17 0-31,17 0 32,-17 0-32,17-18 15,-17 18-15,17 0 16,1-17-16,-19 17 15,19 0 1,-36 0 0,18-18-1,17 18 1,0 0 0,-17 0-1,17 0 16,1 0-31,-1 0 16,-17 0 0,-1 0-1,19 0-15,-1 0 16,1 0 0,-1 0-1,-17 0 1,17 0-1,-35-18 1,35 18 0,1 0-1,-36 0 1,35 0 0,1 0-16,-1 0 15,-17 0 1,17 0-16,-17 0 15,17 0 1,-17 0 0,-18 0 15,35 0-15,-35 0-1,0 0 1,18 0-1,-18 0 1,-17 0 0,34 0-1,-16 0 1,-1 18 0,17-18-1,1 18-15,17-18 16,-17 17-16,18-17 15,-19 18 1,19-18 0,-1 0-1,-17 0 17,17 0-17,0 0 1,-17 17-1,17-17 1,-34 0 0,16 0-1,19 0 1,-1 0-16,0 0 16,1 0-1,-1 0 1,0 0-1,1 0 1,-18 0 0,17 0 15,0 0-15,1 0-1,-1 0 1,0 0-16,1 0 15,-1 0 1,0 0 0,1 0-1,-1 0 1,1 0 15,-1 0-15,0 0-1,1 0 1,-1 0 0,0 18-1,1-18 17,17 18-32,-18-18 15,0 0-15,1 0 16,-1 17-1,0 1 1,1-18 15,-1 18-15,1-18-16,17 17 31,-18-17-31,18 18 16,-18-18-1,1 0 1,-1 18 15,18-1-15,-35-17 0,17 18-1,18 0 1,-18-1-1,1-17 1,17 18 15,0-1-15,-18-17 0,18 18 15,0 0-31,-17-18 15,17 17-15,0 1 47,0 0-47,0-1 47,-18 1-31,18 0 15,0-1 16,0 1-47,0-1 16,0 19-16,0-19 15,0 19 1,0-1-1,0-17 1,0 34 15,0-34 1,0 17-17,18-17 1,-18 0-1,17-1 17,-17 1-1,0 0 31,18-18-62</inkml:trace>
  <inkml:trace contextRef="#ctx0" brushRef="#br0" timeOffset="2284.6239">8043 4322 0,'0'17'156,"0"18"-140,0-17 0,0 0-1,18-1 1,-18 1 0,0 0-1,18-1 1,-1 36 15,-17-35-15,0-1-1,0 1 17,0 0-17,18-1 1,-18 19-1,18-19 1,-18 1 0,0 0-1,0-1 1,0 1 31,0-1-32,0 1 1</inkml:trace>
  <inkml:trace contextRef="#ctx0" brushRef="#br0" timeOffset="3355.1233">7973 4586 0,'17'0'203,"1"-18"-203,0 18 32,-1 0-17,1-17 1,17 17-1,-35-18 1,18 18 0,0 0-1,-1 0 1,1 0 0,-1 0-1,1 0 16,0 0-15,-1 0 31,-17-17-16,0-1 0</inkml:trace>
  <inkml:trace contextRef="#ctx0" brushRef="#br0" timeOffset="6126.075">8290 4833 0,'18'0'141,"-18"-18"-126,18 1 1,-18-19 15,0 1 1,17 18-32,-17-1 15,0 0 1,18 1-1,-18-1 1,0-17 0,0 17-1,0 0-15,0 1 16,0-18 0,0 17-1,0-17-15,17 35 16,-17-18-1,0-17 1,0 17 15,0 0-15,0-17-16,0 18 31,0-19-15,0 19-16,0-1 31,0 0-31,0 1 16,-35-19-1,18 19 1,-1 17 0,0-18-1,1 18 1,-1 0-1,0 0 1,1-18 15,-1 18-15,0 0 0,1-17-1,-1 17 1,1 0-1,-1 0 1,-17 0 0,17 0-1,0 0 1,1 0 15,-1 0-31,0 0 16,1 17 15,-1-17-31,0 36 16,-17-19 15,35 1-15,-17 0-16,-1-18 15,0 17-15,18 1 16,0 0-1,-17-1-15,-1 1 16,18 0-16,0-1 16,-18 1-1,18-1 1,-17 19 0,-1-19-1,18 1 1,0 0-1,0 17 1,0-17 15,0-1-15,0 1 0,0-1-1,0 1 1,0 0-1,18 17 1,-1-17 0,-17-1-1,0 1 1,18 0 0,-18-1-1,18 1 1,-18-1-1,17-17 1,-17 18 0,18 0-16,0-1 31,-1-17-15,-17 18-1,18 0 1,-1-1-1,1 1 1,0 0 0,-1-1 15,1-17-31,-18 18 16,18-18-1,-1 0 1,-17 18-1,18-1 1,0-17 0,-1 0-1,1 0 1,0 0 0,-1 0-1,1 0 1,-1 0-1,19-17 1,-19 17 0,-17-18-1,18 0 1,0 1 0,-18-1 15,17 18-31,-17-18 15,18 18 17,-18-17-17,18 17 17,-18-18-17,0 0 32,17 18-31</inkml:trace>
  <inkml:trace contextRef="#ctx0" brushRef="#br0" timeOffset="12059.0271">16651 7726 0,'35'0'188,"1"-18"-173,-19 18-15,54-17 31,-1 17 1,-34-18-1,-19 18-15,1 0-16,0 0 15,-1 0-15,1 0 16,0 0-1,-1 0 1,1 0 15,-1 0-15,1 0 0,0 0-1,-1 0 1,1 0 15,0 0 0,-1 0 16,1 0 0,0 0 0,-18-18 15,0 1-46,0-1 15,0 0-15,0 1 0,0-1-1,0 0 1,0 1-1,0-1 1,0 1 15,-18 17-31,18-18 16,0 0 15,-18 18 0,18-17-15,0-1 15,0 0-31,0 1 16,0-1-16,0 0 16,0 1-1,0-1 1,0 0-1,0 1 1,0-1 0,0 1 15,0-1 16,0 0 31,0 1-78,0-1 16,0 0-1,0 1 1,0-19-1,0 19 1,0-1 0,0 1-1,0-1 1,0 0 31,0 1 0,-17 17 15,-1 0-31,0 0 32,1 0-47,-1 0 30,0 0-30,1 0 0,-1 0 15,1 0-15,-1 0-1,0 0 1,1 0-1,-1 0 17,0 0-17,1 0 1,-1 0 0,0 0 15,1 0-16,-1 0 17,0 0-1,1 0-15,-1 0 15,1 0-31,-1 0 31,0 0 0,1 0-15,-1 0 31,0 0-32,1 0 17,-1 0-1,0 0-15,18 17 109,0 1-94,0 0 0,0-1-15,0 1 15,0-1-15,18-17-1,-18 18 1,0 0-1,0 17 1,18 0 0,-18 1-1,0-1 1,17-18 0,-17 1-16,0 17 31,0-17-31,0 0 31,0-1-31,0 1 31,0 0-15,0-1 0,0 1 30,0 0-30,0-1 31,0 1-31,0-1-1,0 1 16,0 0-15,0-1 31,0 1-16,0 0 0,0-1 32,0 1-32,0 0 63,0-1-63</inkml:trace>
  <inkml:trace contextRef="#ctx0" brushRef="#br0" timeOffset="15595.125">12382 7761 0,'36'0'125,"-1"0"-94,-17 0-15,-1 0-16,1 0 15,0 0 1,-1 0-16,19 0 15,-1 0 1,-18 0 15,19 0-31,-1 0 32,-17 0-32,-1 0 15,1 0 1,0 0-1,-1 0 1,1 0 0,-1 0-1,1 0 1,0 0 15,-1 0-15,1 0 46,0 0-30</inkml:trace>
  <inkml:trace contextRef="#ctx0" brushRef="#br0" timeOffset="16872.2669">13529 7726 0,'35'0'141,"1"0"-125,-1 0-1,0 0 1,-17 0 15,35 17 0,-36-17-15,1 0 0,0 0-1,-1 0 1,1 0-16,0 18 16,-1-18-16,1 0 15,-1 0 1,19 0-1,-19 0 17,1 0-32,-18 18 31,18-18-15,17 0-1,-17 0 16,-1 0-15</inkml:trace>
  <inkml:trace contextRef="#ctx0" brushRef="#br0" timeOffset="18563.0454">15593 7726 0,'35'0'141,"-17"0"-125,17 0-1,-17 0 17,17 0-32,-35 17 15,18-17-15,17 0 16,0 0 15,-17 18 0,-1-18-15,1 0 0,0 0-1,-1 0 1,1 18-1,17-18 1,-17 17 0,-1-17-1,1 0 1,0 0 0,-1 0-1,1 18 1,0-18 15,-1 0-15,1 0-1,0 0 1</inkml:trace>
  <inkml:trace contextRef="#ctx0" brushRef="#br0" timeOffset="39169.7218">4127 10319 0,'0'35'156,"0"0"-125,-17-17-31,17 0 32,0-1-17,-18 36 17,18-35-1,0-1-31,0 1 31,0 0-15,0-1-1,0 1 1,0 0 15,0-1-15,0 1-1,0 0 1,-17-18 0,17 17-1,0 1 1,0-1 0,0 1 15,0 0-31,0-1 31,0 1-15,0 0 15,0-1-15,0 1 30,0 0-46,0-1 16,0 1 0,0-1 15,0 1 0,0 0-31,0-1 31,0 1-15,0 0 15,17-18-15,-17 17 0,0 1-1,0 0 16,18-18-15,-1 0 0,-17 17-16,0 1 15,36-18 1,-19 0 0,1 17-1,0 1 1,-1 0-1,1-18 1,0 0-16,-1 0 16,1 0-1,0 0 1,-1 0 0,1 0-1,17 0 1,-17 0-1,-1 0 1,36 0 0,-17 0-1,-19 0-15,18 0 16,-17 0 0,17 0-16,1 0 15,-1 0 1,0 0-1,-17 0 1,35 0 0,-18 0-1,0-18 1,36 18 0,-36-18-1,-17 18 1,35 0-1,-36 0 1,19 0 0,-19-17-1,1 17 1,17 0 0,0 0-1,1 0 1,-19-18-1,19 18 1,34 0 15,-70-17-15,35 17-16,-35-18 16,36 18-16,-1 0 15,0 0 16,-17 0-31,35-18 16,-18 18 0,-17 0-1,17-17 1,-17 17 0,-1 0-16,1-18 15,0 18 1,-1 0-16,1 0 15,0 0 17,-1 0-32,1 0 15,-1 0 17,1 0-17,0 0 16,-1 0 1,1 0-17,0 0 17,-18-18-17,17 18 1,1 0 31,0-17-32,-1 17 1,1 0 0,-1 0 15,1 0 0,-18-18-15,18 18-1,-1 0 1,-17-18 0,0 1 30,18 17-46,0 0 32,-1-18-1,-17 1-15,36-1-1,-19 0 1,-17 1-1,18 17 1,-18-18 0,18 18-1,-18-18-15,17 18 16,-17-17 15,0-1-15,18 0-1,-18 1 32,17 17-31,-17-18 0,0 1-1,18-19-15,-18 19 16,0-36-16,0-18 15,18 36 1,-18 0-16,0-1 16,0 19-1,0-1 1,0 0 0,0 1-1,0-1 16,0 0 48,-18 18-48,18-17-16,-18 17-15,-17-18 16,18 1 0,-1 17-1,0-18 1,-17 18 0,17 0-1,18-18 1,-53 1-1,36-1 1,-1 18 15,-35 0-15,36-18 0,-1 18-1,0 0 1,1 0-1,-1-17 1,0 17 0,1 0-16,-1 0 15,0 0 1,1 0 0,-1 0-16,-17 0 15,0 0 1,17 0-1,-17 0-15,-1 0 16,1 0 15,-18 17-15,18 1 0,17-18-16,1 0 15,-1 18-15,0-18 16,1 0-1,-1 0 1,0 0 0,1 0-1,-1 17 17,-17 1-32,0-18 15,-1 18 1,1-18 15,17 17-15,1-17-16,-1 18 15,-17-18-15,35 17 16,-35-17 0,-1 18-1,1 0 1,0-1-1,17-17 1,-17 0 0,17 18-1,1-18 1,-19 18 0,19-18-1,-1 0 1,0 0-1,1 0 17,-1 0-17,0 0 1,1 0 0,-1 0-1,1 0 1,-1 0-1,-17 0 1,17 0 15,0 0-31,-17 0 16,17 0 0,1 0-16,-18 0 31,35-18-31,-36 18 31,19 0-15,-1-18-16,0 18 31,1-17-15,-1 17-1,0 0 1,1-18-1,-1 18 1,1 0 15,-1 0-15,0 0 0,18-18-1,-17 18-15,-1 0 16,0 0-1,1 0 1,-1 0 15,0 0-15,1 0 0,-1 0 15,0 0-16,1 0 32</inkml:trace>
  <inkml:trace contextRef="#ctx0" brushRef="#br0" timeOffset="41858.998">8643 11112 0,'35'0'188,"-17"0"-173,17-17-15,1 17 16,-19 0-1,71-18 17,1 18 30,-72 0-62,1 0 16,-1 0-1,1 0 1,0 0 15,-1 0-31,1 0 32,0 0-1,-1 0 0,1 0 63</inkml:trace>
  <inkml:trace contextRef="#ctx0" brushRef="#br0" timeOffset="42994.054">9807 11007 0,'35'0'109,"18"-18"-93,0 18-1,-17 0-15,-1 0 16,-17 0-16,52 0 47,-52 0-47,17 0 31,0 0-31,1 0 16,-19 0-1,1 0 1,17 0-1,18 0 1,-18 0 0,-17 0-1,0 0 1,-1 0 0,1 0-1,-1 0 1,1 0-1</inkml:trace>
  <inkml:trace contextRef="#ctx0" brushRef="#br0" timeOffset="44269.415">10971 10989 0,'36'0'125,"-19"0"-109,36 0 0,18 0-1,-54 0 1,36 0-1,-17 0-15,-1 0 16,0 0 0,-17 0-16,17 0 15,0 0-15,1 0 16,-19 0 0,1 0 15,0 0-31,-18 18 15,17-18 1,1 0 0,-18 17-1,17-17 1,1 0 0,0 0-1,-1 0 1,1 0-1,0 0 1</inkml:trace>
  <inkml:trace contextRef="#ctx0" brushRef="#br0" timeOffset="66773.4181">7391 13617 0,'17'0'188,"19"0"-173,17 0 1,-18 0-16,0 0 16,-17 0-1,52 0 16,-17 0 1,-35 0-17,17 0 1,-17 0 15,-1 0-31,1 0 16,0 0 31,-1 0-32,1 0 32,0 0-16,-18-17-15,17 17 0</inkml:trace>
  <inkml:trace contextRef="#ctx0" brushRef="#br0" timeOffset="68136.3566">7814 13423 0,'0'18'250,"0"-1"-250,18-17 31,-1 18-15,19 35 31,-36-35-31,17-18-1,-17 17 1,18-17-1,-18 18 1,0 0 15,0-1-15,0 1-16,0-1 16,-18 19-1,18-19 1,-17 1 15,-1 0-15,18-1-1,-18-17 1,18 18 0,-17 0-1,-1-1 1,18 1 31</inkml:trace>
  <inkml:trace contextRef="#ctx0" brushRef="#br0" timeOffset="69522.3736">7444 14340 0,'17'0'110,"1"0"-95,35 0 16,17 0 1,-34 0-17,17 0 1,-36 0 0,1 0-1,17 0 1,-17 0 15,-1 0-31,1 0 31,0 0-31,-1 0 47,1 0-16,0 0 1</inkml:trace>
  <inkml:trace contextRef="#ctx0" brushRef="#br0" timeOffset="70797.3431">7726 14164 0,'0'18'172,"17"-18"-157,1 35 1,-18-17 0,18-1-1,-1-17-15,-17 18 16,0-1-1,18 1 1,0 0 15,-1-18-15,-17 17-16,0 1 47,18 0-16,-18-1-15,18-17-1,-18 18 1,0 0 15,0-1 0,0 1-15,0 0 15,0-1 1,0 1-32,-18-18 15,18 17 1,-18 1-1,1-18 1,-1 18 0</inkml:trace>
  <inkml:trace contextRef="#ctx0" brushRef="#br0" timeOffset="72255.2867">7408 15011 0,'18'0'125,"17"0"-110,-17 0 1,0 0-1,17 0 17,0 0-17,0 0 17,-17 0-17,0 0-15,-1 0 16,1 0 15,0 0-15,-1 0-1,1 0-15,-1 0 16,1 0 15,0 0-15,-1 0 15,1 0-15,0 0 15,-1 0 0,1 0-15,-18-18 15,18 18 0</inkml:trace>
  <inkml:trace contextRef="#ctx0" brushRef="#br0" timeOffset="73418.0347">7726 14834 0,'17'18'157,"-17"0"-142,18-18-15,-18 17 16,18 1 0,-18-1 15,17-17-31,-17 18 15,18-18 1,0 0 0,-18 18-1,0-1 1,17 1 0,1-18-1,-18 18 1,18-1 15,-1-17 0,-17 18-31,0 0 32,18-18-32,-18 17 15,0 1 32,0 0-31,-35-18-1,35 17 1,-36 1 0,19-1-1,-1-17 1,0 18-1,18 0 1,-17-18 15,-1 0-15</inkml:trace>
  <inkml:trace contextRef="#ctx0" brushRef="#br0" timeOffset="86615.0279">16245 13194 0,'0'18'250,"0"17"-250,0-18 31,0 1-31,0 0 31,0 17 0,0-17-15,0-1-16,0 1 31,0 0-31,0-1 16,0 1 15,0-1-31,0 1 31,0 0-15,0-1-16,0 19 31,0-19 1,0 1-32,0 0 15,0-1 1,0 1-1,0-1 17,0 1-17,0 0-15,0-1 16,18 1 0,-18 0 15,0-1-31,0 1 15,0 0 1,18-18 0,-18 17-1,17 1 1,-17 0 0,18-1-1,0-17 1,-1 18-1,1-18 1,0 17 0,17-17-1,-18 0 1,1 0 0,0 18-16,-1-18 15,19 0-15,-19 0 16,36 18 15,-18-18-15,1 17-1,17-17-15,-36 0 16,19 0-16,-19 18 16,18-18-1,1 0-15,-19 0 16,54 18-1,-36-18 1,-17 0 0,17 0-1,-17 0 1,17 0 15,0 0-31,18 0 31,-17 0-15,-19 0-16,1 0 16,-1 0-16,1 0 15,0 0 1,-1 0 0,1 0 15,0 0-16,-1 0 251,1 0-235,0 0-31,17 0 16,-18 0 0,19-18-1,34 18 32,1-18-16,-36 18-15,0 0 0,1-17-1,-1 17 1,0 0-1,18-18 1,-18 18 0,-35-18-1,36 18 1,-19 0 0,1 0-1,0 0 16,17 0-15,-17 0 0,17 0-1,-18 0 1,1 0 0,0 0-1,-1 0 1,1 0-1,0 0 1,-1 0 0,1 0-1,0 0 17,-1 0-1,1 0 0,0 0-15,-1 0 15,1-17 0,-18-1-15,17 18-1,-17-17 17,0-1-1,18 18-31,-18-18 16,18 18-1,-18-17 1,17-1 15,-17 0-15,0 1-1,0-1 1,0 0 0,0 1-1,0-36 1,-17 35-1,-1-52 1,0 34 0,18 19-1,0-1 1,0-17 0,0 17 15,-17 1-16,17-1 17,0 0-17,0 1 1,0-1 15,0 0-31,0-35 16,-18-70-1,18 105 1,-17-70 0,-1 70-1,18 1 1,0-1 15,-18 18-15,1-17-1,-1 17 32,0 0-31,1 0 0,-1 0-1,0 0 1,18 17-16,-17-17 15,-1 0 1,-17 18 0,0-1-1,17-17 1,-17 0-16,17 18 16,0 0-1,1-18-15,-54 17 31,54 1-15,-54 0 0,18-18-1,18 0 1,0 0-16,-1 0 16,-17 0-16,18 0 15,0 0 1,-53 0-1,-18-18 1,0 18 0,53 0-1,-35 0 1,17 0 0,54 0 15,-36 0-16,17 0 1,1 0 0,0-18-16,17 18 15,1 0-15,-19-17 16,19 17 0,-1 0-16,0-18 15,1 18-15,-19 0 16,19 0-1,-18 0 1,17 0 0,0-18-1,1 18 1,-19 0 0,19 0 15,-1 0-16,0 0-15,1 0 16,-1 0-16,1 0 16,-1 0-1,0 0 17,1 0-1,-1 0-16,18 18 1,-18-18 0,1 18 31,17-1-1,-18-17-30,0 0 15,18 18-15,-17-18 0,17 18-1,0-1 32</inkml:trace>
  <inkml:trace contextRef="#ctx0" brushRef="#br0" timeOffset="89595.209">6350 9913 0,'0'35'140,"0"1"-124,0-1-1,0-17 1,0-1 0,18 18 15,-1 1 0,-17-19-15,0 1-1,18-18 1,-18 18 0,0-1-1,18-17 48,-1-17-32,1-36-31,-1-18 16,1 18-1,0-35 1,17 0 0,-35 70-1,18-17-15,-1-18 16,19 0-16,-19 35 15,1-34 1,-18 34 0,17 0-16,-17 1 15,18-1 1,-18 0 15,0 1-15,0-1 31</inkml:trace>
  <inkml:trace contextRef="#ctx0" brushRef="#br0" timeOffset="93120.0233">17251 13829 0,'17'0'109,"19"0"-93,-19 0-1,1 0-15,141 0 47,0 0 16,-89 0-48,-35 18 1,18-18 0,18 0-1,-36 0 1,-17 0-1,35 0 1,-36 0 0,19 0-1,-36 17 1,17-17 0,1 0-1,-1 0 1,1 0-1,0 0 32,-1 0 0,-34 0 31,-1 0-62,-35 0 0,18 0-16,-53 0 15,70 18 16,-17-18-31,0 0 16,17 0-16,0 0 16,1 0-1,-1 0 1,-17 17 0,-1-17-1,1 18-15,18-18 16,-19 0-1,19 0-15,-19 0 16,19 0 0,-1 0-1,0 0 1,1 0 15,-1 0-31,0 0 31,1 0 1,-1 0-17,-17 0 1,0 0 0,17 0-1,0 0 1,1 0-1,-19 0 1,19 0 31,34-35 15,-17 17-62,18 18 16,17-17 0,-17 17-1,17-36 1,18 36 0,-35 0-1,35 0 1,17-17-1,-52 17 1,17 0 0,-17 0-1,0 0 1,-1 0 0,18 0 15,-17 0-16,0 0-15,-1 0 16,19 0-16,-1 17 16,-17-17-1,-1 0-15,1 0 16,17 0 0,-17 0-1,-1 0 1,1 0-1,0 0 1,-1 0 0,1 0-1,0 0 1,17 0 0,0 0 15,-17 18-31,17-18 31,-17 0-15,-1 0-1,-17 18 32</inkml:trace>
  <inkml:trace contextRef="#ctx0" brushRef="#br0" timeOffset="95750.3886">19473 13864 0,'36'0'140,"-19"0"-124,1 0-16,17 0 15,-35 18 1,35-18 0,18 17 31,0-17-1,-35 0-30,0 0 0,-1 0-1,1 0-15,-1 0 32,-17 18-32,18-18 15,0 0 1,-1 0-1,1 0 1,0 0 0,-18 18 31,-18-18-16,0 0-16,-35 0 1,1 0 0,-19 0-1,36 0 1,17 0 15,0 0-15,1 0-1,-1 0 1,1 0 15,-1 0 1,0 0-32,1 0 15,-1 0 16,0 0-15,1 0 0,-1 0 15,18-18 16,18-17-16,-1 17-31,1 18 16,17 0-1,1-35 1,-1 35 0,0-18-1,-17 18 16,-1 0-31,1 0 0,0 0 16,-1 0 0,1 0-1,-18 18 1,18-18 0,-1 0-1,-17 18 1,18-18-1,-18 17 17</inkml:trace>
  <inkml:trace contextRef="#ctx0" brushRef="#br0" timeOffset="99454.4054">9031 15875 0,'18'0'219,"-1"0"-204,1 0 1,0 0-16,-1 0 31,1 0 0,17 0-15,-17 0 0,17 0-1,-17 0 1,-1 0 0,1 0-16,0 0 31,-1 0-16,1 0 1,0 0 0,-1 0 31,1 0 15,0 0-46,-1 0 31,-17-18 31,0 1-63,18 17 1,-18-18-16,0 0 31,0 1-15,0-1-16,17 18 31,-17-17 63,0 34 93,0 1-171,-17-1-16,-1-17 16,18 36-1,0-19 1,-17 1 15,-1-18-31,18 18 16,-35-1-1,35 1 1,-18-18-16,0 0 31,1 0-31,-1 0 16,0 0 15,1 0-15,-1 0-1,0 0 1,1 0 0,-1 0 15,1 0-16,-1 0 1,0 0 0,1 0-1,-19 0 1,36-18 0,0 1 30,-17-1-14,-1 0-32,18 1 31,0-1-31,0 0 31,0 1-31,0-1 16,-18 18 46,1 0-30</inkml:trace>
  <inkml:trace contextRef="#ctx0" brushRef="#br0" timeOffset="110042.0506">16175 14570 0,'53'0'203,"-18"0"-203,18 0 16,0-18-16,-18 18 15,18 0-15,0 0 16,35 0 0,36 0 30,-54 0-30,36 0 0,-88 0-1,70 0 1,-35 0 0,-18 0-1,36 0 1,-1 0-1,-35 0 1,-17 0-16,17 0 16,-17 0-1,0 0-15,17 0 16,0 0 0,0 0 15,18 0-16,-17 0 1,-19 0-16,19 0 16,-1 0-16,-17 0 15,17 0 1,0 0 0,0 0-1,1 0 1,-19 0-16,1 0 15,0 0 1,-1 0-16,1 0 16,-1 0-16,1 0 31,0 0-31,-1 0 16,1 0 15,0 0-16,-1 0 1,1 0 0,0 0-1,-1 0 1,1 0 0,-1 0 46,1 0-46,0 0 15,-1 0 0,1 0 16,0 0-31,-1 0-1,1 0 17,0 0 46,-1 0-63,1 0 1,-18 18 15,18-18-15,-1 0-1,-17 17 1,18-17 0,-1 0 15,1 18 47,0 0-31,-1-18 15,-17 17-46,18-17 0,-18 18 15,18-18-31,-18 18 16,0-1-1,17-17 1,-17 18-16,0-1 31,0 1-31,18-18 16,-18 18-1,0-1 1,0 1-16,18 0 16,-18-1-1,0 1 16,17 17-15,-17-17 0,0-1-1,0 1 1,18 0 0,-18-1-16,0 1 31,0 0-31,0-1 15,0 1-15,0 0 16,0-1 0,0 1-16,0 0 15,0-1-15,0 1 16,0-1 0,0 19-1,0-19 1,0 1 15,0 0-31,0-1 16,0 1-16,-18-18 31,18 18-31,-17-1 16,17 1-1,-36-1 1,1 1-1,17 0 1,-35-18 0,18 17-1,0-17 17,0 18-32,17-18 0,-35 18 15,18-18 1,-18 0-1,0 17 1,0-17 0,0 18-1,35-18 1,-34 0 0,-1 18-1,35-18 1,-35 0-1,0 17 1,36-17 0,-19 0-16,19 0 31,-1 0-31,-17 0 31,17 0-31,-17 0 31,-1 0-15,1 0 0,0 0-1,-18 0 1,18 0 0,-1 0-1,-16 0 1,16 0-1,19 0 1,-1 0 15,-35-17-31,-35 17 16,70 0 15,1 0-31,-1 0 0,0 0 16,-17 0-1,0 0 1,17 0 0,0 0-16,1 0 15,-18 0 1,17 0 0,-17 0-1,-1 0 1,1-18-1,17 18 1,-34 0 0,34-18-1,0 18 1,1 0-16,-19 0 16,19 0-1,-36 0 1,35 0-1,1 0 1,-19 0 0,19 0-1,-1 0 1,-17 0 0,17 0-1,0 0-15,1 0 31,-1 0-31,0 0 16,1 0 15,-1 0-15,1 0 15,17-17-15,0-1-1,-18 18 1,18-18 0,0-17-1,0 17 1,0 1 0,0-18-1,0 17 1,0-17-1,0 17 1,0 0 0,0 1-1,0-1 1,0 0-16,0 1 16,0-1 15,0-17-16,0 0 1,0 17 0,0 0 15,0 1-31,0-1 31,0-17-15,0-1-1,0 19 1,0-18 0,0 17-1,0 0 1,0 1 15,0-1-15,0 0-1,0 1 32,0-1-15,0 0-17,0 1 1,0-1-1,0 1 1,0-19 0,0 19 15,0-1-15,0 0-1,0 1 63</inkml:trace>
  <inkml:trace contextRef="#ctx0" brushRef="#br0" timeOffset="113130.9601">16404 15346 0,'35'0'125,"-17"-18"-110,0 18-15,17-17 16,-17 17-16,35 0 16,-18-18-1,0 18-15,53 0 31,18 0 1,-71 0-17,18 0 1,0 0 15,-17 0-15,-1 0-1,0 0 1,18 0 0,-35 0-1,-1 0-15,1 0 16,0 0 0,-1 0-1,1 0 1,-1 0-1,1 0 1,0 0 15,-1 18-15,1-18 46,-18 17 17,-35-17-64,-1 18 1,19-18-1,-18 17-15,-18 1 16,0-18 0,-18 18-1,36-18 1,-18 0-16,35 0 31,-17 0-31,0 0 0,17 0 16,0 0-1,1 0 1,-18 0 0,17 0-1,0 0 1,1 0-16,-1 0 16,0 0-16,1 0 15,-1 0 1,0 0-16,1 0 15,-1 0 1,1 0-16,-19 0 31,19 0-31,-19 0 16,1 0 0,17 0-1,1 0 16,-1 0-15,1 0 0,-1 0 15,36 0 47,-1 0-62,1 0-1,-1 0-15,19 0 16,52 0 0,18 0-1,-53 0 16,35 0-15,-35 0 0,-36 0-1,1 0-15,0 0 16,-1 0 0,1 0-1,0 0 1,-1 0-1,1 0 1,0 0 0,-1 0-1,1 0 17,-1 0-1,1 0 16,-36-18 31,1 18-63,-18 0-15,-1 0 16,-52-18 0,35 18-1,18 0-15,0 0 16,-1 0 0,19 0-16,-36 18 31,35-18-16,0 18 1,1-18 31,-1 0-16,36-18 32</inkml:trace>
  <inkml:trace contextRef="#ctx0" brushRef="#br0" timeOffset="115168.9194">18838 15293 0,'18'0'297,"0"0"-297,-1 0 15,1 0 16,0 0 1,-1 0-17,1 0 1,-1 0 15,1 0 47,0 0-46,-1 0 46,1 0-31,0 0-32,-1 0 32,1 0-31</inkml:trace>
  <inkml:trace contextRef="#ctx0" brushRef="#br0" timeOffset="117478.0049">8414 16051 0,'0'18'188,"17"-18"-173,-17 18 17,18-18-1,-18 17-31</inkml:trace>
  <inkml:trace contextRef="#ctx0" brushRef="#br0" timeOffset="121923.9785">5345 16069 0,'35'0'110,"35"-18"-95,72-17 17,-90 35-32,-34 0 15,17 0 1,1 0-16,34 0 15,-52 0 1,52 0 0,-34 0-1,-19 0 1,19 0 0,-1 0 15,0 0-16,-17 0-15,-1 0 16,1 0-16,35 0 16,-18 0-1,1 0-15,-1 0 16,18 0 0,-36 0-1,19 0-15,-19 0 0,19 0 16,-1 0-1,0 0 1,-17 0 0,17 0-1,0-18 1,1 18 0,-1 0 15,0 0-16,0 0 1,-17 0 0,17 0-1,-17 0 1,0 0 0,-1 0 15,-17-17-31,18 17 15,0 0 1,-1 0 0,1 0-1,-1 0 1,1 0 0,0 0 15,-1 0-16,1 0 1,0 0 0,-1 0-1,1 0 32,0 0-16,-18 17-15,17 1 15,-17 0-31,0 17 16,0-17 0,0-1-16,0 36 31,0-18-16,0 18 1,0-17 0,0-1-1,0 0-15,0 1 16,0-19 0,0 18-1,0 1 1,0 17-1,0 17 1,0-52 0,0 35-1,0-36 1,0 1 15,-17 17-15,17-17-1,-18 17 1,18-17-16,0-1 16,0 19-1,0-1 1,-18-17 0,18-1-1,0 19 1,-17-19-1,17 1 1,-18 0 0,18-1-1,-35-17 1,-1 35 15,1-17-15,0-18-16,-18 18 15,0-18-15,18 0 16,-71 17 0,71-17-1,-18 0 1,0 0 0,18 0-1,-1 0 1,1 0-1,0 0 1,-1 0 0,-16 0-1,34 0 1,-53 18 15,1-18-15,17 0-1,35 0-15,-35 0 16,18 0-16,17 0 0,1 0 16,-1 0-1,0 0 1,-17 0 0,18 0-1,-1 0 1,0 0-1,-17 0 1,17 0 15,1 0-15,-1 0 0,0 0 15,1 0-16,-1 0 1,1 0 0,-19 0-1,19 0 1,-1 0 15,0-18-31,18 1 16,-17-1-1,17 0-15,0 1 32,0-1-32,0 1 0,0-1 15,-18-35 1,18 35 15,0-17-15,0 0-1,0-1 1,0 19 0,0-1-1,0 1-15,0-1 16,0 0 0,0 1-1,-18 17-15,18-18 16,0 0-1,0 1 1,0-1-16,0 0 16,0 1-1,-17-1 1,17 1 15,0-1-15,0 0-1,-18 18 1,18-35 0,-18 17-1,18 1 1,0-1-16,0 0 16,0 1-1,0-1 1,0 1-1,0-1 1,-17 18 0,17-18-1,0 1 1,-18-1 15,18 0-15,0 1-1,0-1 1,0 0 15,0 1-15,0-1 0,0 0 15,0 1 0,0-1-15</inkml:trace>
  <inkml:trace contextRef="#ctx0" brushRef="#br0" timeOffset="141864.0983">22578 8678 0,'17'18'156,"1"-18"-140,0 0 0,17 0-16,-17 0 15,35 0-15,-36 0 16,54 0 0,-54 0-1,36 0 1,18 0-1,-54 0 1,36 0 0,18 0-1,-53 0 1,34 0 15,19 0-15,-36 0-1,-17 0 1,35 0 0,-18 0-1,-17 0 1,17 0 0,0 0-1,-17 0 1,0 0-1,17 0 1,0 0 0,0 0-1,1 0 1,-1 0 15,-17 0-15,17 0-1,0 0 1,-17 0 0,-1 0-1,19 0 1,-19 0 0,19 0-1,-19 0 1,1 0-1,0 0 1,17 0 0,-17 0 15,-1 0-15,1 0-1,-1 0 1,1 0-1,17 0 1,-17 0 0,0 0-1,17-18 1,0 18 0,-17-17-1,17 17 1,-17 0-1,-1 0 1,1 0 15,0 0-31,-1 0 32,1 0-17,0-18 16,-18 0 1,17 18-1,-17-17 0,18 17-15,-18-18-1,17 18 17,-17-18-32,0 1 62,0-1-46,18 18-1,0-17 1,-18-1 15,0 0 1,0 1-32,0-1 15,0 0 1,0 1-1,0-1 17,0 0-17,0 1-15,0-1 32,0 1-17,-18 17 1,18-18 15,0 0 0,-18 18-15,18-17 0,-17 17 15,17-18-31,0 0 15,-18 1 17,18-1-17,0 0 1,-17 18 0,17-17-1,-18 17 1,18-18-1,-18 18 17,1 0-1,-1 0-15,0 0 15,1 0-16,-1 0 1,0 0 0,1 0-16,-1 0 15,-17 0 17,-18 0-32,35 0 31,-52 0-16,17 0 1,-18 0 0,54 0-1,-36 0 1,17 0 0,19 0-1,-18 0 1,-1 0-1,1 0 1,17 0 0,1 0-1,-19 0 1,1 0 15,0 0-15,-36-17-1,36 17 1,0 0 0,-18-18-1,35 18 1,-35 0 0,18-18-1,0 18 1,17 0-16,0 0 15,1 0 1,-1 0-16,-17 0 16,0 0 15,-1 0-15,1 0-1,17 0 1,-17 0-1,18 0 1,-1 0 0,0 0-1,1 0 1,-1 0 0,0 0-1,1 0 1,-1 0-1,0 0 1,1 0 15,-1 0-31,1 0 32,-1 0-17,0 0 1,1 0-1,-1 18 1,0-18 0,1 0 15,-1 0 0,0 0 0,1 18-15,-1-18 0,18 17 15,-18-17-15,1 0-1,-1 0 32,18 18-31,-17-18-1,-1 0 17,18 17 14,-18-17-30,1 18 15,17 0 1,0-1-1,-18 1-16,18 0 1,0-1 15,0 1-15,0 0 0,0-1-1,0 1 1,0-1-1,0 1 17,0 0-32,0-1 15,0 1 17,0 0-17,0-1 16,0 1-31,0 0 16,0-1 15,0 1 1,0-1-1,0 1-16,0 0 17,0-1-1,0 1-15,18-18 15,-18 18-16,0-1 1,0 1 62,0 0-47</inkml:trace>
  <inkml:trace contextRef="#ctx0" brushRef="#br0" timeOffset="164235.1348">25594 9402 0,'0'-18'47,"-35"0"-47,-1-17 15,-34 17 17,35 1-32,-36-1 31,53 18-31,1 0 31,-1 0 0,1 0-31,-1 0 32,0 0-17,1 0 1,-19 0-1,36-18-15,-35 18 16,17 0 0,1 0-16,-1 0 31,0 0-15,1 0-1,-1 0 1,1 0-1,-19 0 1,19 0 0,-1 0-1,0 0 1,1 0 0,-1 0 30,0 0-30,1 0 0,-1 0 46,1 0-46,17 0 93,17 0 1,1 0-95,35 0-15,-18 0 16,0 0-1,1 0 1,16 0 0,37 0-1,34 18 1,-52-18 0,-1 18-1,-17-18 1,0 0-1,0 0 1,-18 0 0,1 17 15,16-17-15,-16 0-1,-1 0 1,36 0-1,-36 0 1,0 0 0,-17 0-1,-1 0 1,1 0 0,0 0-1,17 0 1,-17 0 15,-1 0-31,19 0 16,-1 0 15,0 0-15,-17 0-1,-1 0 1,19 0-16,-19 0 31,1 0-31,0 0 31,-1 0-31,18 0 32,-17 0-32,0 0 15,-1 0 1,1 0-1,0 0 1,-1 0 0,1 0-1,17 0 17,-17 0-17,0 0 1,-1 0 15,1 0-15,-18-17-1,17 17 1,1 0 15,0 0-31,-18-18 31,17 18-31,1-18 16,-18 1 0,18 17 15,-1-18 0,-17 0-15,18 18-1,-18-17 17,0-1-17,18 1 1,-18-1 31,17 18-47,-17-18 15,0 1 17,0-1-17,0 0 1,0 1 0,18-19-1,-1-16 1,-17 34 15,0 0-15,0 1 15,0-1 0,0 0 0,0 1-15,0-1 0,0 0 15,0 1-15,-17 17-1,17-18 1,0-17-1,-18 17 1,1 1 0,-1-1 15,18 0-31,-18 18 16,1-17-1,-19 17 1,36-18-1,-35 0 1,17 18 15,1-17-31,-1 17 32,-35-18-17,36 18 1,-19-18-1,1 18 1,-36 0 0,36-17-1,-18-1 1,18 18 15,-18-17-31,18 17 16,-18-18-1,0 0 1,18 18 0,-18 0-1,18-17 1,-18 17-16,0 0 16,-36 0-1,37-18 1,-19 18-1,18 0 1,18 0 0,17 0-1,-17 0 1,17 0 0,1 0-1,-19 0 1,19 0-1,-19 0 1,1 0 0,18 0 15,-1 0-31,0 0 16,1 0-16,-1 0 15,18 18 1,-18-1-1,-17-17 1,0 18 0,17 0-1,-17-18 1,0 17 0,-1 1-1,36-1 1,-35 1-16,0-18 15,35 18-15,-36-1 16,19 1 0,-1 0 15,1-1-15,-1-17-1,0 18 1,1-18-1,17 18 1,-18-1 0,0-17-1,1 18 1,-1-18 0,0 18-16,1-1 46,-1 1-30,18-1 0,-17-17 15,17 18 0,0 0-15,0-1 15,0 1-15,0 0-1,0 35 1,17-18 0,1-18-1,-1 36 1,1 0 15,-18-35-31,0 0 31,18 17-15,-1-18 0,-17 1-1,0 0 16,0-1-15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2:59:47.0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10442 4745 0,'18'0'281,"-1"0"-281,1 0 16,0 0 0,17 0-1,18 0 16,-35 0-31,52 0 47,-52 0-31,-1 0 0,1 0-1,0 0-15,-1 0 31,19 0-15,-1 0 0,-17 0-1,-1 0 1,1 0 0,-1 0-1,1 0 16,0 0-15,-1 0 31</inkml:trace>
  <inkml:trace contextRef="#ctx0" brushRef="#br0" timeOffset="3064.114">10460 4480 0,'-18'0'156,"-17"18"-140,35 0 15,-35 17-16,17-18 1,18 1 0,-18 0-1,1 35 1,-1-53 0,18 35-1,0-17 16,-18-1-15,1 1 0,17-1-1,0 1 1,0 0 15,0-1-31,0 1 31,0 0 1,0-1-17,17-17 63,-17 18-62,18-18 0,0 18 15,-1-18-15,1 0-16,0 0 15,-1 0 32,19 0-47,-36 17 16,35-17-16,-18 0 15,19 0 1,-19 18 0,19-18-16,-19 0 31,19 0-16,-19 0 1,1 0 0,0 0-1,17 0 1,-18 0 0,1 0-1,0 0 1,-1 0-1,19 0 17,-36 18-32,17-18 31,1 0-15,0 0-1,-1 0 16,1 0-15,-1 0 0,1 0-1,0 0 1,-1 0 15,1 0-15,0 0 15,-1 0-15,1 0-1,0-18 1,-1 18 0,-17-18 15,35 18-31,-35-17 31,18-1-15,0 18-1,-18-18 1,17 18 0,-17-35-1,18 35 1,-18-18-1,18 1 1,-18-1 15,0 0-31,0 1 32,0-1-1,0 1-16,0-1 17,0 0-17,-18 18 17,18-17-32,0-1 15,0 0 16,-53 1-15,18-36 0,-18 18-1,53 17 17,-18 0-32,-17 18 15,17-17 16,1 17-15,17-18 0,-18 18-1,0 0 1,1 0 0,-18-18-1,17 18 1,0 0-1,1-17 1,-1 17 0,0 0-1,1 0 1,-19-18 0,19 18-1,-18 0 16,17 0-15,-17 0 0,-1 0-1,19 0 1,-1 18 0,0-18-1,-17 17 1,17 1 15,1 0-31,-1-18 16,1 0 15,-1 17-31,18 1 31,-18-18-15,1 0 15,17 18-15</inkml:trace>
  <inkml:trace contextRef="#ctx0" brushRef="#br0" timeOffset="10713.5346">4498 5133 0,'53'0'156,"-18"0"-156,0 0 16,159 0 31,18 0 0,-141 0-32,-18 0 1,-1 0-16,-34 0 15,35 0 1,-18 0-16,1 0 16,34 0-16,1 0 15,52-18 1,-52 18 0,17 0-16,-35-17 15,17 17 1,-34 0-1,17 0 1,-18 0 0,0 0-16,0 0 15,-17 0 1,17 17 0,-17-17-1,35 0 1,-35 0-1,17 0 1,0 0-16,-17 0 16,17 0-16,18 0 15,-18 0 1,18 0 0,0 0-1,-35 0 16,-1 0-31,1 0 16,0 0-16,17 0 16,-18 0-1,19 0 1,-1 0 0,-17 0-1,-1 0 1,36 0-1,18 0 1,-54-17 0,72 17-1,-36 0 1,-1 0 31,-34 0-47,35 0 15,-35 0-15,35 0 16,-18 0-16,-18 0 16,36-18-1,0 18 1,18 0 0,-36-18-1,18 18-15,-35 0 16,17 0-1,18 0-15,-35-17 16,17 17-16,0 0 16,-17 0-1,17 0-15,18 0 16,0 0 0,0-18-1,-18 18 16,0 0-15,-17 0-16,17-18 16,1 18-16,-19 0 15,18 0 1,-17 0-16,0 0 16,-1 0-16,1 0 15,0 0 1,-1 0-1,1 0 1,17 0 0,-17 0-1,17 0 1,0 0 15,-17 0-15,0 0-1,-1 0 1,19 0 0,-19 0-1,18 18 1,-17-18 0,0 0-1,17 0 1,0 0-1,-17 0 1,0 0 0,17 0-1,-17 0 1,-1 0-16,1 0 31,-1 0-31,1 0 16,0 0-1,-1 0 1,1 0 0,0 0-1,-1 0 1,19 0 0,-1 0-1,0 0 1,-17 0-1,-1 0 1,1 0 0,17 0-1,1 0 1,-1 0 0,-18 0-1,19 0 1,-1 0-1,0 0 1,1 0 0,-19 0-1,1 0 1,17 0 0,-17 0 249,-1 0-265,19 0 16,-19 0-1,1 0 1,35 0 31,35 0 15,-70 0-46,-1 0 0,1 0-1,0 0-15,-1 0 16,1 0 0,0 0-16,-1 0 31,1 0-16,-1 0 1,1 0 0,0 0-1,-1 0 17,1 0-17,0 0 16,-1 0-15,1 0 0,0 0 15,-1 0-15,1 0 30,-18-18-46,0 1 32,0-1-17,0 1 1,0-1 0,0 0 15,0 1-16,0-1 1,0 0-16,0 1 16,0-1-1,0-17 1,0-1 0,0 19-1,0-18 1,0 17 15,0 0-15,0-17-1,0 17-15,0 1 16,0-19 15,0 1-15,0 0-16,0 17 15,0-17-15,0 0 16,0-36 0,0 36 15,0 17-15,0 1-1,0-1 1,0 0 15,0 1-31,0-1 31,0 0 63,-18 18-78,1-17-1,17-1 1,-36 18-16,19-18 16,-1 1-1,0 17-15,1 0 16,-19 0-1,1-18-15,18 18 16,-1 0-16,-17-17 16,-18 17-1,0 0 1,18 0 0,-18 0 15,-18 0-16,1 0 1,34 0 0,-34 0-1,-1 0 1,18 0 0,-35 0-1,-18 0 1,89 0-1,-36 0-15,0 0 16,35 0 0,-35 0-16,18 0 15,-18 17 1,18-17 15,-1 0-15,1 0-1,35 18 1,-18-18 156,1 0-110,-1 0-62,-17 0 16,0 0 0,-89 0-1,54 0 1,34 0-16,-17-18 16,1 1-16,16 17 15,1 0 1,-18-18-16,35 18 15,-17 0 1,0 0-16,17 0 16,1 0-16,-1 0 15,-35 0 17,18 0-17,-1 0 1,1 0-1,0 0 1,17 0 0,-52 0-1,-1 18 1,18-18 0,-35 0-1,0 0 1,35 0-1,0 0 1,18 0-16,-18 0 16,18 0-16,-36 0 15,18 0 1,-17 0 0,-1 0 15,18 0-16,0 0 1,-17 0 0,-1 17-1,53-17 1,-35 18 0,36-18 15,-1 0 188,1 17-188,-36-17-31,-106 18 31,35-18-31,-193 0 63,193 0-17,72 0-30,34 0 0,-35 0-1,35 18 1,-17-18-16,-18 17 16,35-17-16,-17 0 15,-35 18 1,-1 0-1,36-18 17,0 0-32,-1 0 15,19 0 1,-36 17 0,0 1 15,0-18-16,35 0-15,-17 18 16,17-18-16,1 0 16,-19 0-1,1 0 1,-18 0 0,18 0-1,0 0 16,17 0-15,0 0-16,-35 0 16,36 0 15,-1 0-31,1 0 16,-1 0-1,0 0 16,1 0-15,-1 0 0,18 17-1,-18-17 17,1 18-1,17 0-16,-18-1 1,18 1 0,0-1-16,0 1 15,0 0 1,0-1 0,0 1 15,0 0-16,0-1 1,0 1 0,0 0-16,0-1 15,0 1-15,0 17 16,0-17 0,0-1-1,0 36 1,0 0-1,0-35 1,0 17 0,0-17-1,0-1 1,0 19 0,0-19-1,0 19 16,0-19-31,18 1 16,-18 0-16,17-1 31,-17 18-15,0-17 0,0 0-1,0-1-15,18-17 16,-18 18 15,18-18-31</inkml:trace>
  <inkml:trace contextRef="#ctx0" brushRef="#br0" timeOffset="19056.9191">13088 7955 0,'18'0'250,"-1"0"-234,1 0-1,0 0 1,17 0 15,35 0 0,-52 0-15,53 0 31,-54 0-47,1 0 0,0 0 15,17 0 1,-18 0 0,1 0-1,0 0 1,-1 0 0,1 0-1,0 0 1,-1 0-1,1 0 17,0 0-1,-36 0 78,0 0-93,-17 0-16,17 0 16,-17 0-1,17 0 1,-17 0-1,-18 0 1,18 0-16,0 0 16,17 0-1,-17 0-15,0 0 16,17 0 0,0 0-1,-17 0 16,17 0-15,1 0 0,-1 0 31,0 0-32,18-18 48,0 1-16,18 17-16,0 0-16,-1 0 1,1 0 0,0 0-16,17 0 15,-17 0 1,-1 0-16,1 0 16,35 17-1,-18-17 1,18 18-1,-35-18 1,-1 0 0,18 0-1,-35 18 1,18-18 0,0 0 15,-1 0-16,1 0 32,0 0 0,-1 0 0,1 0 109,-36 0-62,1 0-94,-1 0 16,0 0-1,-17 0-15,17 0 32,-17 0-17,0 0 1,0 0-1,17 0 1,0 0 15,1 0-31,-1 0 16,0 0 0,1 0-1,-1 0 16,1 0 1,-1-18-1,36 18 141,-1 0-172,18 0 31,-17 0-31,17 0 16,-17 0-1,0 0 17,-1 0-32,1 0 46</inkml:trace>
  <inkml:trace contextRef="#ctx0" brushRef="#br0" timeOffset="20922.3863">14340 7885 0,'36'0'140,"-1"0"-124,0 0 15,18 0 0,-35 0-15,17 0 0,-17 0 31,-1 0-16,-17-18 78,-17 18-109,-19 0 16,19 0-1,-1 0 1,1 0 0,-1 0-1,-17 0 1,17 0 0,0 0-1,1 0 1,-1 0 15,0 0-15,1 0 46,-1 0-31,36 0 48,-1 0-64,1 0 1,0 0-1,-1 0-15,1 0 16,0 0 0,-1 0-16,1 0 15,0 0 1,-1 0-16,1 0 16,-1 0-1,1 0-15,0 18 16,-1-18 15,1 0-15,0 0 31,-1 0-16</inkml:trace>
  <inkml:trace contextRef="#ctx0" brushRef="#br0" timeOffset="24915.9149">15346 7973 0,'17'-18'94,"1"18"-94,0 0 15,-1 0 1,19 0-1,-19 0 1,1 0 0,17 0 15,-17 0 16,-1 0-32,1 0 1,0 0 31,-1 0 0,-17-18-32,0 1 32,0-1-15,-17 18-32,-19 0 31,1 0-16,18 0 1,-1 0 0,0 0-1,-17 0 1,17 0 15,1 0-31,-1 0 47,0 0-31,1 0-1,17 18 1,0-1 15,-18-17-15,1 0 31,17 18 0,17-18-16,1 0-16,-1 0 1,1 0 0,17 0-1,-17 0 1,0 0 0,-1 0-16,1 0 31,0 0-16,-1 0 17,1 0-17,-1 0 17,1 0 14</inkml:trace>
  <inkml:trace contextRef="#ctx0" brushRef="#br0" timeOffset="31356.008">19720 7973 0,'0'17'187,"0"19"-171,0-19 15,0 1-15,0 0-1,0 17 17,18 18 14,-18-36-14,0 1-17,0 0 17,0-1-1,0 1 0,18-18-15,-1 0 31,-17-35-32,18 17-15,-18-17 16,0-18-16,17-18 31,1 36-15,-18 17-16,18-35 15,-1 36 1,-17-18 0,18 17-1,-18 0-15,0-17 16,35 17-1,-35-17 1,18 35-16,0-18 16,-18 1-16,17-1 15,-17 1 1,18-1 0,-1 0-1,-17 1 1,36-1-1,-36 0 1,17 1 0,-17-1 15,18 18-31,-18-18 31,18 18-15,-18-17-1</inkml:trace>
  <inkml:trace contextRef="#ctx0" brushRef="#br0" timeOffset="49376.0689">7585 11659 0,'17'0'265,"19"0"-265,-19 0 16,1 0 0,17 0-16,-17 0 15,88 0 32,-18 0 0,-35 0-31,-18 0-1,0 0 1,-17 0 0,17 0-1,1 0 1,-1 0-1,-18 0 1,1 0 0,0 0-16,-1 0 31,1 0-31,0 0 16,-1 0-1,1 0 1,0 0-1,-1 0 32,1 0-31,-1 0 15,1 0-15,0 0-1,-1 0 17,1 0-32,0 0 47,-1 0-1,-17-17 1,-17 17-31,-19-18 0,19 0-1,-1 18-15,-17-17 16,0 17-1,17 0 1,0 0-16,-17 0 16,-18 0 15,0 0-31,36 0 31,-19 0-15,-17 17-1,36-17 1,-1 0-16,0 0 16,1 0-16,-1 0 15,0 0 1,-17 0-16,18 0 31,-1 0-31,0 0 16,1 0-1,-1 0 1,0 0 0,1 0 15,-1 0-15,0 0-1,1 0 1,-1 0-16,1 0 15,-1 0-15,0 0 16,1 0 0,-1 0 15</inkml:trace>
  <inkml:trace contextRef="#ctx0" brushRef="#br0" timeOffset="50644.5932">7796 11959 0,'0'53'125,"0"-18"-110,0 1-15,0 17 16,0-36 0,0 54-1,0-18 32,0 35 0,0-71-31,0 1-1,0 0 16,0-1-15,0 1 15,0 0 32,0-1-16</inkml:trace>
  <inkml:trace contextRef="#ctx0" brushRef="#br0" timeOffset="52512.2935">7814 12065 0,'18'0'234,"-18"18"-234,17-18 31,-17 17-31,0 1 47,18 35-16,0-53-15,-18 17 15,0 1-15,17-18 15,1 0-15,-1 0 15,1 0 0,0-18 1,-18 1-17,17-18-15,1 17 16,-18 0-1,18 1 1,-18-1 15,0 0-15,17 18 0,-17-17-1,0-1-15,0 0 16,18 18-16,-18-17 47,0 34 62,18 19-93,-1-1-1,-17 0 1,0-17 0,18 17-1,0 0 1,-18-17-16,0 17 31,0-17-31,0 0 31,17-1-31,-17 1 16,18 0 0,-18-1-1,0 18 1,17-17-1,-17 0 17,0-1-32,18-17 31,-18 18-15</inkml:trace>
  <inkml:trace contextRef="#ctx0" brushRef="#br0" timeOffset="54811.9755">9243 11606 0,'17'0'171,"1"0"-155,-18 18 0,18-18-1,17 0 1,-17 0 0,17 0-1,18 0 1,-36 0-1,1 18-15,17-18 16,-17 0 0,0 0-16,35 0 31,-18 0-15,0 0-16,-17 0 15,-1 0-15,1 0 16,0 0-1,-1 0 1,1 0 0,0 0-1,-1 0 1,1 0 0,-1 0-1,1 0-15,0 0 31,-1 0-31,1 0 16,0 0 0,-1 0 15,1 0 0,0 0 16,-36 0 16,0 0-63,-17 0 31,17 0-16,-17 0-15,0 0 32,17 0-32,1 0 31,-19 0-15,1 0-1,17 0 1,1 0-16,-19 0 15,19 0 1,-1 0-16,1 0 31,-1 0-31,0 0 16,1 0 0,-1 0-1,-17 0 1,17 0-1,0 0-15,-17 0 16,0 0 0,0 0-1,17 0 1,0 0 0,1 0 15,-1 0-31,0 0 15</inkml:trace>
  <inkml:trace contextRef="#ctx0" brushRef="#br0" timeOffset="56998.8898">9648 11942 0,'-35'0'219,"18"0"-219,-19 0 31,19 0-31,-1 0 47,-17 35-47,-1-18 47,19 19-32,-1-36 1,18 17 0,0 1-1,0 0 32,0-1-31,0 1-1,18-18 17,-1 0-32,1 0 15,-18 18 1,18-18 0,-1 0-16,1 0 15,0 0 1,-1 0-1,1 0 1,17 0 0,-17 0-1,-1 0 1,1 17 0,0-17-1,-1 0 1,19 18-1,-19-1 1,1-17 0,-18 18 15,18-18-15,-1 18-1,1-1 1,-18 1-1,0 0 1,0-1 0,0 1 31,0 0-16,-18-1 0,1-17-15,-36 35-1,17-35 17,1 18-17,17-18-15,1 0 16,-18 0-16,17 0 15,0 0 1,1 0 15,-1 0-15,0 0 0,1 0 15,17-18-16,-18 1 1,18-1 31,0 1-31</inkml:trace>
  <inkml:trace contextRef="#ctx0" brushRef="#br0" timeOffset="58626.2562">10830 11712 0,'36'-17'78,"-1"17"-62,18 0-16,-18 0 15,88-18 32,1 18 0,-106 0-31,-1 0-1,19 0 17,-19 0-32,18 0 15,-17 0 1,17 0-1,-17 0 1,35 0 0,-18 0-1,-17 0 1,-1 0 15,1 0-15,0 0-1,-1 0 1,1 0 47</inkml:trace>
  <inkml:trace contextRef="#ctx0" brushRef="#br0" timeOffset="59648.6096">11148 11942 0,'0'52'125,"0"-34"-109,0 17-16,0 18 15,17 0 1,1 35 31,0-35 15,-18-35-46,0 0-1,0-1 1,0 1 0,0-1 46</inkml:trace>
  <inkml:trace contextRef="#ctx0" brushRef="#br0" timeOffset="61613.0952">10971 11942 0,'18'0'187,"0"0"-171,-1 0 0,1 0-1,0 0 32,17 17 0,-18 1-31,1-18-1,0 0-15,-18 17 32,17-17-32,1 18 15,0-18 16,-18 18-31,17-18 16,1 0 0,-18 17 15,18-17-15,-1 18-1,1-18 1,-18 18-1,18-1 1,-1-17 0,-17 18-1,18-18 17,-18 18-1,17-18-16,-17 17 1,0 1 31,0-1-31,0 1-1,0 0 16,0-1-15,0 1 15,-17 0-31,17-1 16,0 1 15,-18 0-31,1-1 31,17 1-31,-18-1 32,18 1-32,-18 0 31,1-1-15,17 1-1,-18-18 1,0 0-1,1 18 1,-1-18 0,-17 0-1,17 0 1,0 0-16,1 0 16,-1 0-16,1 0 15,-1 0 1,0 0-1,1 0 1,-1 0 15,0 0-15,18-18-16,-17 18 31,17-18-15,-18 18-1,0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01:27.22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4762 0,'53'18'140,"0"-18"-124,212 35 31,-212-17-31,-36-18-1,19 18-15,105-18 47,53 0 0,-106 17-31,-53-17-1,18 0-15,0 0 16,-18 0-1,18 0-15,18 0 16,-18 0 15,17 0-15,-17 0 0,-18 0-1,18 0 1,0 0-1,18-17 1,-54 17 0,36 0-1,53-18 1,-53 18 0,18 0-1,-1 0 1,-34 0-1,16 0 1,-34 0-16,35 0 16,-18 0-1,36 0 17,88-35-17,-71 35 1,18 0-16,-71 0 15,18 0-15,-18 0 16,0 0 0,-17 0-1,0 0 17,-1 0-17,1 0 1,0 0 234,-1 0-235,1-18 1,-1 18-16,1-18 16,17 18 15,-17 0-15,0 0-1,-1-17-15,1 17 16,0 0-16,-1 0 15,1-18 1,0 18-16,17 0 16,0 0-1,-17-17 1,-1 17 0,1 0-1,17 0 16,-35-18-15,18 18-16,0-18 16,17-17 15,0 0-31,0 17 16,-35 0-16,18-17 15,17 18 1,-35-1-1,18 0 1,0-17 0,-18 17-1,0 1-15,17 17 16,-17-36 0,18 36-1,-18-17-15,0-1 16,0 1-1,0-1 1,0 0 15,0 1 1,0-72-17,-18 54 1,1 0-1,-19 0 1,19-1 0,-19 1-1,-17-18 1,1 18 0,16 35-1,-52-35 1,35 17-1,-17 18 1,-19-18-16,1 18 16,18-17-1,-71 17 1,88-18 0,-18 18-16,18-18 15,-17 18-15,34 0 16,-34-17-1,-18-1 1,17 18 0,53 0-1,-70 0 1,0 0 0,17 0-1,19 0-15,-37 18 31,1-1-31,-18 1 0,18 0 16,18-1-16,17 1 31,-18-18-15,53 0 0,1 0-16,-1 18 15,1-18 1,17 17-1,-18-17 1,0 0 187,-35 0-172,18 0-31,-53 0 16,-18 0 0,-35 0-1,70 0 1,18 0 0,36 0-1,-18 0 1,17 0 15,0 0-15,-17 0-16,0 0 15,-1 0 1,1 0 0,17 0-1,1 0 1,-1 0-1,1 0 1,-1 0 0,0 0-1,1 18-15,-1-18 16,-17 0 0,17 17-1,0-17-15,1 36 16,-36-1-1,18 36-15,-1-19 16,1 1 0,0-17-1,17 34 1,1-52 0,17 17-1,-18-35 1,18 18 15,0-1-15,0 1 15,0 0-15,0-1-1,0 1 16,0 0-15,18-1 0,-18 1 15,17 0-15,-17-1 30,18 1-46,-1-18 16,1 17 15,0 1-15,-18 0 0,53-1-1,-53 1 1,17-18-1,1 18 1,-18-1 15,18-17-15</inkml:trace>
  <inkml:trace contextRef="#ctx0" brushRef="#br0" timeOffset="15145.7759">7461 5786 0,'0'17'156,"0"1"-140,0 17-1,0 0-15,0 1 31,0-19-15,0 1 0,0 0-1,0-1 1,0 1 0,0 17-1,0-17 1,0 17-1,0-17 17,0-1-17,0 1 1,0 0 0,0-1-1,0 1 1,0 0-1,0-1 1,0 1 15,0-1-15,0 1 31,0 0-16,0-1 0</inkml:trace>
  <inkml:trace contextRef="#ctx0" brushRef="#br0" timeOffset="17399.2725">7461 5856 0,'18'0'203,"0"18"-188,-18-1 17,35 19-1,0 17 31,-17-53-46,-18 35 0,17-18 15,-17 1 0,18 0-15,0-1 15,-18 1-15,17-18 62,1 0-47,0-18 16,-18-17-31,17 17-1,-17 1 1,18-18-1,-18 17 17,0 0-32,0 1 47,17-1-47,-17 0 15,0 1 1,18 17-1,-18-18-15,0 0 32,0 1-1,0-1-15,0 1 30,0-1-14,18 18 61,-18 35-77,0 0 0,0-17-1,0 17 1,17 36 0,-17-36-1,0-17 1,18 17-1,-18-17 17,18 17-17,-18-17-15,0-1 16,0 1 0,0 0-1,0-1 1,0 1-1,0 0 17,17-1-17,-17 1 17,18-1-17,-18 1 1,0 0 15,0-1-15</inkml:trace>
  <inkml:trace contextRef="#ctx0" brushRef="#br0" timeOffset="18594.0281">8079 6103 0,'17'0'156,"1"0"-156,17 0 31,-17 0-15,-1 0 0,19 0-1,34 0 32,-34 0-47,52 0 31,-71 0-15,1 0 31,17 0-31,-17 0-1</inkml:trace>
  <inkml:trace contextRef="#ctx0" brushRef="#br0" timeOffset="20729.8468">9031 5821 0,'-35'0'141,"0"17"-126,-18 1 16,35 17-15,0-35 0,-17 18-1,35 0 1,-18-1 0,1 1-1,17 0 1,-18-18 15,18 17-15,0 1-1,0-1 1,0 1 46,18-18-30,17 0-32,-17 0 31,17 0-31,-17 0 31,-1 0-15,1 0-1,0 0 1,-1 0 0,1 0-1,-1 0-15,1 0 16,0 0 0,-18 18-1,17-18 1,1 0-1,0 0 1,-18 17 0,17 1-1,1-18-15,-18 18 16,0-1 15,0 1 0,0 0-15,0-1 0,0 1 31,0 0-32,0-1 1,-18-17-1,1 18 17,-1-18-17,0 0 1,1 0 15,-1 0-31,0 0 31,1 0-15,-1 0 15,1 0-15,-1-18 0,18 1-1,0-1 1,-18 18-16,18-18 15,-17 1 1,17-1 31,0 0-31</inkml:trace>
  <inkml:trace contextRef="#ctx0" brushRef="#br0" timeOffset="21743.1491">9472 6209 0,'35'0'172,"-17"0"-172,17 0 31,-17 0-31,70 0 47,-70 0-31,-1 0 15,1 0-31,0 0 63,-1 0-32</inkml:trace>
  <inkml:trace contextRef="#ctx0" brushRef="#br0" timeOffset="22763.3907">9454 6050 0,'18'0'156,"0"0"-156,-1 0 31,72 0 16,-54 0-31,-18 0-1,1 0 16,0 0-15</inkml:trace>
  <inkml:trace contextRef="#ctx0" brushRef="#br0" timeOffset="23983.8662">10178 5927 0,'0'17'110,"0"19"-95,0-19 1,17 18 15,-17 1-15,0-19 15,0 1-15,18 0-1,-18-1 1,0 19 0,0-19 30,0 1-30,18-18-16,-18 18 16,0-1-1,0 1 1,0-1 15,0 1 0</inkml:trace>
  <inkml:trace contextRef="#ctx0" brushRef="#br0" timeOffset="25849.7307">9984 5980 0,'17'-18'125,"1"18"-109,0 0 0,-1 0-1,1 0-15,-1 0 16,1 0 15,0 0-15,-1 0-1,1 0 1,0 0 0,-1 0 30,1 0-30,17 0 0,-17 0-1,-1 0 17,1 0-32,0 0 15,-1 0 16,1 0-15,0 18 0,-1-18-1,-17 17 1,18-17 0,0 0-1,-18 18 1,17-18-16,-17 17 31,18-17-15,-18 18-16,0 0 15,17-1 1,-17 1 15,0 0-31,18 17 16,-18-17 15,18-1-15,-18 1-1,0 0 1,0-1-16,0 1 16,0-1-1,0 1 1,-18-18-1,18 18 1,-18-1 0,1-17-1,-1 18 1,-17-18 0,0 0 15,17 0-31,-17 0 15,-18 0 17,35 0-17,1 0-15,-19 0 16,1 0 0,17 0-1,1 0 1,-1 0-1,0 0 1,-17 0 0,18 0 31,-1 0-32,0 0-15,1 0 16,-1 0 15,-17 0-15,17 0-1,0 0 1,1 0 15,-1 0 16</inkml:trace>
  <inkml:trace contextRef="#ctx0" brushRef="#br0" timeOffset="31516.0334">7285 6297 0,'-18'0'188,"1"18"-157,-1-1-31,0 1 16,1 0 15,-1-1-31,18 1 0,-18 0 15,1-1 1,17 1 0,-36 17-1,19 18 1,-1-35 0,-17 17-1,17 18 1,1-53-1,17 35-15,-18-17 16,18-1 0,0 19-16,-18-19 15,18 1 1,0 17 15,0 1-31,0-19 16,0 18-1,0 18 17,0-35-1,0 0-31,0 17 16,0-17-1,18 17 16,0-18-31,-1 1 16,-17 0 0,18 17-1,0-17 1,-18-1 0,35 19-1,-18-19 1,-17 1-1,18-1-15,0-17 16,-18 18 0,17 0-1,1-1 1,0-17 0,-18 18-1,17 0 1,1-18-1,0 17 1,-1 1 0,1-18-1,-1 0 17,1 0-32,0 18 31,-1-18-31,1 0 15,0 0 17,-1 0-17,1 0 1,0 0 0,-1 0-1,1 0 1,0 0-1,-1 0 32,1 0-31,-1 0 15,1 0 0,0 0-15</inkml:trace>
  <inkml:trace contextRef="#ctx0" brushRef="#br0" timeOffset="33217.3413">7426 7267 0,'0'18'203,"0"-1"-203,18-17 16,-1 18-1,-17 0 1,18-1 15,-18 1-15,18-18-1,-18 18-15,17-1 79,1 1-64,-18 0 63,0-1-46,-18 1-1,1-18-16,-1 18 1,18-1 0,-18-17-1,-17 0 1,35 18 0,0-1-1,-18 1 16,1-18-15,17 18 0,-18-1-1,0-17 17,18 18-17,0 0 1,-17-18-1,17 17 17,0 1 15</inkml:trace>
  <inkml:trace contextRef="#ctx0" brushRef="#br0" timeOffset="51681.3336">3246 5733 0,'35'0'235,"-18"0"-220,1 0 1,17 0 0,54 0 31,-72 0-32,1 0-15,-1 0 16,1 0-1,0 0 1,-1 0 0,1 0-1,0 0 1,-1 0 0,1 0-1,-18-18 1,18 18-1,-1-18 17,1 1-32,-18-1 47,18 0-47,-1 18 31,-17-17-16,0-1 1,0 1 0,0-1 15,0 0-31,0 1 31,0-1-15,0-17-1,0-1 1,0 19 0,0-19-16,-17 19 15,17-1-15,0 1 16,0-1 0,0 0-1,0 1 1,-18-1-1,18-17 1,-18 17 0,18 0-1,-17 18-15,17-17 16,0-1 0,-18 1-1,0 17 1,18-36-1,-17 36 1,17-17 0,-18 17-16,18-18 15,-18 0 1,1 18 15,-1-17-15,18-1-1,-18 18 1,1 0 0,-1-18-1,18 1 1,-17 17 0,-1 0-1,0-18 32,1 18-16,17-17-31,-18 17 16,0 0 31,1 0-32,-1 0 32,0 0-31,1 0 31,17 17-47,-18-17 15,1 35 1,17-17 0,0 0-1,-18 17 1,18-17 0,0-1-1,-18 1-15,18 17 16,-17-17-1,17 17 1,0 0 0,-18 1-1,18 17 1,-18-53 0,18 35-1,0 0 1,0-17-1,0 35 1,0-18 0,0 0-1,0 1 1,0-1 0,0-18-1,0 1 1,0 0-1,0-1-15,18 1 16,-18 0 0,0-1-1,0 1 1,18 0 0,-1-1-1,-17 1 1,0-1-1,18-17 1,0 18 0,-18 0-1,17-1 17,-17 1-17</inkml:trace>
  <inkml:trace contextRef="#ctx0" brushRef="#br0" timeOffset="69314.4301">3228 11483 0,'0'18'109,"0"-1"-109,0 18 16,0 1-1,0 87 32,35 18 0,-35-105-31,0-19-16,18 19 15,-18-1 1,0-18-16,0 19 16,0-19 15,0 1-31,0 17 16,0 1 15,0-19-16,0 1 1,0-1 0,0 1-1,0 0 1,0-1 15</inkml:trace>
  <inkml:trace contextRef="#ctx0" brushRef="#br0" timeOffset="71527.0516">3246 11518 0,'0'18'125,"0"-1"-109,17 19-1,1-19 1,17 36 15,-17-35-15,-18 0-16,0-1 16,17 1-1,1-1 1,-18 1-1,0 0-15,18-18 16,-18 17-16,17 1 16,-17 0-1,18-18-15,-18 17 16,0 1 0,18 0 15,-18-1 0,17-17-15,1-17 46,-18-19-46,0 19-1,17 17 1,-17-36 0,18-17-1,-18 36 1,0-1 0,0 1-1,0-19 1,18 36-1,-18-17 1,0-19 0,0 19 15,0-1-15,0 0 15,0 1-16,17-1 1,-17 1 0,0-1-1,0 36 110,0-1-109,0 1 0,0 35-16,0 0 31,0-18-16,0 0-15,0 0 16,0 1-16,18-1 16,-18 0-16,0 1 15,18-1 1,-1 18-16,1-18 16,0 0-1,-18-17 1,17 17-1,-17-17 17,0 0-32,0-1 31,18-17-31,-18 18 16,0-1-1,18-17 1,-18 18 15,0 0 32</inkml:trace>
  <inkml:trace contextRef="#ctx0" brushRef="#br0" timeOffset="72463.8814">3969 11977 0,'53'0'140,"-36"0"-124,36 0 0,-18 0-16,-17 0 31,17 0 0,1 0 16,-19 0-16,1 0-15,-18-18 46</inkml:trace>
  <inkml:trace contextRef="#ctx0" brushRef="#br0" timeOffset="74365.7776">4780 11677 0,'-35'0'140,"0"0"-124,17 0-1,-17 18-15,-36 17 47,18 0 16,53-17-48,-17-18-15,17 17 16,0 1 0,0 0 31,0-1-32,17-17 32,18 0-31,-17 0-1,17 0 1,-17 0 0,17 0-1,-17 0 1,17 0-1,-17 0 1,17 0 0,-17 0-1,-1 0 1,1 0 0,-18 18-16,18 0 15,-18-1 1,17-17-1,-17 18 17,18 0-17,-18-1 1,18 1 0,-18-1-1,17 1 1,-17 0-1,0-1 17,0 1-17,0 0-15,0-1 32,0 1-17,-17 0 16,-1-18-31,18 17 16,-18-17 0,1 0-1,-1 0-15,-17 0 16,17 0 0,-35 0 15,-17 0-16,34 0 1,19 0 0,-1 0-1,0 0 1,1 0 31,-1 0-32</inkml:trace>
  <inkml:trace contextRef="#ctx0" brushRef="#br0" timeOffset="75357.8597">5151 12118 0,'35'0'125,"0"0"-109,36 0 15,17 0 16,-53 0-31,-17 0-1,-18 18 1,35-18 0,-17 0 30</inkml:trace>
  <inkml:trace contextRef="#ctx0" brushRef="#br0" timeOffset="76252.7281">5168 11942 0,'35'0'141,"-17"-18"-125,70 18-1,-35 0 1,-18 0 0,-17 0 15,0 0-16,-1 0 1,1 0 0</inkml:trace>
  <inkml:trace contextRef="#ctx0" brushRef="#br0" timeOffset="77387.8474">5838 11836 0,'0'35'172,"0"0"-156,0-17 0,0 0-16,18 52 31,0-35-16,-18-17 1,0 0 0,0-1-1,0 1 1,0 0-16,17-1 47,-17 18 0</inkml:trace>
  <inkml:trace contextRef="#ctx0" brushRef="#br0" timeOffset="79239.5477">5662 11853 0,'18'-17'125,"-1"17"-109,1 0-1,17 0-15,36-18 63,-1 18-16,-52 0-16,0 18-15,-1-18-16,-17 17 15,36 1 1,-19-18-1,1 0 1,-1 18 0,1-1 15,0-17-15,-18 18-16,17-18 15,-17 18-15,18-1 16,0-17-1,-18 18 1,0-1 0,17-17-16,-17 18 15,18 0 17,-18-1-32,0 1 15,0 0 16,0-1-15,0 1 0,-18 0-1,1-1 17,-1 1-17,0-18 1,18 17-1,-17-17-15,-19 18 16,19 0 0,-1-18-1,1 0 1,-1 0 0,0 0-1,1 0 1,-1 0-1,0 0 17,1 0-17,-1 0-15,0 0 32,1 0-17,-1 0 1,1 0 15,-1 0 16,0 0-31,1 0 30,-1 0 17,0 0 15</inkml:trace>
  <inkml:trace contextRef="#ctx0" brushRef="#br0" timeOffset="84821.5144">2999 12294 0,'-53'18'157,"-36"35"-142,54-18 1,-18 0-16,18-35 16,0 18-1,17 17-15,0-35 16,1 18-1,-1 0 1,18-1 0,0 1-1,-17 17 17,17 18 30,0-35-62,0-1 16,0 19-1,17-19 1,18 36 0,1-18-1,-36 1-15,35-1 16,-17 18-16,17 0 15,18 0 1,-36 0 0,19-53-1,-19 53 1,1-36 15,0-17-15,-18 18-16,17 0 15,1-18 1,0 0 0,-1 0-1,1 0 1,17 0 15,-17 0-15,35 0-1,-36 0 1,1 0 0,0 0 15,-1 0-31,1-18 31,0 18 16,-1-18-31,1 1-1,-1-1 17,-17 0 14,0 1-30,0 34 31,0 1-16,0 0-15,0 17-1,0-17 1,0-1-16,0 1 16,0-1-1,0 1 1,0 0 0,0-1-1,0 1 16,0 0 1,-17-36 46,17 0-78,0 1 31,-18-19-31,1 19 16,17-1-1,0 1 1,-18-1 15,18 0-31,0 1 16,0-1 93,0 0-93,0 1-1,18-1 1,-1 18 15,1 0 1,-1 0-32,1 0 31,0 18-16,-1-18-15,-17 17 16,18-17 0,0 0-1,-1 18 17,19-18-17,-19 18 16,1-18-15,-1 0 0,1 0 15,0 0-31,-18 17 16,0 1 15,0 0 16,-18-1-16,0 1-31,1-1 16,-1-17-1,1 18 1,-1-18-16,0 18 15,1-1-15,-1-17 47,18 18-47,-18-18 16,18 18 31</inkml:trace>
  <inkml:trace contextRef="#ctx0" brushRef="#br0" timeOffset="86468.1676">3933 12929 0,'0'18'125,"0"17"-109,18 36-1,-18 52 32,0-87-31,0-19-1,0 1 17,0-1-32,0 1 15,18 0 1,-18-1-1,17 1 1,-17 0 0,0-1-1,0 1 1,0 0 0,18-18-1,-18 17 1,0 1-1,0-1 17,0 1-17,18 0 1,-18-1 62</inkml:trace>
  <inkml:trace contextRef="#ctx0" brushRef="#br0" timeOffset="88436.6331">3969 13017 0,'17'0'235,"1"18"-235,17 17 15,-17-17 1,0 0 0,-1-18-1,1 17-15,-18 1 32,17-18-17,1 0 1,0 0-1,-18 18 1,17-18 15,1 0-15,-18-18 15,0 0-15,0 1-1,18-1 1,-18 0 0,0 1-16,0-1 15,17 0 17,-17 1-17,0-1 1,0 1 15,18-1 0,-18 0 16,0 1-16,18 17 94,-18 17-125,0 19 32,0-19-32,0 1 15,17-1 1,-17 1-16,18 17 16,-18 1-1,18-1 1,-1 0-16,1 1 31,-18-19-31,0 1 31,17-1-31,-17 1 16,18 0 15,-18-1-15,18 1-1,-18 0 1,0-1 0,0 1-1,17-18 1,-17 18 31,18 17-32,-18-18 1,0 1 15,0 0 16</inkml:trace>
  <inkml:trace contextRef="#ctx0" brushRef="#br0" timeOffset="89615.4341">4639 13388 0,'18'0'156,"17"0"-156,-17 0 16,17 0 0,-18 0-1,19 0 1,-1 0-16,36 0 47,-54 0-47,36 0 47,-18 0-16,-17 0-15,0 0 15</inkml:trace>
  <inkml:trace contextRef="#ctx0" brushRef="#br0" timeOffset="90631.5361">4657 13194 0,'17'0'125,"1"0"-109,17-18-1,-17 18-15,-1 0 16,19 0-16,-19 0 16,1 0-1,0 0-15,-1 0 16,1 0 0,0 0-16,-1 0 31,1 0-16,0 0 1</inkml:trace>
  <inkml:trace contextRef="#ctx0" brushRef="#br0" timeOffset="92452.3991">5556 12965 0,'-17'0'109,"-72"35"-78,36-18-15,18 1-1,18 0 1,-19-18-16,36 17 16,-17 1-1,-1-18 17,18 18-32,-18-1 15,1 1 1,-1-18-1,18 18-15,0-1 16,0 1 15,0 0 1,18-18-1,-1 0-31,1 0 31,0 0-15,-1 0-1,19 0 1,-1 0 0,-18-18-1,19 18 1,-19 0-1,19 0 1,-19 0 0,19 0-1,-19 18 17,1-18-32,0 17 15,-1-17 1,-17 18-1,18-18 1,-1 35 15,1-35-15,-18 18-16,0-1 16,0 1 15,0 0-16,0-1 1,0 1 0,0 0-1,-18-18 1,18 17 15,-17-17-31,-1 18 16,1-18-16,-19 17 15,1-17 1,17 0-16,-17 0 16,0 0-16,17 0 31,0 0-31,1 0 16,-1 0 15,1 0 0,-1 0 0,18-17 32</inkml:trace>
  <inkml:trace contextRef="#ctx0" brushRef="#br0" timeOffset="93946.5857">6032 13035 0,'0'18'172,"0"17"-156,0-17-16,0-1 15,0 89 17,18-53 30,-18-35-46,0-1-16,0 1 15,18 0 1,-18-1-16,0 1 31,0 0-15,0-1 15,0 1-15,0-1-1,0 1 32,0 0-31</inkml:trace>
  <inkml:trace contextRef="#ctx0" brushRef="#br0" timeOffset="94946.4083">5909 13282 0,'18'0'156,"-1"0"-140,19 0 15,-19 0-15,1 0-1,-1 0 1,1 0 0,0 0-1,-1 0 1,1 0 31,0 0-32,-1 0 79</inkml:trace>
  <inkml:trace contextRef="#ctx0" brushRef="#br0" timeOffset="96063.4659">6456 13088 0,'0'18'141,"17"-1"-141,1 72 31,0-19 16,-18-52-31,0-1-1,0 1 1,0 0 15,17-1-15,-17 1-16,0 0 47,18-18-32,-18 17 1,0 1 15,0-1 1</inkml:trace>
  <inkml:trace contextRef="#ctx0" brushRef="#br0" timeOffset="97749.6312">6332 13141 0,'18'-18'109,"17"1"-93,-17-1 0,0 18-1,-1 0 16,18 0-15,18 0 31,-35 0-47,0 0 16,-1 0-1,1 0 1,0 0 15,-18 18-15,35-18-16,-18 0 31,1 17-15,-18 1-1,18-18-15,-18 18 31,17-1 1,-17 1-17,18-18 1,-18 18 0,0-1-1,18 1 16,-18-1-31,0 1 16,17-18 0,-17 35-1,0-17 17,0 0-17,0-1 1,0 1 15,0 0-15,-17-18-1,-19 17 17,19-17-17,-1 18 1,0-18-16,1 0 15,-1 17 1,1-17 0,-1 0-1,0 0 32,1 0-31,-1 0-16,0 18 15,-17-18-15,17 0 16,1 18 0,-1-18-1,1 0 1,-1 0 0,0 0 30,1 0-30,-1 0 47</inkml:trace>
  <inkml:trace contextRef="#ctx0" brushRef="#br1" timeOffset="108752.0657">4163 8996 0,'0'0'0,"35"0"110,53 0-95,212-18 16,-124 18 16,-140 0-15,17 0-17,17 0 1,-17 0-1,35 0 1,-17 0 0,35 0-1,-89 0 1,89 18 0,-35-18-1,-18 0 1,17 17-1,1-17 1,17 0 15,-70 0-31,52 18 16,-52-18 15,35 0-31,-36 0 16,19 0-16,17 0 15,-36 0 1,36 0-16,0 0 16,-18 0-1,1 0 1,-1 0-16,18 0 16,-36 18-1,36-18 1,-17 0-1,17 0 17,-18 0-32,0 0 15,18 0 17,-18 0-17,1 0 1,-19 0-1,1 17 1,-1-17 187,19 0-172,-1-17-15,0 17 0,1 0-16,193-18 47,0 18-1,-158 0-30,-18 0 0,17-18 15,-34 18-15,-1 0-16,-18 0 15,19 0-15,-19 0 16,1 0-1,35 0 1,-18 0 0,0 0-1,18 0 1,-17 0 0,-19 0-16,19 0 15,16 0-15,-34 0 16,53 0-1,-54 0 1,72-17 15,-72 17-31,36 0 16,-18 0-16,18 0 16,-17 0-16,-1 0 15,0 0 1,18 0-1,-35 0 1,-1 0-16,1 0 31,0 0 172,-1 0-187,18 0 0,36 0-1,-18 0-15,106-18 16,-89 18 0,89 0-1,17 0 1,-87 0-1,69 18 17,-87-18-32,-1 17 15,1-17-15,-53 0 16,35 18-16,-18-18 16,-18 0-1,1 18-15,0-18 16,17 0-1,0 17-15,-17-17 16,17 0-16,-17 0 16,0 0-1,34 18 1,-16-18 0,-19 0-1,36 0 1,-17 0-1,-19 0 1,18 0-16,1 0 16,-19 0-1,19 0-15,-19 0 16,1 0 0,17 0-1,-17 0-15,-1 0 16,19 0-1,-19 0 1,1 0 0,0 0-1,-1 0 188,19 0-187,17 0 0,-1 18-1,248-1 1,-17 1 0,-195-18-1,18 18 1,35-18-1,-53 0 1,35 0 0,1 0 15,-71 0-31,0 0 31,0 0-15,-18 0-1,0 0 17,-17 0-32,70 0 15,0 0 1,-53-18 0,36 18-1,0-18 1,-36 18-1,35 0 1,-34 0 0,17-17-1,-36 17-15,89-36 16,-71 36 0,18-17-1,0 17 1,35-36-1,1 19 1,-72 17 0,54-18-1,-54 18 1,1 0-16,0 0 16,17 0-1,-17 0-15,34 0 16,-34 0-1,35-17 17,-18 17-32,-17 0 15,0 0 1,17 0 0,-18 0-16,1 0 15,0 0 1,-1 0-16,19 0 0,-19 0 15,1 0 1,35 0 0,-35 0-1,34 0 1,-16 0 0,-1 0-1,0 0 1,18 17 15,-18-17-15,-17 0-1,0 0 1,-1 0 15,1 0-15,0 0-1,-1 0 1,1 0 15</inkml:trace>
  <inkml:trace contextRef="#ctx0" brushRef="#br1" timeOffset="114876.7568">7056 12559 0,'17'0'156,"36"0"-156,71 0 32,123 0-1,-212 0-16,0 0-15,53 0 47,-17 0-15,-36 0-17,0 0 16,-17 0-31,0 0 16,-1 0 0,1 0-1,0 0 1,-1 0-16,1-18 16,-1 18-1,1-17 1,0 17-1,-1 0 32,-17-18 31,0 0-46,0 1-32,-17 17 15,-1-18 17,18 0-1,0 36 94,0 17-110,0-17 1,18-18-16,-18 18 16,0-1-1,0 1-15,0 0 16,0-1 0,0 1-1,0 17 1,17-35-1,-17 18 1,0-1 0,18-17-1,-18 36 1,0-19 15,0 1 0,0-53 79,0 17-95,-18 0 1,1-52 0,17 52-1,-18-35 1,18 36 0,0-1-1,0 0 16,-18 18-31,18-17 16,0-1 15,0 0 32,0 1-16,18 17 78,0 0-125,-1 0 15,1 0 1,0 0 0,17 17-1,-17-17 1,17 18-1,-17-18 1,-1 0 0,1 0-1,-1 0 1,-17 18 0,18-18 15,-18 17-31,18-17 15,-1 0 17,1 0-32,0 0 31,-1 0-15,1 0-1,-18 18 32,0 0 0,0-1-31,-18-17-1,18 18-15,-17 0 16,-19-18-1,19 17 1,-1 1 15,0-18-15,1 17 0,-1-17-1,18 18 1,-17 0-1,-1-18 1,0 17 31,1-17-31,17 18-16,-18-18 31,0 0 0,1 0-15,17 18-16</inkml:trace>
  <inkml:trace contextRef="#ctx0" brushRef="#br1" timeOffset="116244.8983">8819 12277 0,'0'35'140,"0"-17"-124,0 123 15,0-106-15,18 18-16,-18 0 16,18 70 30,-18-70 1,0-35-31,0-1 0,0 1-1,0 0 1,0-1-1,0 1 17,0 0-1,0-1-15,17 1-1,-17 0 1,0-1 31</inkml:trace>
  <inkml:trace contextRef="#ctx0" brushRef="#br1" timeOffset="118513.5547">8819 12382 0,'18'0'218,"-18"18"-202,18 0-16,35 35 47,17 0 0,-70-36-32,18 1 1,-1-18 0,-17 18-1,18-1 17,0-17-1,-1 0 0,-17-17 32,18 17-63,-18-18 62,18 0-62,-18 1 16,0-1-1,0 0 1,0 1 0,0-1 15,0 0-31,0 1 47,0-1-32,0 0 32,0 1-31,0-1 15,0 1 47,17 17 47,1 0-109,0 17-1,-18 18 1,17-17-16,18 17 16,-17 1-16,0-1 15,17 18 1,-35-18 0,18-17-1,-1-1 1,-17 1-1,0 0 1,0-1 0,0 1 15,0 0 0,0-1-15,0 1 31,18-18-47,-18 18 15,0-1 17,0 1-17,18-1 1,-18 1-1,0 0 17,0-1-17,0 1 1,17-18 0,-17 18 15,0-1 0,0 1-15</inkml:trace>
  <inkml:trace contextRef="#ctx0" brushRef="#br1" timeOffset="119758.0886">9737 12453 0,'0'18'187,"17"35"-171,-17-18-1,36 35 1,-19-17 0,1-17 15,-18-19-31,0 19 15,0-19 17,17 1-17,-17-1 32,0 1-16</inkml:trace>
  <inkml:trace contextRef="#ctx0" brushRef="#br1" timeOffset="120605.06">9666 12647 0,'35'0'125,"-17"0"-109,0 0 15,17 0-15,-17 0-1,-1 0 1,1 0-1,-1 0 17,1 0-17</inkml:trace>
  <inkml:trace contextRef="#ctx0" brushRef="#br1" timeOffset="122937.895">10583 12435 0,'-17'0'125,"-1"0"-110,0 0 1,-17 0-1,35 18-15,-18 0 16,1-18-16,-36 35 47,0 0 0,53-17-32,-18-18 1,1 18 0,-1-1-16,18 1 47,-18-1-32,1 1 1,17 0 15,0-1-15,17-17 62,1 0-47,0 0-31,-1 0 16,1 0-16,0 0 15,-1 0 1,19 0 0,-1 0 15,-18 0-16,1 0 17,0 0-32,-1 0 15,1 0 17,0 0-32,-1 0 31,1 18-16,0-18 1,-1 18 15,1-1-15,-18 1 0,18-18-1,-18 18 1,17-18 15,-17 17 0,0 1-15,0-1 15,0 1 0,0 0-15,0-1 31,0 1-31,0 0-1,0-1 32,0 1-31,-17-18 15,-1 0-15,0 0-16,1 0 31,-1 0-31,0 0 15,1 0 17,-1 0-32,0 0 31,1 0-15,-1 0-1,0 0 1,1 0-1,17-18 17,-18 18-17,1 0 1,-1 0 0,0 0-1,18-17 1,-17 17-1,-1 0 17,0 0-17,1 0 32</inkml:trace>
  <inkml:trace contextRef="#ctx0" brushRef="#br1" timeOffset="126695.9181">11060 12488 0,'17'0'125,"-17"18"-109,18 35 15,-18-18-15,0-17 15,0 35 0,17-18 1,1-17-17,-18-1 17,18 1-17,-18 0 1,0-1 31,0 1-47,17-18 31,-17 17-15,0 1 15,0 0-16,18-18-15,-18 17 47,0 1-15</inkml:trace>
  <inkml:trace contextRef="#ctx0" brushRef="#br1" timeOffset="127600.9189">11024 12753 0,'0'-18'156,"18"18"-156,0-17 47,17-1-31,-18 18 15,1 0-15,0 0 15,-18-18-15,17 18-1,1 0 1,-18-17 0</inkml:trace>
  <inkml:trace contextRef="#ctx0" brushRef="#br1" timeOffset="128982.3399">11589 12524 0,'0'17'219,"0"1"-203,0 0-16,0-1 15,0 1 1,0 17 47,0-17-63,0-1 15,17-17-15,-17 18 31,0 0-15,0-1 31,0 1 0,0 0-32,0-1 32,0 1-15</inkml:trace>
  <inkml:trace contextRef="#ctx0" brushRef="#br1" timeOffset="130912.8364">11465 12453 0,'18'0'156,"0"-18"-140,17 18-1,35-17 32,-34 17-31,-19 0-1,1 0 1,0 0 15,17 0-15,-18 0 0,1 0-1,0 0 1,17 0-1,0 0 1,-17 0 0,0 0-1,-1 0 1,1 17 0,0-17-1,17 18 16,-18-18-15,1 18-16,0-18 16,-18 17-1,0 1 1,17-18 0,-17 18-1,0-1 1,0 1-1,0 0 1,0-1 0,0 18-1,0-17 1,0 0 0,-17 17-1,-1 0 1,0-17 15,18 0-31,-35-18 31,35 17-31,-35 18 47,0-35-31,17 0-1,0 18 1,1 0 0,-19-18-1,1 0 1,0 17 0,17-17-1,-17 18 1,17-18-1,1 0 1,17 18-16,-18-18 31,0 0-15,1 0 0,-1 0-1,0 0 1,1 0-1,-1 0 1,1 0 0,-1 0-1,0 0 1,1 0 15,-1 0 0,0 0 32</inkml:trace>
  <inkml:trace contextRef="#ctx0" brushRef="#br1" timeOffset="137249.5992">3898 13741 0,'53'0'188,"0"0"-173,-18 0 1,18 17-16,35-17 31,36 0 16,-36 0 0,-70 0-31,35 0-1,-18 0 17,-17 0-17,17 0 1,0 0-1,-17 0-15,17 0 16,36 0 15,-1 0-15,-35 0 0,1 0-1,-1-17-15,0 17 16,-17 0-1,0-18-15,-1 18 16,18 0 0,-17 0-1,0 0-15,17 0 16,-17 0 15,-1 0-31,1 0 16,35 18-1,-18-1 1,-17-17 15,17 18-15,0 0 0,-17-1-1,0 1 1,34 0-1,-52-1 1,18 18 0,0-35-16,-18 18 15,0 0 1,17-1 0,-17 1-1,18 0 1,-18-1 15,0 1 0,-18-18 63,18-18-47,0 1-16,0-1-31,0 0 16,0 1 15,0-1-15,18 18-1,0-18 1,-1 1 0,1-1-1,17 18 1,18-35-1,-18 35 1,-17-18 0,0 18-1,35-17 1,35 17 0,-71 0-1,54 0 1,-36 0 15,18 0-15,-18 0-16,1 0 15,17 0 17,-18 0-17,-17 0 1,-1 0-1,1 0-15,0 0 0,-1 0 16,1 0 0,17 0-1,-17 0 1,17 0 0,0 0-1,1 0 1,-19 0-1,1 0 1,17 0 15,-17 0-15,-1-18 0,19 18-1,-19 0 1,-17-18-16,18 18 15,0-17-15,-1 17 32,1 0-17,-18-18 1,0 0 0,17 18 15,-17-17-31,0-1 15,18 18 1,-18-18 15,18 18-15,-18-17 0,0-1 30,17 18-30</inkml:trace>
  <inkml:trace contextRef="#ctx0" brushRef="#br1" timeOffset="141201.3452">10160 13123 0,'18'0'203,"-1"36"-188,-17-19 1,36-17-16,52 53 47,-71-53-47,89 18 47,-88-18-32,17 0-15,-17 0 16,-1 0 0,19 0-1,-1 0 1,0 0-1,1 0 1,-19 0 0,1 0-1,-1 0 1,1 0 0,0 0-1,-1 0 1,19 0-1,-1 0 1,0 0 0,18 0 15,-35-18-15,-1 18-16,1 0 15,0 0 1,-1-17-16,1 17 15,17-18 1,0 18 0,1 0-1,-19 0 1,19 0 15,-19-18-31,1 18 16,17 0-1,-17 0 17,0 0-17,-1 18 1,1-18 0,-18 18-1,17-1 1,1 18-1,0-17 1,-18 0 0,0-1-1,0 19 1,17-36 0,-17 17-1,0 1 1,0 0 15,0-1-15,0 1 15,0-36 63,0 1-94,0-19 31,0 1 0,0 17-15,18 1 15,-18-1-31,18 0 31,-18 1-15,17 17 0,1-18-1,0 18 16,-1 0-15,1 0 0,17-17-1,-17 17-15,17-18 32,-17 18-32,-1 0 15,19-18 1,16 18 15,-34 0-31,0 0 16,-1 0-1,1 0-15,17 0 16,-17 0 0,17 0-1,-17 0 1,35 0 15,-36 0-31,1 0 16,0 0-1,-1 0 1,19 0 0,-19 0-1,1 0 16,0 0-31,-1 0 32,1 0-32,-1-17 31,-17-1 0,0 0-15,18 18-1,-18-35 1,18 35 0,-18-35-1,17 17 1,1-17 15,-18 17-15,18 18-16,-18-17 31,0-1-31</inkml:trace>
  <inkml:trace contextRef="#ctx0" brushRef="#br1" timeOffset="142788.5405">11148 14023 0,'0'18'94,"0"17"-94,0 71 46,17 35 1,-17-124-47,18 36 16,-18 0-16,18-17 16,-18 52-1,0-71 1,17 36-1,-17-17 17,18-19-17,-18 1-15,0-1 16,0 1-16,0 0 31,0-1-15,0 1-1,0 0 17,0-1-17</inkml:trace>
  <inkml:trace contextRef="#ctx0" brushRef="#br1" timeOffset="144988.3755">11183 14076 0,'0'17'250,"18"-17"-234,-18 18-16,17 0 16,1-1-1,-18 1 1,35 17 31,-35-17-16,0 0-15,18-18-1,-18 17 1,18-17 31,-1 0-16,1 0 0,-1 0-15,-17-17-1,0-1 1,18 0-16,0 1 16,-1-1 15,1 0-15,-18-17 15,18 35-31,-18-18 15,0 1 1,0-1 15,0 1-15,0-1 15,0 0 0,0 1-15,17-1 78,1 18 15,-18 18-109,0-1 16,18 1-16,-18 17 15,17 89 17,36 17-17,-18-106-15,-17 18 16,-18 0-16,18-35 16,-18-1 15,0 1-31,17-18 15,-17 17 1,0 1 0,0 0 15,0-1-15,0 1 15,0 0 0,0-1 16</inkml:trace>
  <inkml:trace contextRef="#ctx0" brushRef="#br1" timeOffset="147691.9363">8978 14252 0,'0'18'125,"0"35"-109,0-18-16,0 0 15,0 18 1,0-17-16,18 87 31,17-17 0,-35-89-15,0 1 15,0 0-15,0-1 0,0 1-1,0 0 1,18-1-1,-18 1 17,0 0-17,0-1 17,0 1-17,0-1 16,0 1 32</inkml:trace>
  <inkml:trace contextRef="#ctx0" brushRef="#br1" timeOffset="149509.4005">9013 14323 0,'18'35'219,"-18"-17"-219,18-18 15,-18 17 1,17 1 0,1 0 31,-18-1-47,35 1 46,-17-18-30,0 0 15,-1 0 1,1 0-1,-18-18-16,0 1-15,0-1 32,17 0-17,-17 1 1,0-19 0,18 19-1,-18-1 1,0 0-1,0 1 1,0-1 0,0 1 15,0-1-15,18 18 15,-1 18 78,-17-1-93,0 18-1,0 18 1,18 18 0,0-36-1,-1 18-15,1-18 16,-18-17 0,18 17-16,-1 1 15,19-1 1,-36-17-1,17 17 17,-17-18-17,0 1 1,18 0 0,-18-1-1,0 1 1,0 0-1,0-1 32</inkml:trace>
  <inkml:trace contextRef="#ctx0" brushRef="#br1" timeOffset="150780.0932">10072 14270 0,'0'17'109,"0"36"-109,17 18 16,-17-18 0,53 211 31,-35-193-1,-18-53-14,0-1-1,0 1 0,0 0 16</inkml:trace>
  <inkml:trace contextRef="#ctx0" brushRef="#br1" timeOffset="151703.4474">9895 14534 0,'36'0'79,"-19"0"-64,72 0 16,105 0 16,-159 0-31,-18 0 0,1 0-16,0 0 15,-1 0 48,1 0-48,17 0 1</inkml:trace>
  <inkml:trace contextRef="#ctx0" brushRef="#br1" timeOffset="154470.9625">9066 15258 0,'18'35'156,"17"-35"-156,-17 18 16,17 17 0,0 0-1,36 18 1,0-35 0,-36 17-1,0-17 1,0-18 15,-17 0-31,0 0 16,-1 0-1,1 0 1,0 0-16,-1 0 16,1 0-1,0 0-15,34 0 31,-34 0-31,35 0 16,0-18 0,-35 18 15,-1-18-31,18 18 16,-17-17-1,0 17-15,17 0 16,0-18-16,-17 18 15,17-18-15,1 1 16,34-1 0,-35 0-1,18 1 1,-17-1 0,-1 18-1,0-17 1,18 17-1,-35 0 1,17 0 15,0 0-15,-17 17 0,17 36-1,18-18 1,-35 18-1,-1-35 1,-17 0 0,18-1-1,-18 36 1,18-53 0,-18 18-1,0-1 1,0 1 15,0 0-15,0-1 15,0-34 31,0-1-62,0 0 16,0-17 0,0 17-16,0-17 15,0 18 1,0-19 0,0 19-1,17-1 1,1 0 15,35-17-15,-36 17-1,36 18 1,0-35 0,-35 35-1,52-17 1,-34-1-1,-1 18 1,-17 0-16,17 0 16,-17 0-1,17 0-15,-18 0 16,1 0-16,17 0 16,-17 0-1,0 0-15,-1 0 16,19 0-1,-1 0 17,0 0-17,0 0 1,1 0 0,17 0-1,-53-18 1,17 18-16,1 0 15,0-17 1,-1 17 0,1-18-1,-1 0 1,1 1 0,-18-1-1,18 0 1,17 1 15,-35-18-15,0 17 15,18 18-15,-18-18-1,0 1 1</inkml:trace>
  <inkml:trace contextRef="#ctx0" brushRef="#br1" timeOffset="156960.4053">10089 16651 0,'0'-35'171,"0"0"-155,0-36-16,0 36 16,0-1-16,0 1 15,0-18 32,36 18 0,-36 17-16,17 18-31,1 0 16,0 0 0,-1 0 15,1 0-16,0 0 17,-1 18-17,1-18 17,-18 18-17,0-1 1,17 1 15,-17 0-15,0-1 15,0 18 16,0 1-32,-17 17 1,-1 0-16,1-1 31,-1-16-15,-17 17 0,-1 0-1,36-36 1,-17 36-1,-1-35 1,18 17-16,-18-35 16,18 18-16,0-1 15,0 1 1,0 0 0,0-1-1,0 1 32,0 0-31,18-18 15,0 0-15,17 0-1,-17 0 1,-1 0-1,1 0 1,0 0 0,17 0-1,-18 0 1,1 0 15,0 0-15,-1 0-1,1 0 1,0 0 15,-1 0 1,-17-18 14,0 0-30</inkml:trace>
  <inkml:trace contextRef="#ctx0" brushRef="#br1" timeOffset="158420.4382">10530 16334 0,'0'17'109,"0"36"-109,18 18 32,0 35-1,-1 17 31,-17-105-46,0 17 0,0-17-1,0 17 1,0 0-1,0-17 1,0-1 0,0 1-1,0 0 1,0-1 15,0 1 0,0 0-15,0-1 0</inkml:trace>
  <inkml:trace contextRef="#ctx0" brushRef="#br1" timeOffset="160873.6081">10548 16369 0,'0'18'156,"18"-18"-140,-1 17-1,1 1-15,-18-1 16,0 1-1,35 0 32,-35-1-47,36 19 47,-19-19-31,1-17-16,-1 18 15,1 0 17,0-18-17,-18 17 1,0 1 15,17-18-31,1 17 31,-18 1-15,18-18 0,-18 18 46,17-18 1,1-18-32,-18-17-31,0 17 16,0 1 30,0-1-46,18-17 32,-1-1-32,-17 19 47,18-1-47,-18 0 15,0 1 16,0-1-15,17 18 15,-17-17-15,0-1 0,0 0-1,0 1 32,0-1-31,0 0 46,0 1-15,18 17 16,-18 17-1,0 1-46,0 0-1,0 17 1,0-17 0,0 17-1,0 35 1,18 19-1,-1-54 1,-17 0-16,0 0 16,0-17-1,18 0-15,-18 17 16,0-17 15,18-1-31,-18 1 16,0 17-16,17-17 31,-17-1-15,0 1-1,0 0 1,0-1 0,18-17-1,-18 18 1,0 0-1,18-18 17,-18 17-32,0 1 0,0 0 15,0-1 17,17 1-17,-17-1 1,18 1-1,-18 0 17</inkml:trace>
  <inkml:trace contextRef="#ctx0" brushRef="#br1" timeOffset="175095.0054">11377 7214 0,'0'18'156,"0"0"-156,18 70 47,-1-71-31,-17 1 15,0 35 0,0-35 16,0-1-47,0 1 16,0 0-1,0-1 32,0 1-47,18-1 47,-18 1-31,18 0 15,-1-18-15,-17-18 15,18 0-31,35-70 16,-18 53-1,0-18 1,1-18 15,-1 54-15,-17-18-16,17-1 15,-18 1-15,36 0 16,-17 17 0,-1-52-1,18 52 1,-18-17-1,-17 17 1,17 0 0,0-17-1,-17 35 17,17-18-32,-35 1 0,18-1 15,17 1-15,-35-1 16,53 0 15,-35-17-15,-1 17-1,1 18 17,-18-17-32,18-1 15,-1 18 1,1 0-1,-18-18 32,18 18-31,-18-17 15,17 17-15,-17-18-1</inkml:trace>
  <inkml:trace contextRef="#ctx0" brushRef="#br1" timeOffset="177661.8161">11800 10477 0,'-17'0'110,"17"18"-110,0 35 31,0 18 16,0-54-31,0 1-16,0 0 31,0-1-31,0 1 31,0-1-15,0 1-16,0 0 31,0-1-15,0 19-16,0-19 15,0 1 16,0 0-31,0-1 16,0 1 0,0-1-1,35-52 95,-17 18-95,-1-36 1,1 17-16,35-69 31,-18 87-31,0-35 16,36-35-1,35-18 1,-53 71 0,17-36-1,-17 18 1,-35 53 0,17-53-1,0 36 16,-35-1-15,36 0 0,-19 1-1,1 17 1,0-18-16,-1 0 16,1 18-1,0-35 1,-1 35-1,1 0 1,-18-35 15,17 35-31,19-18 16,-19 1 15,1 17-15,-18-18-1,18 18 32</inkml:trace>
  <inkml:trace contextRef="#ctx0" brushRef="#br1" timeOffset="242282.4639">15487 4745 0,'35'0'141,"0"0"-125,36 0 15,0 0-16,-36 0 1,-17 0 0,17 0 15,-18 0-31,1 0 16,17 0-1,-17 0-15,0 0 16,-1 0-1,19 0 1,-19 0 0,18 0-1,-17 0 1,17 0-16,-17 0 16,0 0 15,-1 0-31,1 0 15,0 0 1,-1 0 15,1 0 1,-18 17-17,0 1 48,0 0-48,0-1 1,0 1 0,0 0-16,0-1 15,0 19-15,0-1 16,0 18-1,0 0-15,0-18 16,0 18 0,0-18-16,0 0 15,0 1-15,0-19 16,0 1 0,0 0-1,0-1 1,0 1-1,0 0 1,-18 17 0,18 0-1,0-17 1,0 17 0,0-17-1,0 35 16,0-36-15,0 1-16,0 0 16,0-1-1,0 1 17,0 17-17,0-17 1,-17-1-1,17 1 1,0 0 0,0-1-1,0 1 1,-18-18 0,0 18 30,1-1-46,-1-17 16,-17 0 15,17 18-15,0-18-16,-17 17 16,18-17-16,-1 0 15,-17 18 1,-1-18-1,1 0 1,0 0 0,0 0 31,-1 0-47,1 0 15,0 0 1,-1 0-1,19 0 17,-1 0-17,0 0-15,1 0 16,-1 0 0,1 0-1,-1 0 32,0 0-31,18-18-1,-17-17 1,17 18 0,0-19-1,0 19 1,0-19-1,0-17 1,0 1 0,0-72 15,0 89-15,0-53-1,0 70 1,0-17-1,0-18 1,0 35 0,0-17-1,0-18 1,0 35 0,0 1-16,0-1 31,0 0-16,0 1-15,0-1 16,0-17 31,0 17-47,0-17 31,0 0-15,0 17-1,0 0 1,0 1 0,0-1-1,0 0 17,0 1-17,0-1 32,0 0-31,0 1 15</inkml:trace>
  <inkml:trace contextRef="#ctx0" brushRef="#br1" timeOffset="244994.5869">17127 4621 0,'18'0'187,"0"18"-171,-18 0-1,0-1 1,35 36 31,-35-18 0,0-17-32,18-18 1,-18 18 0,0-1-1,0 1-15,17-18 32,-17 18-17,0-1 1,18-17 15,-18 18 0,17-18-15,1-18 15,0-35-15,-1 0-16,-17 18 15,0-35 1,18 17-16,-18 35 16,18-52 15,-1 34-15,1 1-1,-18 17 1,18-17-1,-18 17 17,0 1-32,17-18 31,-17 17-15,35 0-1,-35-17 1,0 17-1,18 1 1,0-1 15,-18 0-15,0 1 0,17-1 15,1 0-16,-18 1 1,18-1 0,-1 1 15,-17-1-15,18 18-1,-18-18-15,0 1 63</inkml:trace>
  <inkml:trace contextRef="#ctx0" brushRef="#br0" timeOffset="259205.1153">16281 12947 0,'-18'0'125,"18"18"-110,-53 17 32,35-18-47,1 19 31,17-19-31,-18-17 16,1 36 31,17-19 0,0 1-32,0 0 1,0-1 15,17-17-31,1 0 47,-1 0-47,-17 18 16,18 0-1,17-18 17,-17 17-17,0-17-15,-1 0 16,1 18-16,0-18 15,-1 17 1,1 1-16,0-18 16,-1 0-16,-17 18 15,35-1 1,-35 1 0,18 0-1,0-1-15,-1 1 16,-17 0-1,36-1 17,-36 1-17,0-1-15,0 1 32,17 0-17,-17-1 1,0 1-1,0 0 1,0-1 0,0 1-1,0 0 17,-17-18-17,-1 17 1,0-17-1,1 0 1,-1 0 0,0 0 15,1 0-15,17-17 15,-18-19-16,18 19 1,-17-19 0,17 1-1,0 17 1,0 1-16,0-18 31,0 17-15,0-17-16,17 17 31,-17 0-31,0 1 31,18-1-31,-1-17 32,-17-18-17,0 18 1,18 17-1,-18-17 1,0 17 0,0 0-16,0 1 15,0-1 1,0 0 0,0 1-1,0-1 1,-18 1-1,1 17 1,17-18 0,-18 18 15,1-18 0,-1 18-15,0 0 15,1 0-31,-1 0 31,0 0-15,1 0 46</inkml:trace>
  <inkml:trace contextRef="#ctx0" brushRef="#br0" timeOffset="260677.1259">16722 12947 0,'17'0'219,"1"0"-204,0 0 16,17 0-31,18 0 47,0 0 0,-36 0-16,1 0-15,0 0 31,-1 0-31,1 0-1,0 0 16,-1 0 1</inkml:trace>
  <inkml:trace contextRef="#ctx0" brushRef="#br0" timeOffset="262913.6456">16704 12965 0,'0'17'141,"0"1"-141,0-1 31,18 19 1,-18-19-32,0 1 15,17 17 32,1 18 0,-18-35-31,0 0-1,0-1-15,18 1 31,-18-1-15,0 1 15,0 0 1,17-18 30,-17-18-46,0 0 15,18 1-15,-1 17-1,-17-18 1,18 18-1,-18-17-15,18 17 32,-1-18-17,1 18 1,0 0 0,-1 0-1,1 0 1,0 0-1,-1 0 1,1 18 0,0-1 15,17-17-15,-35 18-16,17-1 15,1-17 1,-18 18-16,18 0 15,-18-1-15,17-17 16,1 53 0,0-53 15,-18 36-31,17-19 16,-17 1-1,0-1 1,0 1-16,0 0 15,0-1-15,18 1 32,-18 0-32,0-1 15,0 1 1,0 0 0,0-1-1,0 1 1,0-1 15,0 1-15,-18-18 15,18 18-31,-17-18 16,-1 0-16,0 17 15,1-17 1,-19 0-1,19 0 1,-18 0 15,17 0-15,0 0 0,1 0-16,-1-17 31,0 17-16,18-18-15,-17 0 32,-1 18-17,0-17 1,18-1 15,-17 18-15,-1 0 15,18-17 0,0-1-31,0 0 32</inkml:trace>
  <inkml:trace contextRef="#ctx0" brushRef="#br0" timeOffset="272401.1292">17410 13300 0,'17'0'328,"1"0"-312,17 0 0,-17 0-1,17-18 1,-17 18-16,52-18 47,-17 18 0,-35 0-32,-1 0 16,1 0 16,0 0 0,-1 0-16</inkml:trace>
  <inkml:trace contextRef="#ctx0" brushRef="#br0" timeOffset="274033.4243">17992 12965 0,'35'0'188,"-17"0"-172,-1 0-1,36 0 16,0 0 16,-35 0-15,-1 0-17,1 0 1,0 0-1,-1 0 17,1 0 15,0 0-1</inkml:trace>
  <inkml:trace contextRef="#ctx0" brushRef="#br0" timeOffset="276460.2384">17992 12982 0,'0'18'203,"0"-1"-188,17 1 17,-17 0-32,0-1 15,18-17-15,-18 18 16,0 0-1,18-1 1,-1 19 31,-17-1 0,0-17-32,18-18 1,-18 17 31,0 1 0,17-18 0,1 0-32,-18-18 17,18 1-1,-1 17-16,-17-18 1,18 18 0,0-18 15,-1 18-15,1 0 15,0 0-16,-1 0 32,1 0-31,0 0-16,-1 0 31,-17 18-15,18 0-1,-1-1 1,1 1 0,0-1-1,-18 19 17,17-19-17,-17 1 1,18 0-1,-18 17 1,0-17 0,0-1 15,0 1-15,0-1 15,0 1 0,0 0 0,0-1 47,-53-17-78,18 18 16,0 0 0,17-18 15,0 0-31,1 0 16,-1 0 15,0 0-31,1 0 31,-1 0-15,0 0-16,1 0 31,-1 0-15,0 0-1,1 0 1,-1-18-1,18 0 17,-17 18-32,-1 0 31,18-17-15,-18-1 30</inkml:trace>
  <inkml:trace contextRef="#ctx0" brushRef="#br0" timeOffset="279086.8849">18732 13000 0,'-35'0'141,"18"17"-125,-19 1 15,-17 0-16,36-1 1,-1 1 0,0 0-1,1-1 1,17 1 0,-18-18-16,18 18 15,0-1 48,0 1-48,0 0 1,18-18 15,-1 0-31,1 0 31,0 0 1,-1 0-17,1 0-15,0 0 32,-1 17-17,19-17 1,-19 0-1,1 0-15,-1 18 32,19-18-32,-36 17 31,17 1-15,1-18-1,17 18 1,-17-1-1,-18 1 1,0 0 0,18-1-1,-18 1 1,17 0-16,-17-1 31,0 1-31,0-1 16,0 19 15,0-19 0,0 1-31,0 0 16,0-1 15,0 1-15,-17-18-1,-1 0 17,0 0-32,1 0 15,-1 0 17,0 0-17,1 0 16,-1 0-15,0 0 0,18-18 15,0 1-15,0-1-1,0 0 16,0 1-15,0-1 0,0 0-1,0 1 1,0-1 0,0-17-1,0 17 16,0 1-31,0-1 32,36-35-17,-36 18 1,0 0 15,17 17 0,-17 0 16,0 1-31,0-1-16,0-35 16,0 35-1,0 1 1,0-1 15,0 0-15,0 1-1,0-1 32,0 1 0</inkml:trace>
  <inkml:trace contextRef="#ctx0" brushRef="#br0" timeOffset="280946.7593">19173 13247 0,'18'0'203,"0"0"-187,-1 0 0,1 0-1,35 0 32,0 0 0,-36 0-31,1 0 15,0 0-31,-1 0 31,1 0-15,0 0 15,-1 0-15,1 0 46,-18-18-46,18 18-1,-18-17 1,17 17 15,-17-18-15</inkml:trace>
  <inkml:trace contextRef="#ctx0" brushRef="#br0" timeOffset="282390.602">19191 13494 0,'18'0'141,"-1"0"-141,1 0 31,0 0-31,-1 0 32,19 0-1,16 0 16,-16 0-32,-19 0 1,1 0 0,17 0-1,-17 0 1,0 0-1,17 0 17,-17 0-17,-1 0 1,1 0 15,-1 0-15,1 0 15</inkml:trace>
  <inkml:trace contextRef="#ctx0" brushRef="#br0" timeOffset="292908.572">19826 13176 0,'0'-17'266,"18"-1"-235,-18 0-15,17 1 15,-17-1-16,18 18 17,17-53 30,-17 53-46,0-18 15,-1 18 0,1 0-15,-1 0 15,1 0 0,0 0 1,-1 0-1,1 18 0,-18 0-15,0-1-1,18 1 32,-18 0-31,0-1 31,0 1-32,0 0 17,0-1-1,0 1 0,0 0 0,0-1-31,0 1 47,0-1-31,-18 1 0,0 0-1,18-1 1,-17-17-1,17 18 1,-18 0 15,0-1-15,1 1 15,17 0-15,-18-18-1,18 17 1,-17-17 0,17 18-1,0-1 1,0 1 15,-18-18-15,18 18-1,-18-18 1,18 17 0,0 1 15,0 0-15,0-1 62,18-17 0,0 0-47,-1 0-31,1 0 31,-1 0 1,1 0-32,0 0 31,-1 0-16,1 0 1,0 0 15,-1 0-15,1 0 31,0 0-32,-1 0 17,1 0 46,0 0 0</inkml:trace>
  <inkml:trace contextRef="#ctx0" brushRef="#br0" timeOffset="303582.488">20232 13035 0,'17'0'250,"1"0"-219,0 0-31,17 0 47,0 0 0,-17 0-16,0 0-31,-1 0 32,1 0-1,-1 0-16,1 0 17,0 0 15,-1 0-16,-17 18 359,0-1-343,0 1-47,0 0 32,0 17-1,0 18 16,0-18-32,0-17 1,0-1 15,0 1-31,0 0 16,0-1 31,0 1-47,0 0 15,0-1 17,0 1-17,0 0 16,0-1-31,0 1 16,0-1 31,0 1-31,0 0 15,0-1 0,0 1-15,0 0 31,0-1-32,0 1 79,0 0-78,0-1-1,0 1 63,0-1-31</inkml:trace>
  <inkml:trace contextRef="#ctx0" brushRef="#br0" timeOffset="304578.2571">20302 13335 0,'18'0'110,"0"0"-95,-1 0 17,1 0-32,0 0 15,-1 0 16,1 0 1,35 0 15,-36 0-16,1 0-16,-18 18 17,18-1 15,-1-17-16</inkml:trace>
  <inkml:trace contextRef="#ctx0" brushRef="#br0" timeOffset="310178.7901">16933 5697 0,'0'18'203,"0"0"-188,18-18 1,-18 17-16,18 1 31,-1 17-31,1-35 16,-18 18-1,53 52 64,-36-70-79,1 0 31,0 0 0,-1 0 0,1 0-15,0 0 0,-1 0-1,1 0 1,17 0-1,-17 0 1,-1 0 0,19 0-1,-1-17-15,-17 17 16,17 0-16,0 0 16,0-18-1,-17 18 1,35 0-1,-18 0 17,1 0-17,-19 0 1,19-18 0,-1 18-1,-18 0 1,36 0-1,-17 0 1,-19 0 0,19 0-16,-19-17 15,18 17 1,1 0-16,-1-18 31,-17 18-31,35 0 16,-18 0 15,-18 0-15,19 0-1,-1 0 1,-17 0 0,17 0-1,-17 0 1,35 18-1,-36-18 17,1 17-32,-1 1 15,19 0 1,-19-1 0,19 19 15,-19-36-16,1 17-15,-18 1 32,18-18-32,-1 18 15,1-1 1,-1 1 15,1-1-15,-18 1-16,18-18 31,-18 18-31,17-1 31,1 1 1,-18 0 14,0-36 48,0 0-78,0 1-1,0-1 17,0 0-17,0 1 1,18 17-16,-18-18 31,0 1-31,17 17 16,-17-18-1,18 0 1,0 18 0,-1-17-1,1-1 1,17 0 0,0 1-1,-17-1 1,0 18-1,-1 0 1,1-18 0,0 18-1,-1 0 1,19 0 0,-19 0-1,1 0 1,35 0-1,-18 0 17,-17 0-17,17 0 1,-17 0 0,17 0-1,-18 0 1,1 0-16,17 0 15,1 0 1,-19 0 0,1 0-1,0 0-15,-1 0 16,1 0-16,-1 0 16,1 0-1,0 0-15,-1 0 31,1 0-31,17 0 32,-17 0-17,0 0-15,17 0 16,-17 0 0,-1 0-1,1 0 1,17 0-1,-17 0 1,-1 0 0,1 0-1,17 0 17,-17 0-32,0 0 15,-1 0 1,1 0 15,-1-17-15,1 17 31,-18-18-47,18 18 31,-1 0-31,1 0 47,-18-17-32,18 17-15,-18-18 32,17 0 14,1 18-14,-18-17-1,18 17-15,-18-18-1,0 0 48,0 1-16</inkml:trace>
  <inkml:trace contextRef="#ctx0" brushRef="#br0" timeOffset="320875.3182">16845 7197 0,'0'35'234,"18"-17"-218,-1-1 0,-17 1-16,53-1 31,-53 1-31,36 0 16,69 17 30,19 18 1,-106-53-31,-1 0 0,1 0-1,17 0 1,-17 0-1,-1 0 17,19 0-32,-19 0 15,1 0 1,17 0 0,-17 0-1,-1 0 1,1 0-1,35 0 17,-18 0-17,-17 0 1,17 0 0,-17 0-1,35 0 1,-36 0 93,1 0-109,35 18 0,70 70 31,-105-53-15,0-17-16,-1-18 16,-17 17-1,0 1 17,0-53 77,0 17-78,0 0-15,0 1-16,18-18 15,0 35 17,52-53-17,54-18 1,-54 36 0,-17 35-1,-18-18-15,-17 18 16,0-18-1,17 18-15,0 0 16,1 0 15,-1 0-31,-18 0 16,89 0 31,-70 0-32,-1 18 1,-18-18 0,19 0-1,-19 0 1,1 0 0,0 0-1,-1 0 1,1 0-1,0 0 1,-1 0 0,1 0-1,0 0 17,-1 0-17,1-18 16,-1 18 1,-17-35-17,0 18 1,0-1 15,0 0-15,0 1-1,0-1 1,0 0 0</inkml:trace>
  <inkml:trace contextRef="#ctx0" brushRef="#br0" timeOffset="326465.1847">19808 13829 0,'0'18'203,"0"-1"-171,18 1-17,0-1 17,-1 1 14,1-18-30,0 0 47,-1 0-48,1 0 1,0 0 15,-1 0 0,1 0-15,-1 0 0,1 0-1,0 0 16,-1 0-15,1 0 0,0 0-16,-1 0 47,19 0-32,-19 0-15,1 0 31,0 0-15,-1 0 0,1 0 15,-1 0-15,-17 18-1,0-1 16,18-17-15,-18 18 0,0 0 15,0-1 0,0 1 16,-18-18 16,18-18-48,-17 18-15,17-17 16,0-1-1,0 0 1,0-17 0,0 17-1,0 1 17,0-1-32,17 18 31,-17-17 0,18 17-15,0 0-1,-1 0 32,1 0-31,0 0-16,17 0 31,-17 0-31,-1 0 31,1 0-31,-1 17 32,1-17-32,0 0 15,-1 0 1,1 0-1,0 0 17,-1 0-17,1 0-15,0 0 32,-1 0-17,1 0 1,-1 0 15,1 0 16,0-17-16,-18-1-15,0 0-1,0 1 1,0-1 0,0 0 15,0 1-15,0-1 30,0 0-46,0 1 63,0-1-32,0 0 0</inkml:trace>
  <inkml:trace contextRef="#ctx0" brushRef="#br0" timeOffset="345789.498">22772 13264 0,'0'-17'234,"0"-1"-218,0 1 0,0-1-1,17 0 32,19 1 0,-19 17-31,1 0-1,0 0 1,-18-18-1,35 18 1,-17 0 15,-1 0 1,1 0-32,-1 0 46,1 18-14,-18-1-17,0 1 1,0 0 0,0-1-1,0 1-15,-18-1 16,18 1-16,0 0 15,-35 17 1,18-17 0,17 17-1,-18 0 1,0-17 0,1-18 15,17 35-16,0-17 17,-18-1-17,18 1 1,0 0 15,0-1-15,18-17 31,-1 0-47,19 0 15,-1 0 1,18 0 0,-18 0-1,-17 0 16,17 18-15,-17-18 0,-1 0-1,1 18 1,-1-18 0</inkml:trace>
  <inkml:trace contextRef="#ctx0" brushRef="#br0" timeOffset="347473.9717">23230 13176 0,'18'0'140,"0"0"-124,-1 0 0,1 0 15,35 0 0,-18 0 16,-35-17-31,18 17-1,-1 0 16,1 0 16,0 0-31,-1 0 31,-17 17 15,0 1-62,0 0 16,0-1 0,0 1-1,0-1-15,0 19 16,0-1 15,0 0-15,0 1-1,0-19 1,0 1 0,0 17-1,0-17 1,0-1-1,0 1 1,0 0 0,0-1-16,0 1 15,0 0 17,0-1-32,0 1 62</inkml:trace>
  <inkml:trace contextRef="#ctx0" brushRef="#br0" timeOffset="348357.0405">23336 13406 0,'18'0'156,"0"0"-140,-1 0-16,1 0 31,-1 0-15,1 0 15,0 0-15,-1 0 15,1 0 0,0 0 0,-1 0 1,1 0 14</inkml:trace>
  <inkml:trace contextRef="#ctx0" brushRef="#br0" timeOffset="349500.3678">23848 13529 0,'17'0'172,"1"0"-172,0 0 31,-1 0-31,19 0 16,-19 0 0,54 0 31,-18 0-1,-36 0-30,1 0-16,0 0 31,-1 0 1,1 0 14</inkml:trace>
  <inkml:trace contextRef="#ctx0" brushRef="#br0" timeOffset="350421.5854">23795 13300 0,'17'0'94,"1"0"-79,17 0 1,-17 0 15,0 0-15,-1 0-16,1 0 15,0 0 1,-1 0 15,1 0-15,0 0-1,-1 0 32,1 0-15</inkml:trace>
  <inkml:trace contextRef="#ctx0" brushRef="#br0" timeOffset="352599.4523">24571 12965 0,'-18'0'156,"1"17"-156,-36 18 32,0 1-1,35-1-16,1-17 1,-1 17 0,0-17-1,18-1 1,-17 1-16,17 0 31,0-1-15,0 1-1,0-1 17,0 1-32,17-18 31,-17 18-31,18-1 31,0-17-31,-1 0 31,18 0-31,-17 0 32,0-17-17,-1 17 1,1 0 0,0-18-16,-1 0 31,1 1-16,-18-1 1,0 1-16,18-1 31,-18 0-31,0 1 32,0-19-17,0 1 16,0 17-15,0-17 15,0 17 1,0 1-1,17 17 78,-17 17-109,0 1 16,0 17-1,0-17 1,0 17-16,0-17 16,0 17-16,18 18 15,-18-18 1,0 1 0,0-1-1,18-17 1,-18-1-1,0 1 1,0 17 0,0-17 15,17-1-15,-17 1-16,0 0 46,0-1-30,18 1 15,-18 0 16</inkml:trace>
  <inkml:trace contextRef="#ctx0" brushRef="#br0" timeOffset="354246.2205">24941 12894 0,'-17'53'125,"-1"-18"-109,0 0-16,18-17 15,-17 17 1,17 1-16,0-1 31,0 18 0,17 35 16,-17-70-31,0-1 15,0 1-31,18-18 16,0 18 15,-18 17-15,17-35-1,-17 18 1,0-1 0,0 1-1,18-1 1,0-17-1,-18 18 1,0 0-16,0-1 16,17-17-16,1 18 31,0 0-15,-18-1 15,17-17-16,-17 18 1,18 0 0</inkml:trace>
  <inkml:trace contextRef="#ctx0" brushRef="#br0" timeOffset="358589.2668">25277 13000 0,'-18'0'94,"0"0"-78,18 17-1,-35 19 32,0 17 0,35-36-31,0 1 31,0 0-32,0-1 17,17-17-17,1 0 16,0 0-31,-1 0 32,1 0-17,0 0-15,-1 0 32,1 0-1,-1 0-16,1 18 1,0 0 0,-1-18 15,-17 17-15,0 1-1,18-1-15,-18 1 47,0 0-31,0-1 15,0 1 0,0 0-15,0-1 15,-18-17 0,18 18-31,-17-18 32,-1 0-1,0 0-16,1-18 32,17 1-15,0-19-17,0 19 1,0-1-1,0-17 1,0 17 0,0-17-1,0 17 1,0 1 0,17-1-1,1 18 1,-18-18-1,18 1-15,-18-1 16,17 0 15,-17 1-15,18 17 0,-18-36-1,0 19 1,0-1 15,0 1-15,0-1 31,-18 18-16</inkml:trace>
  <inkml:trace contextRef="#ctx0" brushRef="#br0" timeOffset="359964.082">25523 13176 0,'18'-17'125,"0"17"-125,-1 0 15,1 0 1,0-18-16,-1 18 16,1 0-16,0 0 15,-1 0 1,1 0 0,-1 0-1,1 0 16,0 0-31,-1 0 32,1 0-17,0 0 48</inkml:trace>
  <inkml:trace contextRef="#ctx0" brushRef="#br0" timeOffset="361453.1651">25894 12947 0,'18'0'219,"-1"0"-219,1 0 46,-1 0-30,19 0 47,-1 0-32,-17 0-16,-1 0 32,1 0-15,0 0 14,-18-18 158</inkml:trace>
  <inkml:trace contextRef="#ctx0" brushRef="#br0" timeOffset="363259.2676">25964 12947 0,'0'18'125,"0"-1"-109,0 54 15,0-54-15,0 1 15,18-18-16,-18 18-15,0-1 16,0 1 0,18 0 31,-18-1-32,0 1 48,17-18-16,1 0-32,0 0 16,-18-18-15,17 1 0,1 17 15,0 0 0,-1 0-31,1 0 16,-1 0 31,1 0-32,-18 17 17,18-17-17,-1 18 1,1 0-1,-18-1 1,0 1 0,18-1-1,-18 1 17,17 0-17,-17-1 16,0 19-15,0-19 15,0 1-15,-17-18 0,-1 18-1,0-18 1,18 17-1,-17-17 1,-1 0 0,0 0-1,1 0 1,-1 0 0,1 0-1,-1 0 1,0 0-1,1 0 1,-1-17 15,0 17-31,1 0 47,-1 0-31,0 0 15,18-18-31,-17 18 16</inkml:trace>
  <inkml:trace contextRef="#ctx0" brushRef="#br0" timeOffset="364551.2416">26211 12718 0,'0'17'109,"36"1"-93,-19 0-1,1 17-15,0 0 16,-1-17 0,1-1-1,52 124 17,-34-35 30,-19-106-46,1 36-16,-18-19 15,0 1-15,0 0 16,18 17 0,-18-18-1,17 1 1,-17 0-1,0-1 1,0 1 0,0 17-1,0-17 17,0 0-17,0-1 16,0 1 1,0-1-17,0 1 17,0 0-32</inkml:trace>
  <inkml:trace contextRef="#ctx0" brushRef="#br0" timeOffset="368653.435">19879 6579 0,'0'53'125,"0"-18"-110,18 71 16,-18-88-15,0 0-16,0-1 16,0 1-1,0 0 1,0-1 15,0 1 0,17-36 1,-17 1-17,18-54 17,17 0-17,-35 36 1,0 17-16,18-17 15,-1 18-15,1-1 16,-18 0 0,18 1-16,-1-1 15,1 0-15,-18 1 16,35-1 0,-35 0-1,18 1 1,17-1-1,1-17 1,-19 17 0,18-17-1,1 17 1,-19 1 15,1-1-15,0-17-1,-1 35 1,1-18 0,0 1-1,-1-1 1,18 0 0,-17 1-1,0 17 1,-18-18-1,17 18 1,-17-18 15,18 18-31</inkml:trace>
  <inkml:trace contextRef="#ctx0" brushRef="#br0" timeOffset="370697.3056">26529 6473 0,'0'18'94,"0"0"-79,0 17-15,0 53 47,0 18 0,0-53-16,18-35-15,-18-1-1,17 1 1,-17 0 0,0-1-1,18-17 32,-18-35-47,0 17 16,0-35-1,0 0-15,0 18 16,17 0-16,-17-18 16,36-18-1,-19 18 1,19 1-16,-19 34 16,19-35-1,-19 18 1,36-18-1,-18 35 1,-17-17 0,-18 17-16,18 18 15,-1-17-15,1-1 32,0 18-17,-1-18-15,-17 1 16,18-1-1,-1 18 1,1-35 0,0 35-1,-18-18 17,17 0-17</inkml:trace>
  <inkml:trace contextRef="#ctx0" brushRef="#br0" timeOffset="388697.3106">15416 8343 0,'0'-17'141,"18"17"-141,0 0 16,-1 0-1,36 0 32,53 0 0,-71-18-31,1 18-1,-19 0 16,19 0-31,-19-18 0,18 18 16,1 0 15,-19-17-31,19 17 16,-19 0 15,1 0-15,0 0 31,-1 0-32,1 0 1,-1 0 31,1 0-16,0 0 16,-1 0-31,1 0 15,-18 17 31,0 1-46,0 17 15,18-17-31,-18-1 16,0 19-1,0-1 1,17 0-16,-17-17 31,0 17-31,0-17 0,18 17 16,-18-17 0,0-1-1,0 19 1,0-19-1,0 1 1,0 0-16,0-1 16,18 1-1,-18 0 1,0-1 0,17 18-1,-17 1 1,0-1 15,18-17-15,-18 17-16,0 0 31,0-17-15,0-1-1,0 1 1,0 0-1,0 17 1,0-17 0,0-1-1,0 1 1,0 0 15,0-1-31,0 1 63,-18-18-63,1 17 31,-1-17-31,0 0 16,1 18-1,-19-18-15,19 0 16,-19 0-1,-16 0 1,-1 0 0,35 0-16,0 0 15,1 0 1,-1 0 0,0 0-1,1 0 1,-18 18-1,17-18-15,-35 0 16,0 17 31,18-17-47,17 0 16,0 0-1,1 0-15,-1 0 16,1 0 15,-1 0 0,0 0-15,1 0 15,-1-17 0,18-19-15,-18 19 0,18-36-16,0 18 15,0-36 1,0 18 15,0 18-15,0 17-16,0-35 15,0 18-15,0 0 16,-17 0 0,17-1-16,0 19 15,0-1-15,0 0 16,0 1 0,0-19 15,0 19-16,0-1-15,0 0 32,0 1-17,0-1-15,0 1 47,0-1-31,0 0 31,0 1-32,0-19 110,0 1-125,0 17 0,0 1 0,0-1 32</inkml:trace>
  <inkml:trace contextRef="#ctx0" brushRef="#br0" timeOffset="390543.3506">15028 13159 0,'18'0'157,"0"17"-142,-1-17 1,19 36 31,34 34 0,-70-52-47,18-1 15,-1-17 1,-17 18 0,18 0-1,0-18-15,-1 17 16,-17 1-1,18 0 1,0-18 0,-1 17-1,1 1 1,-1-1 15,-17 1-15,18-18-1,0 0-15,-1 18 16,1-1 15,0 1 1</inkml:trace>
  <inkml:trace contextRef="#ctx0" brushRef="#br0" timeOffset="391770.2326">15363 13106 0,'-17'0'110,"-1"35"-95,1 18 17,-1-35-17,0 17 1,1-18 15,-19 19-15,36-19-1,0 1 1,-35 0 0,35-1-1,-18 1 1,1 0 0,-1-1-1,18 1 16,-17-1-31,17 1 16,-18-18 0,18 18-1,0-1-15,-18-17 32,1 18-17,17 0 1,0-1 15,-18-17-31</inkml:trace>
  <inkml:trace contextRef="#ctx0" brushRef="#br0" timeOffset="393073.2072">15205 13070 0,'17'18'156,"-17"0"-141,0 17 1,0 18 0,0-18-1,0 0 1,18 1 0,-18 34 15,18-34 16,-18-19-32,0 1 1,0-1 0,17 1-1,-17 0 1,0-1 31,0 1-32,0 0 48</inkml:trace>
  <inkml:trace contextRef="#ctx0" brushRef="#br0" timeOffset="394291.0272">14922 13353 0,'18'0'125,"0"0"-109,35 0 15,-18 0-31,53 0 47,-70 0-47,-1 0 0,19 0 16,-19 0 15,1 0-31,0 0 31,-1 0-15,1 0-16,0 0 31,-1 0-31,18 0 16,-17 0-1,0 0 17,-1 0-17,1 0 1,0 0-1,-1 0 1</inkml:trace>
  <inkml:trace contextRef="#ctx0" brushRef="#br2" timeOffset="401912.3666">15064 14905 0,'17'0'172,"1"0"-172,35 53 47,-18 0-31,0-36-1,-35 19 1,18-36 0,17 17-16,-35 19 15,18-19-15,0-17 32,-1 18-32,-17-1 15,18-17-15,-1 36 0,1-19 16,0 1-1,-1-18 1,1 35 0,17 1-1,-17-19 1,0-17 0,-1 18-1,-17-1-15,18-17 16,-1 18-16,-17 0 15,18-1 1,0 1 15,-18 0 1</inkml:trace>
  <inkml:trace contextRef="#ctx0" brushRef="#br2" timeOffset="403105.512">15505 14905 0,'-18'17'109,"0"19"-93,1-1-1,-1 0 1,-17-17-16,-18 88 47,0-18 0,18-53-32,17-17 1,-17 35 0,-1-18-1,19-17 1,17-1 0,-18-17-1,18 18-15,-17 0 16,-1-1-1,0-17 1,18 36 0,-35-19-1,35 1 1,0-1-16,-18-17 16,1 0-1,17 18 1,-18-18-16,18 18 31</inkml:trace>
  <inkml:trace contextRef="#ctx0" brushRef="#br2" timeOffset="405011.7566">15328 14905 0,'0'35'156,"0"0"-140,0 1 15,0-1-31,0-17 16,0-1-1,0 1-15,0 0 16,0-1 15,0 1-15,0 17 15,0 0 0,0-17-15,0 0 31,0-1-31,0 1-16,0 0 15,0-1 1,18 1-1,-18-1 1,0 1 15,17 0-15,-17-1 0,0 1 15,0 0 0</inkml:trace>
  <inkml:trace contextRef="#ctx0" brushRef="#br2" timeOffset="406521.4622">14958 15169 0,'17'0'156,"1"0"-140,17 18 15,71-18 16,-71 0-32,-17 0 1,35 0 0,-35 0-1,17 0 17,-17 0-17,17 0 1,0 0-1,-17 0 1,17 0 0,0 0 15,-17 0-15,17 0 15,0 0-16,-17 0 1,0 0 0,-1 0-16,1 0 31,0 0-15,-1 0-1,1 0 16,0 0-15,-1 0 15</inkml:trace>
  <inkml:trace contextRef="#ctx0" brushRef="#br2" timeOffset="411540.5105">22490 8484 0,'-18'0'218,"0"0"-202,1 0 0,-19 18 30,-17-18 1,36 18-31,-1-18 0,18 17-1,-35-17 1,17 0 31,1 18-32,17-1 17,-18 1-17,0-18 1,1 18-1,17-1 1,-18 1 15,18 0-31,0-1 16,0 1 15,0 0-15,0-1-1,0 1 1,0 0 15,0-1 1,0 1-17,0-1 1,18-17-1,-18 18 1,17-18 0,-17 18 15,18-1-15,-18 1-1,0 0 16,0-1-15,18-17 0,-18 18-16,17 0 31,-17-1-31,18 1 31,0-1 0,-1-17-15,-17 18-16,0 0 31,18-18-31,-18 17 16,17-17 0,-17 18 15,18-18-16,0 18 1,-1-18-16,1 0 31,0 0-15,-1 0 15,1 17-15,0-17-1,17 0 1,-18 0 15,1 0-15,0 0 0,17 0-1,0 0 1,-17 0 15,0 0-15,-1 0-16,1 0 15,0 0-15,-1 0 16,1 0 0,-1 0-1,1 0 1,17 0-1,-17 0 1,0 0 0,-1 0-1,1 0 1,0 0 0,-1 0-16,18 0 15,-17 0 1,0 0-1,-1 0-15,19 0 32,-19 0-32,19 0 31,-19 0-31,18-17 31,-17 17-31,0 0 16,-1 0-1,1 0 1,0 0 0,-1 0-1,1 0 1,17 0 15,-17 0-15,0 0-1,-1 0 17,1 0-1,-18-18-31,17 18 16,1 0 15,0 0-16,-18-18 1,35 18 0,-17-17 15,-1 17-15,-17-18-16,18 18 15,0 0 1,-18-18-1,17 18-15,-17-17 16,0-1 0,18 18-1,-18-17-15,0-1 32,17 18-17,-17-18-15,0 1 16,0-19 15,0 19-31,0-1 16,0 0-1,0 1-15,0-1 16,0 1-16,0-1 31,0-17-15,0 17 15,0 0-15,-17 1-1,17-1 1,-18 0 0,1 18-1,17-17 1,0-1-1,-18 0 1,0 18-16,18-17 16,-17-1-16,-1 18 15,-17-35 1,-1 17 0,-69 1 15,52 17-16,17-18-15,1 18 16,-18 0-16,-17-18 16,34 18-1,-17 0 17,36-17-32,-18 17 15,-1 0-15,1 0 16,0-18-1,17 18 1,-17-18 0,17 18-1,1 0-15,-1 0 16,0 0 0,-17 0-1,17 0 1,1 0-1,-1 0-15,0 0 16,1 0-16,-19 0 31,19 0-31,17 18 16,-18-18 0,1 0-1,17 18 1,-18-18-1,0 17 1,1 1 0,-1 0-1,0-18 1,1 17 15</inkml:trace>
  <inkml:trace contextRef="#ctx0" brushRef="#br2" timeOffset="414037.7654">16880 9137 0,'36'0'141,"-19"0"-141,1 0 15,0 0 1,-1 0-1,19 0 17,-1 0 15,-53 0 62,-17 0-93,0 0-1,17 0 1,-17 0-1,17 0 1,0 0-16,1 0 16,-1 18-1,0-18 1,1 0 0,-1 0-1,1 0-15,17-18 110,17 18-110,1-18 15,-1 1 16,1 17-31,0 0 16,-1 0 0,1 0-1,0 0 1,-1 0 0</inkml:trace>
  <inkml:trace contextRef="#ctx0" brushRef="#br2" timeOffset="416108.216">17533 9137 0,'18'0'187,"-1"0"-187,-17 18 16,53-18 31,-35 0-1,0 0-30,-1 0 31,1 0 0,-1 0 0,-34 0 31,-1 0-63,-17 0-15,0 0 32,17 0-32,-17 0 0,17 0 15,0 0 1,1 0 0,-1 0 15,0 0-16,1 0 1,34 0 140,1 0-140,0 0 0,-1 0-1,1 0 1,35 0-1,-35 0 17,-1 0-17,1 0 1,0 0 0,-1 0 15,1 0 0</inkml:trace>
  <inkml:trace contextRef="#ctx0" brushRef="#br2" timeOffset="421456.4975">21502 5168 0,'17'-17'188,"1"17"-173,53-71 32,-54 53-47,36 1 32,-35-1-17,-1 0-15,72-17 47,-72 35-47,54-35 47,-54 35-47,1 0 16,0 0-1,-1 0-15,19 0 16,-36-18-16,17 18 15,1 0 1,0 0 0,17 0 15,-17 0-15,-1 0-1,1 0 1,-1 0-1,1 0 1,17 0 0,-17 0 15,0 0-15,-1 0-16,1 0 15,0 0 1,-1 0-1,1 0 1,-1 0 0,1 0 15,0 18-15,-1-18-1,1 0 1,0 18-1,-1-18 1,1 0 0,0 0-1,-18 17 1,17-17 0,1 0-1,-18 18 1,17-1 15,1-17-15,0 0 15,-1 0 16,1 0-16,-18 18 0,18-18 1,-1 0-1,-17 18-31,18-18 15,0 0 32,-1 0-15,-17 17-1,18-17-16,0 0 1,-18 18 0,0 0-1,17-18 1,1 0 0,-18 17-1,17-17 1,-17 18-1,18 0 17,0 17-17,-18-18 1,0 1 0,17-18-1,-17 18-15,18-1 16,-18 1-16,0 0 15,0-1 1,0 1 0,0 0-1,0-1 1,0 1 0,0-1-1,0 1 1,0 0-1,-18-1 1,18 1 0,-35 0-1,17-18 17,-17 0-17,0 17 1,17-17-1,1 18-15,-19 0 16,1-18 0,0 0-1,-1 17 1,1-17-16,35 18 16,-35-18-1,17 0-15,1 18 16,-19-18-1,19 17-15,-36-17 16,35 0 15,-17 18-15,-18-18-16,35 17 31,-17-17-15,0 18-1,17-18 1,1 0 0,-1 0-16,0 0 31,1 0 0,-1 0-31,-17 0 31,17 0-15,0 0 0,-17 0-16,0 0 15,17 0 1,1 0 0,-1 0-1,0 0 1,1 0-1,-1 0 1,-17 0 0,17 0-1,0 0 1,1 0 0,-1 0-1,1-35 1,-1 35-1,0-18 1,18 1 0,-17-1-1,-1-17 17,0 35-32,18-18 15,0 0-15,0 1 16,-17-1-1,17 0 1,-18 1 0,0-19-1,1 1 1,17 18 0,-18 17-1,18-18-15,0 0 16,0 1-1,0-1 1,0 0-16,-17 1 31,17-1-15,0 0 0,0 1-1,0-1 1</inkml:trace>
  <inkml:trace contextRef="#ctx0" brushRef="#br2" timeOffset="426809.1837">16457 14834 0,'-35'0'109,"0"0"-93,-18 0-1,35 18-15,-35 0 16,-53 34 31,53 1 0,53-35-32,-17 17 17,17-17-17,0 0 1,0-1-1,0 1 17,0 0-32,17-18 31,-17 17-15,18-17-16,0 18 31,-18-1-31,17-17 15,1 0 1,-1 0 15,1 0-15,0 0 0,-1 0-1,1 0 16,-18-17-15,18-1-16,-1 18 16,-17-17-1,18-1 1,0 18-16,-18-18 16,17-17-1,-17 17 1,0 1 15,18-1-15,-18-17-1,18 35 1,-18-18 0,0 0-1,0 1 1,0-1-1,0 1-15,0-1 32,17 18-17,-17-18 17,18 18 14,-18 18-30,0 0-16,0 34 16,0 19 15,0-36-15,0 1-1,17 17 1,-17-18-1,0-18 1,0 1 0,0 17-1,0-17 1,0 0 0,0-1-1,0 1 16,0 0-31,0-1 16,0 1 15,18-1-15,-18 1 0,0 0-1,0-1 1,0 1 31,0 0-32,0-1 32</inkml:trace>
  <inkml:trace contextRef="#ctx0" brushRef="#br2" timeOffset="428171.8375">16492 14887 0,'18'0'125,"0"0"-125,-1 0 16,1 0 0,70 0 15,-17 0 16,-54 0-16,1 0 0,0 0-15,-1 0-1,1 0 64</inkml:trace>
  <inkml:trace contextRef="#ctx0" brushRef="#br2" timeOffset="429940.7994">16528 14975 0,'17'18'140,"-17"0"-140,0-1 16,18 1 15,-18 0-15,18-1 15,-18 1-15,0 0 30,17-18-14,1 0-17,-1 0 1,-17-18 15,18 18-15,0-18-1,-1 18 1,19 0 0,-19 0 15,1 0-15,17 0-1,-17 18 1,17 0-1,-17-1 1,-18 1 0,17-1-1,1 1 1,-18 0 31,18-1-47,-18 1 15,17 17-15,1-17 16,-18 0-16,0-1 16,0 1-1,0-1 17,0 1-17,0 0 1,0-1 15,0 1-15,0 0 15,-18-18-15,18 17-16,0 1 31,-17-18-31,-1 0 15,0 0 1,1 0 0,-1 0 15,0 0-15,1 0-1,-1 0 1,1 0-1,-1 0 1,0 0 0,1 0-1,-1-18 1,0 1 0,1 17 15,17-18-16,-18 18-15,18-18 16,-18 18-16,1-17 31,17-1-31,0 0 32,-18-17-17,1 0 1,17 17-1</inkml:trace>
  <inkml:trace contextRef="#ctx0" brushRef="#br2" timeOffset="431899.9225">17092 15205 0,'0'-36'125,"0"19"-110,18-18 1,-1-36 46,-17 53-46,0 1 0,0-1 15,0 0-16,0 1 1,0-1 15,0 0-15,0 1 78,18 17-32,0 0-46,-18 17-1,0 1 1,0 0 0,0 17-1,17 18 1,-17-18 0,0-17-1,0 0 16,0 17-31,0-18 16,18 1 15,-18 35-31,0-35 32,18-1-17,-18 1 1,0 17-1,17 0 1,-17-17 0,18 17-1,-18-17 1,0 0 0,0-1-1,0 1 16,0 0-31,0-1 16,0 1 31</inkml:trace>
  <inkml:trace contextRef="#ctx0" brushRef="#br2" timeOffset="433638.0646">17533 15205 0,'18'0'187,"-1"0"-171,19 0 0,-19 0-16,1 0 15,17 0-15,0 0 32,1 0-1,17 0 31,-36 0-46,1 0 15,0 0-31,-1 0 16,1 0 15,-1 0-31,19 0 31,-19 0-15,1 0 0,0 0 15,-1 0 0</inkml:trace>
  <inkml:trace contextRef="#ctx0" brushRef="#br2" timeOffset="439623.782">18256 15152 0,'18'-18'110,"-18"1"-95,0-1-15,18 0 31,-18 1-31,0-1 32,17 0-32,-17 1 15,0-1 17,0 0-1,0 1-16,0-1 1,0 0 0,0 1 46,0-1-31,18 18 16,-18 18 47,0-1-63,0 1-15,0 0-16,0 17 16,0-17-1,0-1 1,0 1-1,0 0 1,0-1-16,0 1 16,0 0-16,0-1 15,0 1 1,0-1 0,0 1-1,0 0 1,0-1-1,0 1 1,0 0 0,0-1-16,0 1 31,0 0-15,0-1-1,0 1 1,0-1-1,0 1 32,0 0-31,0-1 46</inkml:trace>
  <inkml:trace contextRef="#ctx0" brushRef="#br2" timeOffset="441297.8562">18538 14958 0,'18'0'234,"0"0"-218,-1 0-1,1 0 1,0 0 15,-1 0 0,1 0 1,0 0-1,-1 0 16,1 0-16,-1 0 16,1 0 47,0 0-63</inkml:trace>
  <inkml:trace contextRef="#ctx0" brushRef="#br2" timeOffset="443123.6954">18574 14993 0,'0'18'141,"0"-1"-141,0 19 47,0-19-47,0 1 16,17 0-1,-17-1 1,0 1 15,0-1 16,0 1 0,18-18-32,0 0 17,-1 0-17,1 0 32,0 0-31,-1 0-1,1 0 1,-1 0 0,1 0 15,-18 18-15,18-18-1,-18 17 1,17-17-1,-17 18 1,18-18 0,0 0-1,-18 18 1,0-1 0,0 1-1,17-18 1,1 18 15,-18-1-31,0 1 31,0-1-15,18-17 0,-18 18-1,0 0 1,0-1-1,0 1 17,0 0-1,0-1-15,-18-17-1,0 18 1,1-18-1,-1 0 1,0 0-16,1 0 31,-19 0-15,19 0 15,-1 0-15,1 0-1,-1 0 1,0-18 0,1 18 31,-1 0-32,18-17-15,0-1 31,-18 18-31,1-18 16,-1 1 0,18-1-1</inkml:trace>
  <inkml:trace contextRef="#ctx0" brushRef="#br2" timeOffset="445393.1745">19173 15011 0,'-17'0'125,"-18"0"-109,17 17 0,-53 1-1,36 0 17,17-18-32,1 0 15,-1 17 1,18 1-16,-17-18 31,-1 18-15,0-1-16,18 1 31,0-1 0,0 1-15,0 0-1,0-1 17,0 1-32,0 0 47,18-18-32,0 0 1,-1 0-1,1 0 1,-1 0 15,19-36-15,-19 19 0,1 17-1,-18-18 1,18 0-1,-1 18-15,1-17 16,-18-1 0,18 1-1,-18-1 1,17 0 0,-17 1-1,0-1 1,0 0-1,0 1 17,0-1-1,18 18-15,-1 0 15,1 0 16,-18 18-47,0 17 31,0 0-31,0-17 16,18 70 15,-18-17-31,0-54 15,17 54 17,1-18-17,-18-36 1,0 19 0,0-19 15,0 1-16,18-18-15,-18 18 16,0-1 0,0 1-1,17-18-15,-17 17 32,0 1-32,0 0 46,18-18-46,-18 17 16,0 1 15</inkml:trace>
  <inkml:trace contextRef="#ctx0" brushRef="#br2" timeOffset="446852.1374">19562 15381 0,'35'-18'141,"0"18"-110,-17 0-15,-1 0-16,19 0 15,-19 0 1,36-17 15,0 17 16,-35 0-16,-1 0-15,1 0 15,0 0 32</inkml:trace>
  <inkml:trace contextRef="#ctx0" brushRef="#br2" timeOffset="448137.8414">19562 15187 0,'17'0'172,"1"0"-157,-1 0 1,1 0 0,0 0-1,-1 0 1,36 0 31,0 0 0,-35 0-32,-1 0 1,1 0 31,0 0-32</inkml:trace>
  <inkml:trace contextRef="#ctx0" brushRef="#br2" timeOffset="462461.3478">20091 14905 0,'17'0'297,"1"0"-281,0 0 15,-1 0-16,19 17 17,-19-17-17,1 0 17,-1 0-17,1 0 1,0 0 15,-1 0-15,1 0 15,0 0-15,-1 0 30,1 0 1,-18 18 16,0 0-16,0-1-47,0 1 15,0 0 1,0-1 0,0 1-1,-18 0 1,18-1-1,0 19 1,0-19 0,0 1-1,0 17-15,-17-35 16,17 18 0,0-1-1,0 1-15,0 0 16,0-1 15,0 1-15,0 0-1,0-1 17,0 1-32,0-1 31,0 1-16,0 0 1,0-1 47,0 1-48,0 0 16,0-1 1,0 1 15</inkml:trace>
  <inkml:trace contextRef="#ctx0" brushRef="#br2" timeOffset="463537.5686">20161 15152 0,'18'0'188,"0"0"-173,-1 0 1,1 0-1,-1 0 17,1 0-17,0 0 17,17 0 30,-17 0-31,-1 17-15,1-17 0,0 0-1,-1 0 16,-17 18-15,18-18 15,-18 18-15,17-18 0</inkml:trace>
  <inkml:trace contextRef="#ctx0" brushRef="#br2" timeOffset="465758.1035">20814 14993 0,'-35'0'94,"17"0"-78,-17 0-1,17 18-15,0-18 16,1 17 0,-19 36 31,19-53-32,17 53 32,0-35-31,0-1-1,0 1 1,0 0 0,0-1 15,0 1-16,17-18 1,-17 18 0,18-18-1,0 17 1,-1-17 0,1 0 15,0 0-16,-1 0-15,1-17 32,0-1-17,-1 0 1,1 1 0,-18-1-1,0 0 1,18 18-1,-18-17 1,17 17-16,-17-18 16,0 1-1,0-1 1,0 0 15,0 1-15,0-1 15,18 18 94,-18 18-109,0-1-1,0 1 1,0 0-16,0-1 16,17 1-16,-17-1 15,0 19 1,18-19-1,-18 19 17,0-1-17,0 0 1,0-17 0,0-1-1,18-17 1,-1 36 15,-17-19-15,0 1-1,0 0 1,0-1 15,0 1-15,0 0 15,0-1 0,0 1 1,0-1 46</inkml:trace>
  <inkml:trace contextRef="#ctx0" brushRef="#br2" timeOffset="468417.9564">21131 15064 0,'0'-18'360,"18"18"-345,0-18 1,-1 18 31,19 0 0,-19 0-32,1 0 32,-1 18-31,1-18-1,-18 18 1,0-1 0,18-17-1,-1 18 16,-17 0-15,0-1 15,0 1 1,0-1-17,0 1 16,0 0-31,0-1 16,0 1 0,0 0-1,-17 17 1,17-17 0,-18-18-1,0 17-15,18 1 16,-17-1-16,17 1 31,0 0-31,-18-1 16,18 1-1,-17 0 1,17-1 15,0 1-31,0 0 31,0-1-15,0 1 15,0-1 1,0 1-17,17-18 63,1 0-46,17 0-17,-17 0 16,-1 0-31,1 0 16,0 0 0,-1 0 15,1 0-15,0 0-1,-1 0 1,1 0 15,0 0-31,-1 0 31,1 0 1,-1 0-17,1 0 1,0 0 15</inkml:trace>
  <inkml:trace contextRef="#ctx0" brushRef="#br2" timeOffset="486805.639">19720 9137 0,'0'18'203,"18"-18"-171,-18 17-17,0 1 17,53 17 14,-53-17-30,17-18 0,1 0-1,-18 17 1,18-17 15,-1 0 0,1 0 1,0 0-1,-1 0 0,1 0 0,0 0-15,-1 0 0,-17-17-1,18-1 1,-1 18 0,1 0-1,0 0 16,-1 0-31,1 0 16,0 0 0,-1 0-1,1 0 1,0 0 0,-1 0 15,1 0-31,-18 18 15,18-18 1,-1 0 0,-17 17-1,18 1 1,-1 0 0,1-1 15,-18 1-16,18 0 1,-18-1 0,0 1-1,17-18 1,-17 18 0,0-1 30,-17-17 33,17-17-64,-18-1 16,18 0-31,0 1 32,0-1-17,0 0 1,0 1 31,0-19-32,18 36 1,-1 0-16,-17-17 16,18 17-1,0 0-15,-1-18 32,1 18-17,0 0 1,-1-18-1,1 18 1,-1-17 0,1 17-1,0-18 1,-1 18 15,1 0-15,0 0-1,17 0 1,-35-17 0,18 17-1,-1-18 1,1 18 0,-1 0 15,1-18-16,-18 1 17,0-1-17,18 18 1,-18-18 0,0 1-1,17-1 1,-17 0-1,0 1 1,0-1 15,0 1 1</inkml:trace>
  <inkml:trace contextRef="#ctx0" brushRef="#br2" timeOffset="502543.4235">19085 10072 0,'0'17'171,"0"1"-171,18 0 32,-18-1 15,0 1-16,18-18-16,-18 18-15,17-18 32,1-18-1,-1 18-31,-17-18 16,0 1-1,18-1-15,0 0 16,-1 1-16,-17-1 15,18 18 1,-18-17-16,18-1 16,-1 18-1,1-18 1,-18 1-16,18-1 16,-1 18 15,18-35-31,-17 35 31,-18-18-15,18 18-1,-18-18 1,17 1 0,1 17-1,-18-18 1,18 0-16,-1 18 15,1-35 1,0 18 0,-1 17-1,1-18-15,-18 0 16,0 1 15,18 17-31</inkml:trace>
  <inkml:trace contextRef="#ctx0" brushRef="#br2" timeOffset="504442.4755">20197 15628 0,'17'0'203,"1"0"-188,17 0 17,-17 0-32,-1 0 15,1 0 1,17 0-1,1 0 17,16 0 15,-34 18-16,0-18-16,-1 0 1,1 0 15,0 0-15</inkml:trace>
  <inkml:trace contextRef="#ctx0" brushRef="#br2" timeOffset="506058.6933">21202 15752 0,'18'0'156,"-1"0"-140,1 0-1,-1 0 1,1 0-16,0 0 16,-1 0-16,19 0 31,-19 0-15,19 0-1,-19 0 1,1 0-1,0 0 17,-1 0-17,1 0 1,-1 0 46,1 0-46,0 0 15,-1 0 1,1 0-32</inkml:trace>
  <inkml:trace contextRef="#ctx0" brushRef="#br2" timeOffset="511600.6856">24694 9931 0,'0'17'171,"0"19"-155,0-19 0,-17 19-16,17 16 47,0 1 15,0-35-46,0 0-1,0-1 32,0 1-16,0 0 1,0-36 77,17 0-93,-17-17-1,18 17 1,17 1 0,36-71-1,-18 35 1,53-36-16,88-52 15,-124 88-15,1 0 16,17 1 0,-88 34-1,35 0 1,-17 1 0,0-1 15,-1 18-31,1 0 15,-18-18-15,35 1 16,0-19-16,-17 36 16,17-17-1,-35-1 1,18 18 0,0 0-1,-1-17 16,1 17 1,-18-18-17,17 18 1</inkml:trace>
  <inkml:trace contextRef="#ctx0" brushRef="#br2" timeOffset="517343.6436">20726 14605 0,'0'18'203,"0"-1"-187,17 1-16,-17 0 31,18-1-16,-18 1 32,0-1-15,0 1-17,18-18 48,-18 18-32,17-18-15,-17 17-1,18-17 79,0 0-63,-18-17-31,0-1 16,17-17-1,-17-18 1,0 18 0,0-1-1,0 1 1,0 0 0,18 17-16,-18-17 31,17 35-31,-17-18 15,0-17 1,18 17 0,-18 1-16,0-1 15,0-17 17,18 35-1,-18-18-16,0 0 1,17 1 0,-17-1 15,0 1-15,0-1 30,0 0-30,0 1 15,0-1 47</inkml:trace>
  <inkml:trace contextRef="#ctx0" brushRef="#br2" timeOffset="521812.249">15099 16704 0,'0'18'172,"18"-18"-157,17 53 16,-35-36-31,17 1 16,1-1 0,70 89 31,-35-70-1,-53-19-30,18 1 0,-1 0-1,1-1 17,0 1-32,-1-1 78,1 1-78,0 17 15,17-35 1,-17 18-16,-18 0 16,0-1 15,17-17 0</inkml:trace>
  <inkml:trace contextRef="#ctx0" brushRef="#br2" timeOffset="523010.8679">15505 16739 0,'0'18'93,"-36"0"-77,-17 70 31,0-53-16,36-17-15,17-1-16,-18 1 31,1-18-31,17 18 16,0-1-16,-53 1 47,17 52 15,19-70-31,-1 18-15,0 0 0</inkml:trace>
  <inkml:trace contextRef="#ctx0" brushRef="#br2" timeOffset="524337.6238">15328 16775 0,'0'0'0,"0"17"94,0 1-78,0 17 15,0 0-15,0 1 15,0-19-16,18-17 1,-18 18-16,0 0 16,0-1-1,0 1 1,0 0 15,0-1-15,0 1-1,0-1 1,0 1 0,0 0 15,0-1-15,0 1-1,0 0 32,0-1-16</inkml:trace>
  <inkml:trace contextRef="#ctx0" brushRef="#br2" timeOffset="526042.2442">14958 16986 0,'17'0'172,"19"0"-172,-19 0 31,1 18-31,35-18 47,0 0 0,-18 0-32,-17 0 1,17 18 15,-17-18-15,-1 0-1,36 17 1,-35-17 0,-1 0-1,1 0 1,17 0 0,-17 0-1,0 0 1,17 0-1,-17 0 1,-1 0 0,1 0-1,-1 0 17,1 0-17,0 0 1,-1 0 62,1 0-47,0 0 47,-1 0-46</inkml:trace>
  <inkml:trace contextRef="#ctx0" brushRef="#br2" timeOffset="536171.2529">23107 8096 0,'18'0'156,"-18"36"-156,17-1 32,-17-18-17,18 36 32,-18 0 16,0-35-48,0 0 1,0-1 31,0 1-16,17-18 16,1 0 0,-18-18-32,0 1 1,18-19-16,-18 1 16,17-53 15,1 35-15,0 18-1,-18-1 1,17 19-1,-17-19 1,53 1 0,-17-53-1,-1 53 1,-18 17-16,1 0 16,0 1-1,-18-1-15,17 18 16,1-18-1,-18 1 1,35-18 0,-35 17-1,18 18 17,-18-18-32,18 18 15,-18-17-15,17 17 16,-17-18 15,18 0-15,-18 1 15</inkml:trace>
  <inkml:trace contextRef="#ctx0" brushRef="#br2" timeOffset="545715.5743">16404 16492 0,'0'18'110,"0"0"-95,18 52 32,-1 1-16,1-54 1,-18 1-17,18 17 17,-18 18 14,17-35-14,1-18-17,0 0 32,-1 0-31,1 0-1,0 0 32,-1 0-31,1 0 15,-1 0-15,1 0 15,-18-18-15,0 1 15,0-1 0,0 0-15,0 1-1,0-1 1,0 0 0,0 1-1,0-1 1,0 0 15,0 1-15,0-1 15,-18 18 63,18 18-79,0-1-15,0 19 47,0-19-47,0 19 32,0-19-17,0 1-15,0 0 16,0-1-1,0 1-15,0-1 32,0 1-32,0 0 31,18-1-15,-18 1-1,0 0 1,0-1 15,0 1-31,18-18 16,-18 18 31,0-1-32,0 1 16,0 0 16,0-1-15,0 1 14,17-18-46,-17 17 16,0 1 31,0 0 0</inkml:trace>
  <inkml:trace contextRef="#ctx0" brushRef="#br2" timeOffset="546914.6367">16827 16616 0,'18'0'188,"0"0"-173,-1 0 1,1 0 31,70 0 15,-35 0-30,-35 0-1,-1 0 16,1 0-16,-18-18 0</inkml:trace>
  <inkml:trace contextRef="#ctx0" brushRef="#br2" timeOffset="548929.8155">16827 16651 0,'0'18'156,"0"-1"-140,0 1 0,18 0-16,-18-1 31,18 19 16,-1-1 0,1-18-32,-18 1 1,18-18 0,-1 0 62,1 0-63,-18-18 17,18 18-32,-1 0 15,1 0 1,-18-17-1,18-1 1,-1 18 15,1 0 16,-1 0-31,1 0-1,0 0 32,-18 18-47,17-18 16,-17 17 31,18 1-32,0 17 1,-1-17 0,-17 17-1,0-17 1,0 0 0,18-1-16,-18 1 15,0 0 16,0-1-31,0 1 32,0-1-17,0 1 17,0 0-1,-18-1-16,1-17 1,-1 0 0,0 18 15,1-18-31,-1 0 31,0 0-15,1 0-1,-1 0 1,1 0 0,-1 0 15,0 0 0,1 0 0,-1 0-15,0 0 15,18-18-15,-17 1 15,-1 17-15</inkml:trace>
  <inkml:trace contextRef="#ctx0" brushRef="#br2" timeOffset="551496.6431">17304 16722 0,'17'-18'125,"1"18"-109,17 0-1,1-18 1,34 1 46,-35 17-46,-17 0 0,0 17 15,-1 1 0,-17 0-15,0-1 15,0 1-15,0 0-1,0-1-15,0 1 16,0-1 0,-17 1-1,-1 0 1,0-1-1,1-17 1,17 18-16,-18-18 16,0 0 15,18 18-31,-17-18 47,34 0 0,1-18-32,0 18 17,-1 0-17,1 0 1,0 0 15,-1 0-15,1 18 46,-18-1-62,18-17 31,-18 18-31,0 0 16,0-1 0,17-17-16,-17 18 15,0 0 1,18-18 0,-18 17-1,0 1 1,0-1-1,18-17 17,-18 18-17,0 0 17,0-1-32,0 1 15,-36 0 1,36-1-1,-17-17 1,-1 18 15,0-18-31,1 0 16,-1 0 0,0 0-1,1 0 1,-1 0-1,0 0 1,1 0 15,-1 0-31,1 0 32,-1 0-1,0 0 0</inkml:trace>
  <inkml:trace contextRef="#ctx0" brushRef="#br2" timeOffset="552931.9759">17851 16898 0,'35'0'203,"0"0"-187,-17 0 0,-1 0-1,19 18 1,-1-18 46,-17 0-30,-1 0-17,1 0 17,-1 0-1,1 0 0,0 0 47,-1 0-47</inkml:trace>
  <inkml:trace contextRef="#ctx0" brushRef="#br2" timeOffset="558112.053">18397 16616 0,'18'0'188,"0"0"-173,-1 0 1,1 0 15,0 17 1,-1 1-1,1 0 0,-18-1 0,0 1 16,0 0 47,0-1-63,0 1 0,-18-18-15,18 18 0,-17-1-16,-1-17 15,18 18 1,-18-18 0,1 17-1,-1-17 1,18 18-1,18-18 79,-1 0-78,1 0 15,0 0-15,-1 0-1,1 0 1,-1 18 15,1-1-15,0-17-16,-18 18 15,0 0 1,17-18 0,1 17-1,-18 19 1,18-36 0,-18 17-1,0 1 1,0 0-1,0-1 17,0 1-17,0-1 1,0 1 0,0 0-1,0-1 1,-18 1-1,18 0 1,-18-1 0,1-17-1,-1 18-15,0 0 16,1-18 0,-1 17-1,1 1 16,-1-18-15,0 0 15,1 0-15,-1 0 15,0 0 0,1 0-15</inkml:trace>
  <inkml:trace contextRef="#ctx0" brushRef="#br2" timeOffset="559845.9075">18821 16704 0,'17'0'282,"1"0"-267,0 0 1,35 0 31,-18 0 0,-18 0-32,1 0 1,0 0-1,-1 0 32,1 0-15</inkml:trace>
  <inkml:trace contextRef="#ctx0" brushRef="#br2" timeOffset="561503.6174">18821 16722 0,'0'35'156,"0"-17"-140,0-1 0,0 1-1,0-1 1,17-17-16,-17 18 16,0 0-1,0-1 1,0 1 15,18 0-31,-18-1 47,18-17-31,-1 0 46,1 0-46,0 0-1,-1 0 17,1 0-1,-1 0-16,1 0 1,0 0 0,17 0-1,-17 18 17,-1-18-32,1 0 15,-18 35 1,35-17-1,-35 17 1,18-35 15,-1 18-31,-17 17 16,18-35 15,-18 18-15,0-1-1,0 1 1,0 0 0,0-1-1,-18 1 17,1-18-17,17 18 1,-18-18-1,1 0-15,-1 0 32,0 0-32,1 0 15,-19 0 32,1 0-31,17 0-1,1 0 1,-1 0-16,1-18 47,-1 18-31,0 0-1,1 0 32,17-18-31</inkml:trace>
  <inkml:trace contextRef="#ctx0" brushRef="#br2" timeOffset="563680.8484">19297 16739 0,'0'18'141,"0"0"-125,0 17 15,0-18-31,0 1 31,0 35 0,18-18 16,-1 1 0,1-36 16,-1 0-48,1 0 32,0 0-31,-18-18 15,17 18-15,-17-18-1,18 18 17,-18-17-17,0-1-15,0 0 16,0 1-1,0-1 17,0 0-32,0 1 31,0-1-15,0 1-1,0-1 16,0 0-15,0 1 0,0-1 31,0 53 62,0 1-93,0-19-1,18 18 1,-18 18-1,0-17 1,0 17 0,0-36-1,0 1 1,0 0 0,0-1-1,0 1 1,0 17-1,0-17 32,0-1-31,17 1 0,-17 0-1,0-1 16,0 1 1,0 0-1,18-18-31,-18 17 31</inkml:trace>
  <inkml:trace contextRef="#ctx0" brushRef="#br2" timeOffset="565285.8687">19756 17127 0,'17'0'110,"18"0"-95,1 0 1,-19 0 0,36 0 15,18 0 31,-54 0-46,1 0 0,0 0-1,-1 0 17,1 0-32,0 0 31,-1 0 16</inkml:trace>
  <inkml:trace contextRef="#ctx0" brushRef="#br2" timeOffset="566472.3106">19738 16863 0,'18'0'125,"-1"0"-125,54 17 32,-1-17-1,-52 0-16,17 0-15,-17 0 16,-1 0-16,36 0 63,-35 0-63,17 0 46,-17 0-46,0 0 16,-1 0 0,1 0 15</inkml:trace>
  <inkml:trace contextRef="#ctx0" brushRef="#br2" timeOffset="568845.7067">21026 16739 0,'-18'0'125,"-35"0"-110,18 18 1,-1 0-16,19-1 16,-18-17-1,-1 35 16,19 36 32,17-53-47,0-1-1,0 1 1,0 0 15,0-1 0,17-17-31,1 0 32,0 18-32,-1-18 31,1 0-16,-1 0-15,1 0 16,17 0 0,-17 0 15,0 0-15,-18-18-1,17 18 1,1-17-1,0-19 1,-18 19 15,0-1-15,17 0 0,-17-17 15,0 17-16,0 1 1,0-1 15,18 18 32,-18 18-16,0-1-32,17 1 1,-17 0-16,0-1 16,0 36-1,18-35 1,-18 17-16,0-17 15,0 0 1,18-1-16,-18 1 31,0-1-15,0 1-16,0 35 31,0-35-15,17-1-1,-17 1 1,0 0 0,18-1-1,-18 1 1,0-1 0,0 1 15,0 0 0,0-1 0,0 1-15,0 0 31</inkml:trace>
  <inkml:trace contextRef="#ctx0" brushRef="#br2" timeOffset="571480.9377">21519 16739 0,'-35'0'188,"0"0"-173,17 18 1,1 0-16,-1-18 15,-35 35 32,53-18-47,-18 19 47,18-19-31,0 1-1,0 0 1,0-1 0,0 1 15,18 0-15,0-18-1,-1 17 1,-17 1-1,18 0 1,0-18 0,-18 35-1,17-35 1,1 0 0,-18 17-1,35-17 1,-17 0 15,-1 0-15,1 0-1,-18-17 1,18-1 0,-1 18 15,-17-17-16,0-19 1,18 19 0,-18-1-1,0 0 1,0 1 15,0-1-15,0 0 31,-18 1-32,18-1 1,-17 18 46,17-18-46,-18 18 0,18-17 15,-18 17 0,1 0 47,17-18-62,0 1 31,17 17 47,1 17-79,0-17 1,-18 18-16,0-1 15,17 1 1,1 0-16,-18 17 16,0 0-1,18-17 1,-18 0 0,17 17-1,1 0-15,-18-17 16,18-18-1,-18 17-15,0 1 16,0 17 0,17-17-1,-17 0 1,0 17 0,18-35-1,-18 18 1,0-1-1,0 18 17,0-17-17,0 0 17,17-1-17,-17 1 1,0 0-1,0-1 1,0 1 31,0 0-31,0-1 15,0 1 16</inkml:trace>
  <inkml:trace contextRef="#ctx0" brushRef="#br3" timeOffset="580781.0507">20426 16722 0,'-18'0'125,"1"17"-109,17 1 15,-18 0-31,18-1 16,-18 18 15,18 1 32,0-1-48,0-17 1,0-1-1,0 1 1,0 17 0,0-17 15,0 0-15,0-1-16,0 1 46,18-1-30,0-17 0,-18 18-1,17-18 1,-17 18 0,0-1-1,18-17 1,-1 0-1,-17 18 1,0 0 0,18-18-1,0 0 1,-18 17 0,17-17-1,-17 18 1,18 0 15,0-18 16,-1 0 31,1 0-47,0-36 1,-18 19-17,0-1 1,0 0-16,0 1 15,0-1 1,0 0 0,0-17-1,0 18 1,0-1 0,0 0-1,0 1 1,0-1-1,0 0 1,0-17 0,0 17-1,0 1 1,0-1 15,0 0-31,0 1 31,0-1-15,0 1 0,-18 17-1,18-18 17,0 0-17,-18 18 1,1-17-1,-1 17 17,0 0 15,1 0-16,-1 0 0,0 0 0,1 0-15</inkml:trace>
  <inkml:trace contextRef="#ctx0" brushRef="#br0" timeOffset="599270.6324">20197 17392 0,'17'0'157,"18"0"-142,-17 0 1,0 0-16,-1 0 31,19 0 0,34 0 32,-52 0-47,17 0-1,0 0 1,1 0-1,17 0 1,-18 0 0,-18 0 15,1 0-31,0 0 16,-1 0-1,1 0 1,0 0-1,-1 0 17,1 0-1</inkml:trace>
  <inkml:trace contextRef="#ctx0" brushRef="#br0" timeOffset="600713.9368">21467 17568 0,'35'18'172,"0"-18"-157,-17 0 1,-1 0-1,1 0 17,0 0-32,-1 0 15,1 0-15,0 0 16,-1 0 0,18 0-16,-17 0 15,17 0 16,-17 0-31,0 0 32,-1 0-32,1 0 31,0 0-15,-1 0 15,1 0-16,-1 0 1,1 0 31,0 0-31</inkml:trace>
  <inkml:trace contextRef="#ctx0" brushRef="#br0" timeOffset="608953.3874">20920 16387 0,'0'17'265,"0"1"-249,0-1 0,0 1-1,0 0 1,0-1 15,0 19 32,0-19-48,0 1 1,0 0 15,0-1 16,0 1-16,17-18 1,1 0-1,-18-35-16,18 35 1,-18-18 0,0 0-1,17-17 1,1 0 0,-18 17-1,0 0 1,18 1-1,-18-1-15,17 1 16,1-1 0,-18 0-1,0 1 1,17-1 0,-17 0-16,18 18 15,-18-17-15,0-1 16,18 18-1,-1-18 1,1-17-16,0 17 16,-1-17 15,-17 18-15,18-1-1,0 18 1,-1-18 15,-17 1 16</inkml:trace>
  <inkml:trace contextRef="#ctx0" brushRef="#br0" timeOffset="661149.5244">20620 11465 0,'0'18'266,"0"0"-251,0-1 1,0 1 0,0-1-1,0 19 32,0-1 16,17-53-32,-17 1-15,0-36-1,18 35 1,-18 1-16,18-1 15,-18 0 1,17 1-16,-17-1 16,18 0-1,0 1 1,-18-1 0,0 0-1,17 1 16,1 17-31,-18-18 16,18 1 0,-1-1 31,-17 0-32,18 18 1,-18-17-16,18-1 62</inkml:trace>
  <inkml:trace contextRef="#ctx0" brushRef="#br0" timeOffset="667991.9762">22031 15293 0,'18'0'250,"17"0"-234,18 0-16,-18 0 15,194-18 48,-140 18-16,-54 0-32,-18 0 1,1 0 0,0 0-1,-1 0 1,1 0-1,17 0 1,1 18 15,-19-18-31,1 0 16,0 0 0,-1 0 15,1 0-16,-1 0 17</inkml:trace>
  <inkml:trace contextRef="#ctx0" brushRef="#br0" timeOffset="670192.3075">22684 15046 0,'17'18'141,"-17"-1"-126,18 1 32,52 17 16,-70-17-48,18-18 1,0 0 0,-1 17-1,-17 1 17,18-18-17,-18 18 16,18-18-31,-1 0 63,1 17-47,0-17 15,-18 18-16,0 0 64,0-1-64,-18-17 1,18 18-16,-18 0 15,18-1 17,-17 1-32,-1-1 15,18 1 1,-18 0 15,1-1-15,-1 1-1,18 0 1,-18-18 15,1 17-15,17 1 0,-18 0 77,1-18-77,-1 0 0,18 17-16,0-34 62,0-1-46,0 0-1,0 1 1,0-19 0,0 19-1,0-19 1,0 19-1,0-1 1,0-17 0,0 17-1,0 1 1,0-1 15,0 0 0,0-17 1,0 0-32,0 17 15,0 1 17,0-1-32,0 0 15,0 1 16,0-1-15,0 0 15,0 1-15</inkml:trace>
  <inkml:trace contextRef="#ctx0" brushRef="#br0" timeOffset="672029.0587">23354 14852 0,'0'35'141,"0"-17"-141,0 88 62,0-89-62,0 1 31,0 0-31,0 35 47,0 17 0,0-52-31,0-1-1,0 1 17,0 0-17,0-1-15,0 1 32,0 0 14,0-1-14</inkml:trace>
  <inkml:trace contextRef="#ctx0" brushRef="#br0" timeOffset="673499.3338">23072 14817 0,'17'0'172,"1"0"-156,0 0 15,-1 0-15,1 0-1,-1 0 1,1 0 15,0 0 16,-1 0-31,1 0 62,0 0-47,-1 0 16,1 0 109,0 0-125</inkml:trace>
  <inkml:trace contextRef="#ctx0" brushRef="#br0" timeOffset="674579.49">23177 15064 0,'18'0'156,"0"0"-124,-1 0-17,1 0 1,0 0 15,-1 0-15,1 0-1,0 0 32,-1 0-31</inkml:trace>
  <inkml:trace contextRef="#ctx0" brushRef="#br0" timeOffset="676990.903">23654 14799 0,'-18'0'172,"0"0"-172,18 18 31,-35 17 16,35 18 0,0-36-47,0 1 16,0 0 15,0-1-15,0 1-1,0 0 1,18-1-1,-18 1 17,0 0-17,17-18 1,1 0 0,0 0 15,-1 0 0,1 0-15,0 0 15,-18-18-31,17 18 16,-17-35 15,0 17-16,0-17 1,0 17 0,0 0-1,-17 1 1,-1-1 31,18 1-32,-18 17-15,1 0 32,-1 0 15,0 0-16,18-18 47,18 18-16,0 0-46,-1 0 0,1 0-16,-18 18 15,35-1 1,-17 54 0,0-54 15,-18 19-31,17-1 15,-17-17-15,18 17 16,-18-17-16,17-1 16,-17 18-1,0 1 1,18-19 0,-18 1-1,18 17 1,-18-17-1,0 0 1,0-1 15,0 1 1,17-1-32,-17 1 31,18 0-16,-18-1 32</inkml:trace>
  <inkml:trace contextRef="#ctx0" brushRef="#br0" timeOffset="679352.2476">23989 15011 0,'0'-36'234,"0"19"-218,0-1-16,18-17 47,17 17 0,-35 1-16,17 17-16,1 0 1,0 0 15,-1 0 1,1 0-1,-18 17 16,18-17-32,-18 18 1,17-18 0,-17 17 15,0 1 31,0 0-62,0 17 16,0-17 0,0-1-16,-17 1 15,-1 0-15,18 17 16,0 0-1,-35 18 1,-1 0 0,36-18-1,0-17 1,0 0 15,-17-1-15,17 1 15,0-1-31,0 1 16,0 0 46,17-18-15,1 0-47,0 0 31,-1 0-15,1 0 0,17 0-1,-17 0 16,0 0 1,-1 0-32,1 0 31,-1 0 0,1 0 16</inkml:trace>
  <inkml:trace contextRef="#ctx0" brushRef="#br0" timeOffset="680575.057">24553 15046 0,'18'0'140,"17"0"-124,53-18 15,-70 18-31,0-17 16,17 17-1,-17 0-15,17 0 16,-17-18-16,17 18 31,-18 0 0,1 0-15,0 0 0,-1 0 15</inkml:trace>
  <inkml:trace contextRef="#ctx0" brushRef="#br0" timeOffset="681565.7163">24624 15240 0,'18'0'62,"17"0"-46,53 18 31,-70-18-31,-1 0-1,1 0 1,0 0-16,-1 0 15,1 0 1,-1 0 0,1 0-1,0 0 1,-1 0 15,1 0-15,0 0 15,-1 0 0,-17-18-31,18 18 32</inkml:trace>
  <inkml:trace contextRef="#ctx0" brushRef="#br0" timeOffset="684054.3019">25400 14711 0,'-18'0'172,"-17"17"-157,-18 36 17,36-35-17,-1-18 1,0 35 0,1-35 15,17 18-16,0 0 1,0-1 0,0 1-1,0-1 1,0 1 0,0 0 15,0-1-31,0 1 31,17 0-15,1-18 15,-18 17-31,18-17 31,-1 0 0,1 0-15,-1 0 0,-17-17-1,0-1 1,18 0 0,0 1-1,-1-1 1,-17 0-1,0 1 1,0-1 0,0 1-1,0-1 1,0 0 0,0 1 15,0-1-16,0 0 32,0 1-31,0-1 46,18 18-46,0 0 31,-18 18-16,0 17-31,0 0 31,0 1-31,17-1 16,-17 0 0,18 36-1,-18-36 1,18-17-16,-18-1 16,0 1-1,0 0-15,17-18 16,-17 17-16,0 1 15,0-1 1,0 1 0,0 0 15,18-18-15,-18 35-16,0-17 62,0-1-46</inkml:trace>
  <inkml:trace contextRef="#ctx0" brushRef="#br0" timeOffset="686264.2843">25753 14711 0,'-18'0'156,"0"0"-156,1 0 32,-1 17-17,18 1-15,-17-18 16,17 18 0,-18-1-1,0-17 1,18 18-1,0 17 1,-17-17 0,17 0-1,0-1 1,0 1 0,0-1-1,0 1 1,0 0-1,0-1 17,0 1-32,17-18 47,-17 18-47,18-18 31,0 0-16,-1 0 1,1 0 0,-1 0-1,-17-18 1,18 0 0,-18 1-1,18-1 1,-18 0-1,0-17 1,0 0 15,0 17 1,0 1-17,0-1 1,0 0 62,0 1-78,0-1 16,17 18-1,-17-18 1,18 18 15,-18-17-31,0 34 94,0 1-94,18 53 15,-1 52 1,19-52 0,-36-36-1,0 0 1,17-17 0,-17 0-1,0-1-15,18 1 16,-18-1 15,0 1-31,0 0 31,18-1-15,-18 1 15,17-18-15,-17 18-1,0-1 17,18-17-32</inkml:trace>
  <inkml:trace contextRef="#ctx0" brushRef="#br0" timeOffset="687969.3814">26158 14429 0,'-17'17'78,"-1"36"-62,1-18-1,17 36 32,0 17 0,0-70-31,0 17 15,0 0-16,0-17 1,0 0 0,0 17-1,0 18 1,17-53 0,1 53-1,-1 0 1,1-18 15,-18 0-31,0 18 16,18-35-1,-1 17 1,-17-17 0,0 17 15,0-17 0,18-18-31,-18 17 16,18 1-1,-1-18 17,-17 18-17,0-1 1,18-17-1,0 0-15,-18 18 16,0-1 0,17 1-1,1-18 17,-1 0-17,-17 18-15</inkml:trace>
  <inkml:trace contextRef="#ctx0" brushRef="#br0" timeOffset="694656.9836">26547 14728 0,'-18'0'250,"0"0"-219,1 0-31,-36 36 32,0 17 15,17-36-32,36 1 1,-17 0-1,-1-1 1,18 1 0,0-1 15,0 1-15,0 0 15,0-1 0,0 1-15,18-18-1,-1 0 32,1 0-31,0 0-1,-1 0 1,1 0 0,0 0-1,-1-18 1,-17 1 0,18 17-1,0-18 1,-1 0-1,-17 1 1,0-1 0,0 1-16,18 17 15,-18-18-15,18 0 16,-18 1 15,0-1-15,0 0-1,17 1 32,-17-1-47,0 0 47,0 36 63,0 17-95,0-17-15,0 17 16,0-17-1,0 17-15,0 0 16,0-17 0,0 17-16,0 1 15,0-1 17,0-17-17,0-1-15,0 1 31,0 0-15,18-1 0,-18 1-1,0-1 1,0 1 15,0 0 0,0-1-15,0 1 15,0 0-15</inkml:trace>
  <inkml:trace contextRef="#ctx0" brushRef="#br0" timeOffset="696127.2892">26758 14993 0,'18'0'125,"-1"0"-110,36 0 16,-35 0-15,0 0 0,-1 0 15,1 0-31,0 0 16,-1 0 15,1 0-16,-1 0 17,1 0-17,0 0 32</inkml:trace>
  <inkml:trace contextRef="#ctx0" brushRef="#br0" timeOffset="697731.7263">27270 14887 0,'17'-35'172,"1"17"-157,-18 1 1,0-1 0,18 18-16,-18-18 15,0 1 16,0-19 16,0 19-15,17 17 61,1 0-46,0 17-31,-18 1-1,0 0 1,0 17 0,0 0-16,0-17 15,0 0 1,0 17 0,0 0 15,0-17-16,17 17 1,-17-17 0,0-1-1,0 1 1,0 17 0,0-17 15,0 0-16,0-1 1,0 1 0,0-1-1,0 1 17,0 0-1</inkml:trace>
  <inkml:trace contextRef="#ctx0" brushRef="#br0" timeOffset="699190.5987">27376 14340 0,'0'18'125,"17"0"-125,1-1 15,-18 1 1,17 0 0,1-1-1,0 19 32,-18-19-47,35 18 16,-35-17-1,18 17 1,-1-17 15,1 0-15,-18-1-1,35 19 1,-35-19 0,18 18-1,-1-17 17,-17 0-17,18 17 1,-18-17-1,0-1-15,18 1 16,-18 0-16,17-1 16,-17 1-16,0-1 31,18 1 0,-18 0-31,0-1 16,0 19-16,0-1 15,0-17 1,0-1 0,0 1-1,0 0 1,0-1 0,0 1-1,0-1 1,0 1 15,0 0-31,0-1 16,0 1-1,0 0 1,0-1 15,0 1-15</inkml:trace>
  <inkml:trace contextRef="#ctx0" brushRef="#br0" timeOffset="719634.625">16140 14464 0,'0'18'188,"0"-1"-188,0 1 16,0-1-1,-18 1 1,18 0 15,0 17 32,0-17-48,0-1 1,18-17-1,-18 18 17,17-18 15,1 0-1,-18-18 17,17 18-47,-17-17-1,18-1 1,-18 0 15,0 1-31,0-1 31,0 0-15,0 1 15,0-1-15,-18 1-1,1 17 32,17-18-15,-18 18-32,18-18 93,18 18-30,-1 0-48,1 0 1,0 18 0,-1-18 15,1 18-15,-18-1-1,18 1 1,-1-18-1,1 17 1,0 1 15,-1-18 1,1 0-1,0 0-16</inkml:trace>
  <inkml:trace contextRef="#ctx0" brushRef="#br0" timeOffset="721788.7527">16528 14393 0,'0'18'203,"0"0"-203,0-1 32,0 1-17,0 0 1,0 17 15,0 0 16,0-17-16,0-1-15,0 1 15,0 0 0,0-1-15,0 1 31,0 0-32,0-1 17,17-17-32,1 0 93,-18-17-61,0-1-1,18 18-15,-18-18-1,0 1 1,17 17-1,1 0 64,-18-18-64,17 18 1,1 0 31,0 0 31,-18 18-47,17-18 0,-17 17-15,0 1 31,0 0-32,0-1 32,-17 1 0,-1-18 0,18 17-47,-18-17 16,1 0 31,-1 0-32,1 0 16,-1 0 16,0 0-31,18-17 0</inkml:trace>
  <inkml:trace contextRef="#ctx0" brushRef="#br0" timeOffset="723324.321">17092 14482 0,'-18'0'109,"1"0"-93,-1 17 15,-17 36 16,17-53-32,18 18 1,0-1 15,0 1-31,0 0 32,0-1-17,0 1 1,0 0-1,0-1 1,0 1 31,18-1-31,0-17 15,-1 0 0,1 0-15,-1 0 15,1 0-15,0 0-1,-1 0 16,1 0-31,0 0 47,-1 0-31,1 0 15</inkml:trace>
  <inkml:trace contextRef="#ctx0" brushRef="#br0" timeOffset="729055.2834">20055 14464 0,'18'0'140,"0"18"-124,-18-1-16,17-17 15,1 18 1,0-1 0,17 19 31,-17-1-1,-1-17-30,-17-1 15,18-17-15,-18 18 31,17-18-32,-17 18 1</inkml:trace>
  <inkml:trace contextRef="#ctx0" brushRef="#br0" timeOffset="729906.507">20232 14411 0,'-18'18'125,"1"-18"-125,-1 53 31,-17-18 16,35-18-31,0 1-16,0 0 15,0-1 32,-18 1-31,0-18 15,18 18-15,0-1 31</inkml:trace>
  <inkml:trace contextRef="#ctx0" brushRef="#br0" timeOffset="732266.8618">20585 14482 0,'0'17'172,"0"1"-157,0 17 17,17-35-1,1 18-15,-1 17 30,1-35 1,0 0-31,-1 0 31,1-18-16,-18 1-15,0-1 46,0 0-46,0 1 15,0 34 125,0 1-140,0 0 15,0-1-15,0 1-1,0 0 17,0-1-1,0 1 0,0 0-15,0-1 31,0 1 15,0-1-31,-18-17-15,18 18 47,-17-18-63,-1 0 15,18 18 1,-18-18 15,1 0 0,-1 0-15,1 0 31,-1 0-32,18-18 32</inkml:trace>
  <inkml:trace contextRef="#ctx0" brushRef="#br0" timeOffset="734359.6263">21078 14552 0,'18'0'312,"0"0"-296,-1 0-1,1 0 17,0 0 14,-1 0 1,-34 18 235,-1 17-267,0-35 1,1 18-16,17-1 15,-18 36 48,0 0-16,18-35-16,0-1-15,0 1 31,0 0-32,0-1 1,0 1 31,18-18 15,0 0-46,-1 0 15,1 0 47,0 0-62</inkml:trace>
  <inkml:trace contextRef="#ctx0" brushRef="#br0" timeOffset="735471.3301">21008 14711 0,'18'0'140,"-1"0"-124,1 17 0,-1-17 31,19 0-1,-19 0-30,1 0 78,0 0-63</inkml:trace>
  <inkml:trace contextRef="#ctx0" brushRef="#br0" timeOffset="738505.4728">18327 14534 0,'-18'0'156,"1"0"-140,-19 18 31,19-18-32,-54 53 32,53 0 0,1-53-31,17 18-1,-18-1 16,18 1 1,0-1-17,0 1 1,0 0 31,0-1-32,18-17 1,-1 0 15,1 0-15,0 0 0,-1 0 15,1 0-31,0 0 31,-1 0-15,1 0-1,0 0 1,-1 0 15,1 0-15,-1 0-1,1 0 48</inkml:trace>
  <inkml:trace contextRef="#ctx0" brushRef="#br0" timeOffset="740831.6538">18574 14534 0,'0'18'125,"0"17"-109,0 1 15,0 17 16,0-18-31,0-18-1,0 1 1,0 0 0,0-1 15,0 1 0,0 0 47,17-18-47,1 0 16,-18-18-31,0 0 46,18 18-46,-1 0-16,1-35 31,0 35-15,-1 0 0,1 0 77,-18 18 79,0-1-94,0 1-46,-18-18 30,18 18-46,-17-18-1,-1 0 32,0 0-31,1 0-1,-1 0 64,0 0-64</inkml:trace>
  <inkml:trace contextRef="#ctx0" brushRef="#br0" timeOffset="743188.4998">19138 14605 0,'-17'18'125,"17"-1"-93,0 1-17,-18-18-15,0 18 16,18-1 15,0 36 32,0-35-48,0-1 16,0 1 16,0 0 0,18-18-31,0 0 15,-1 0 0,-17-18-15,18 18 0,-18-18-1,0 1 1,17 17-1,-17-18 1,0 0-16,0 1 16,0-1 15,0 1-15,0-1-1,0 0 1,0 1-1,0-1 17,0 0-1,0 36 94,0 0-94,0-1-31,18 1 16,-18 0-1,0-1 17,18-17-17,-1 18 1,-17-1 0,18-17-16,-18 18 15,18-18 1,-18 18-1,17-18 1,-17 17 0,18-17 15,0 0-15,-1 18 30,1-18-14,-1 0-17</inkml:trace>
  <inkml:trace contextRef="#ctx0" brushRef="#br0" timeOffset="2.91416E6">15416 7937 0,'0'18'188,"0"17"-173,0-17-15,0 53 47,0-18 0,18-53-16,-18 17-15,0 1-16,0-1 31,0 1-15,0 0-1,18-18 17,-18 17-17,17 1 17,1-36 14,-18 1-46,18-19 16,-1-16 15,1-19-15,-18 36 0,0-1-16,17 36 15,-17-35-15,0 17 16,18-17-1,17 0-15,1-36 16,-1 1-16,0 17 16,18-18-1,-35 36 1,-1 17 0,1 1-1,-18-1 16,0 1-15,18 17 15,-18-18 1,17 0-32,1 18 15,-18-17 1,18-19-16,17 1 15,-17 35 1,-18-18-16,0 1 16,35 17-1,-35-36 1,0 19 15,17 17-15,1 0 15</inkml:trace>
  <inkml:trace contextRef="#ctx0" brushRef="#br0" timeOffset="2.91882E6">16986 9172 0,'18'0'157,"17"0"-142,-17 18 1,17-18-16,0 0 16,-17 0-1,17 0-15,89 0 47,-71 0-47,88 0 47,-124 0-16,1 0-31,0 0 31,-1 0-15,1 0 0,0 0 31,-1 0-32,1 0 1,-53 0 109,17 0-110,0 0 1,-17 0 0,-36 0-1,54 0 1,-18 0-16,17 0 16,0 0-16,-35 0 15,18 0 1,17 0-1,-70 17 1,35-17 0,18 0-1,-18 0 1,36 0 0,-1 0 15,0 0-31,1 0 31,-1 0-15,0 0-1,36 0 48,0 0-48,-1 0 1,19 0 0,-1 0-16,53-17 15,-53 17 1,36 0 0,-1 0-1,-34 0 1,17 0-1,-18 0 1,0 0 15,-17 0-15,-1 0 0,19 0-1,-19 0 1,1 0-1,0 0 17,-18-18 30,-18 18-31,-35-17-31,35 17 32,-105 0-17,88 0 1,-1 0 0,19 0-1,-1 0 1,0 0-1,1 17 1,-18-17 0,17 0 15,0 0-15,1 0-1,-1 0-15,0 0 16,1 0 31,17-17 0,17-1-32,19 0 1,17-17-1,-18 35 1,0-18-16,0 18 16,18 0-16,-35 0 15,17 0 1,0 0 0,1 0-1,-19 0 16,1 0-31,-18 18 32,18-18-17,-1 0 1,1 0 0,-18 18-1,-35-1 95,-36-17-110,1 18 15,17-18 1,-36 18-16,-34 17 15,88-35 17,-18 0-17,35 0 1,1 0 15,-1 0-15,36 0 46,-1 0-46,1 0-16,17 0 16,18-18-1,0 1 1,53-1 15,0 18-31,-71 0 31,18 0-15,-36 0 0,1 0-1,0 0 32,-71 18 16,-18-18-48,-17 0 1,-35 17-1,34-17-15,19 18 16,17-18-16,35 0 16,-17 0-1,17 0 17,1 0-17,34 0 48,19 0-48,-1 0 1,-17-18 0,-1 18-1,1-17 1</inkml:trace>
  <inkml:trace contextRef="#ctx0" brushRef="#br0" timeOffset="2.92049E6">18309 9155 0,'35'-18'78,"107"18"-47,52 0 16,-177 0-47,18 0 16,-17 0-1,0 0-15,-1 0 16,19 0 15,-1 0-31,-17 0 16,17 0-1,0 0 1,0 0 0,-17 0-1,0 0 1,-1 0 0,19 0-1,-19 0 16,1 0-31,0 0 63,-1 0-47,1 0 46</inkml:trace>
  <inkml:trace contextRef="#ctx0" brushRef="#br0" timeOffset="2.92444E6">23248 9772 0,'-35'0'188,"17"-18"-173,-17 18 1,0 0-16,17-17 16,0 17-16,1 0 31,-19 0 0,-17 0 16,36 0-31,-1 0-1,-17 0 1,17 0-1,1 0 17,-1 0-32,0 0 15,18 17-15,-17-17 16,-1 0 0,0 0 15,18 18-16,-17 0 1,-1-18-16,18 17 16,-17 1-1,17-1 1,-18 1 0,0 17-1,1-17 16,17 0-15,-18-1 0,18 1-1,-18 0 1,18-1 0,0 1-1,-17-18-15,17 35 31,0-17-31,0-1 16,0 1 0,0 17-1,0 1 17,0-19-32,0 19 15,0-19 16,0 18-31,0 1 32,0-1-17,17-35 1,-17 18-16,18 17 16,-18-17-1,35-1 1,-17 1-1,0 17 1,-1-17 0,18-1-1,-17 1 1,35 0 0,-18-1 30,1 1-46,16-18 32,1 18-17,0-18 1,0 0 0,-35 0-1,35 0 1,0 0-1,-18 0 1,0 0 0,1 0-1,-19 0 1,1 0 0,17 0-16,-17 0 15,17 0-15,0 0 31,1 0-31,16 0 32,1 0-17,-17-18 1,17 18 0,-1-18-1,-16 1 1,17-1-1,-18 18 1,18 0-16,-35-18 16,17 1-16,0-1 15,0 0 1,1 1 0,-19 17-1,1-35 16,0 35-15,-18-18 0,17 0-16,1 18 15,-18-35 1,0 17 0,17-52-1,-17-1 1,0 1-1,0-18 1,0-1 0,0 72-1,0-19-15,0 19 16,-17-1 0,-1 0-1,18 1 1,-17-1-1,17 1 1,-18-1 0,0 18-1,1-35 1,-1 17 0,0 18-1,1 0 1,17-18-1,-18 18 1,0-17-16,1 17 31,-1-18-15,1 0 0,-19 18-1,1 0 1,17 0-16,-17 0 31,0 0-31,17 0 16,-35-17-1,36 17 1,-1 0 0,-17 0-1,17 0 1,0 0-16,-17 0 15,17 0-15,-17 0 16,0 0 0,17 0-16,-35 17 31,36-17-31,-19 0 16,19 0-16,-1 18 15,1-18 1,-19 0-16,19 18 15,-1-18 1,-17 0 0,-1 0-1,-34 17 1,52-17 0,-17 18-1</inkml:trace>
  <inkml:trace contextRef="#ctx0" brushRef="#br0" timeOffset="2.92686E6">20091 8467 0,'0'17'234,"0"1"-203,17 0-15,-17-1 0,18-17-1,-18 18 32,18-1 0,-18 1 0,0 0 0,17-18 47,-17-18-94,0-17 31,18-18-16,-18 35-15,18-35 16,-18 18-16,0 17 16,0-17-1,17 0-15,-17 17 16,18-35 0,-1 0-1,1 36 16,-18-18-31,0 17 16,0-17 0,18 17 15,-18 0-15,0 1-1,17 17 1,1-53-1,-18 0 1,0 18 0,18 17-1,-18 0 1,17 1 0,-17-1-1,0 0 16,0 1 1</inkml:trace>
  <inkml:trace contextRef="#ctx0" brushRef="#br0" timeOffset="2.93167E6">19756 9066 0,'17'0'203,"1"0"-188,-1 0 17,1 0-17,0 0 16,17 18 16,-35 0-31,18-18 15,-1 0 16,-34 0 125,-19 0-156,19-18-1,-1 18 1,0 0-16,1 0 15,-1 0 17,1 0-17,-1 0 1,0 0 0,1 0 15,17-18 16,17 1-16,1 17-15,0 0 15,-1 0-16,1 0 17,-1 0-17,1 0 1</inkml:trace>
  <inkml:trace contextRef="#ctx0" brushRef="#br0" timeOffset="2.93341E6">20285 9084 0,'17'0'125,"1"0"-110,0 0 16,-1 0-15,1 0 0,0 0 15,-1 0-15,1 0-1,17 0 1,-17 0 15,-1 0-15,1 0-1,0 0 63,-36 0 16,-17 0-78,17 0-1,0 0 1,1 0 0,-1 0-1,1 0 1,-1 0 31,18-18 62,18 18-62,-1 0-31,1 0-1,-1 0 17</inkml:trace>
  <inkml:trace contextRef="#ctx0" brushRef="#br0" timeOffset="2.93533E6">19720 9137 0,'0'18'188,"0"17"-173,0 0-15,18-17 16,-18 17 0,53 71 15,-36-88 0,-17-1-31,18 1 16,-18-1 15,18-17-15,-1 18 15,1-18-31,0 0 47,-1 18-32,1-18-15,0 0 16,-1 0-16,1 0 31,-1 0-31,1 0 16,0 0 0,-1 0-1,1-18 1,0 0-1,-1 18 1,19-35 0,-1 18-1,-35-1 1,18-17 0,17 17-1,-35 0 1,53-17 31,-53 17-32,17-17 1,1 17 0,-18 1-1,0-1 1,18 18-1,-18-17 17,0-1-32,17 0 15,-17 1 1,0-1 0,18 18-16,-18-18 15</inkml:trace>
  <inkml:trace contextRef="#ctx0" brushRef="#br0" timeOffset="2.937E6">18591 10354 0,'18'0'125,"17"0"-110,-17 0 1,17-18-1,18 18 1,-35 0 0,35-17-1,-18 17 17,-17 0-32,-1 0 15,1 0 1,17 0 15,-17 0 0,-1 0-15,1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14:36.41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19191 3792 0,'18'0'250,"-18"-17"-235,17-1 1,19 18 15,-19-18 0,19 18 16,-19 0-16,1 0-31,-18 18 110,0 0-110,0-1 31,0 1-31,0 0 16,0-1 15,0 1-15,0 0-1,0-1 1,0 1 15,0-1-15,0 1-1,0 0 1,0-1 0,0 1 15,0 0 16,17-18-16,1 0-15,0 0 30,-1-18-30,-17 0 0,18 1-1,-18-1 17,0 0-17,0-17 1,18 18-1,-18-1 1,0 0 0,0 1-1,0-1 17,0 0-32,0 1 46,0-1-14,0 0-1,0 36 94,0 0-109,0-1-16,0 19 31,0-19-31,0 1 15,0 0 17,0-1-17,0 1 1,0-1 0,17 1-16,-17 0 31,0-1-16,0 1 17,18-18-17,0 18 17,-1-18-1,1 0 0,0 0 0</inkml:trace>
  <inkml:trace contextRef="#ctx0" brushRef="#br0" timeOffset="1525.0486">19015 3651 0,'0'18'110,"0"35"-110,0-18 15,17 106 32,19 71 0,-36-106-31,17-18-1,-17-35 1,0 17-1,0-34 1,0 17 0,0-18-1,0-18 1,0 1 0,0 17-1,0-17 1,0 0 15,0-1-15,0 1 31,0 0-16,0-1-16,0 1 17,0-1-17,0 1 1,0 0 0,18-1-1,-18 1 16,0 0-15,0-1 47</inkml:trace>
  <inkml:trace contextRef="#ctx0" brushRef="#br0" timeOffset="3509.8446">18697 3863 0,'-17'0'203,"-1"18"-187,18-1 0,-18 1-16,-17 17 47,35 18-1,0-35-30,0-1 0,0 1 15,0 0-31,0-1 16,0 1-1,0-1 1,18-17 15,-1 18-15,1-18 31,0 0-32,-1 0 1,-17-18-1,18 1 1,-1-18 0,-17 17-1,0 0 1,0-17 0,0 17-1,0-17 1,0 17 15,0 1-15,0-1-1,0 1 1,0-19 0,0 19-1,0-1 16,-17-17-15,17 17 15,-18 0-31,18 1 32,0-1-17,0 1 1,0-1 31,0 0-32</inkml:trace>
  <inkml:trace contextRef="#ctx0" brushRef="#br0" timeOffset="4960.2326">18327 3616 0,'0'18'125,"0"17"-125,17 106 47,1-88-31,-18 35-1,0 88 32,0-52 0,0-71-31,0-35-1,0-1 1,0 1 0,18-1 15,-18 19-31,0 17 31,17-18-15,-17-17-16,0 34 15,18 1-15,-18-35 16,0 17-16,0-17 16,0 0-1,0-1 1,18 1-1,-18-1 1,0 1-16,0 0 16,17-1-1,-17 1-15,0 0 16,18-1 15,-18 1-15,0 0-1,0-1 1,0 1 31</inkml:trace>
  <inkml:trace contextRef="#ctx0" brushRef="#br0" timeOffset="7224.7511">18080 3828 0,'-35'0'188,"-1"17"-188,-70 19 47,89-36-47,-1 17 15,1-17-15,-1 0 16,0 18 15,-17 17 16,17 0 0,18-17-47,0 0 16,0-1-16,0 1 15,0 0 1,0-1-1,0 1 1,0-1 0,0 1 15,0 0-31,18-1 47,0-17-32,-18 18 1,17-18 0,1 0-1,17 0 1,-17 0 0,-1 0-1,19 0 1,-19 0 15,1 0-15,0 0-1,-1 0-15,-17-18 16,36 18 0,-19 0-1,1-17 16,-1 17-15,1-18 31,0 18-47,-1-18 16</inkml:trace>
  <inkml:trace contextRef="#ctx0" brushRef="#br0" timeOffset="8853.9408">17445 3669 0,'0'18'93,"17"17"-77,19 71 15,-19-36 16,1-35-31,-18-17-1,18 35 1,-18 0 0,17-18-1,-17 36 1,0-54-1,0 19-15,0 17 16,0-18-16,0 0 16,18 53-1,-18-52 1,0 34 0,18 1 15,-18-36-16,0 0-15,0-17 16,17 17-16,-17-17 16,0 17-1,0-17 1,0-1 0,18 19-1,-18-19 1,0 1-16,0 0 15,0-1-15,0 1 16,0 0 0,0-1-1,0 1 1,0-1 15</inkml:trace>
  <inkml:trace contextRef="#ctx0" brushRef="#br0" timeOffset="10589.7278">16545 3881 0,'0'17'125,"0"1"-125,0-1 15,0 1 1,18 0-1,-18-1 1,18-17 0,-18 18-1,0 0 1,35-1 15,-18 19 32,1-36-48,0 0 1,-1 0 31,1 0-32,0-18 17,-1 18-17,-17-35-15,0 17 16,0 0 15,0 1-31,0-19 16,0 1 15,0 18-15,0-1-1,0 0 1,0 1 0,0-1-1,0 0 16,0 1-15,0-1 31</inkml:trace>
  <inkml:trace contextRef="#ctx0" brushRef="#br0" timeOffset="11913.24">16898 3828 0,'0'17'140,"0"19"-140,0 16 32,0 1 30,18-35-62,-18 0 16,0-1-1,0 1 1,0 0 0,17-18-1,-17 35 1,0-18-1,0 1 32,0 0-31</inkml:trace>
  <inkml:trace contextRef="#ctx0" brushRef="#br0" timeOffset="13816.9488">16845 3845 0,'18'0'218,"-1"0"-202,-17 18 0,0 0 15,18-18 0,0 0-15,-1 17 31,19 18 0,-19-35-16,1 0-16,-18 18 1,18-18 15,-1 0-15,1 0 31,-18-18-32,17-17 1,1 35 0,-18-53-1,0 18 1,18 35 15,-18-18-15,0 1-1,17 17-15,-17-18 16,18 18 15,-18-18-15,0 1 15,18 17 63,-18 17-78,0 1 15,0 0-31,0-1 15,0 19 1,0-19 0,17 19-1,-17-19 1,0 1 0,0-1-1,0 1 1,0 0-1,0-1 17,0 19-17,0-19 1,0 1 0,0 0 15,0-1-16,18 1 1</inkml:trace>
  <inkml:trace contextRef="#ctx0" brushRef="#br0" timeOffset="17828.1438">16351 4427 0,'0'18'125,"36"-18"-110,-19 0 1,1 18-16,-1-1 31,19-17-15,105 18 31,70-18 0,-122 0-32,-19 0 1,1 0 15,-18 0-15,0 0-16,-18 0 31,0 0-15,0-18-1,18 1 1,-35 17 0,35 0-1,17-18 1,-52 18-1,17-18 1,36 18 0,-53 0-1,17-17-15,0 17 16,-17 0 0,17 0 15,18-18-16,-18 18-15,1 0 16,-1 0-16,0-18 16,36 18-1,-54 0 1,71 0 0,-35 0-1,0 0 1,18-17-1,-36 17 1,0 0-16,1 0 16,-1 0-1,0 0-15,1-18 16,-1 18-16,-18 0 31,54 0-31,-36 0 16,1 0-16,-19 0 31,71 0-15,-70 0-1,53 0 1,-36 0 0,-17 0-16,17-17 15,-18 17 1,1 0-16,17 0 15,-17 0-15,17 0 16,-17 0 0,0-18-16,17 18 15,35 0 17,-34 0-17,-19 0 1,1 0-1,0 0 1,-1 0 0,1 0-1,17 0 1,18 0 0,-18 0-1,1 0 1,-1 0-1,-17 0 1,-1 0 15,18 0 1,-17 0-32,0 0 31,-1 0-16,1 0 1,0 0 0,-1 0-1,1 0 32,0 0-16,-1 0 1</inkml:trace>
  <inkml:trace contextRef="#ctx0" brushRef="#br0" timeOffset="20498.8644">6156 8661 0,'35'0'140,"1"0"-140,210 0 47,-104 0-31,-107 0-1,-18 0-15,19 0 16,-19 0 0,1 0 15,0 0-15,17 0 15,-17 0-16,17 0 1,-17 0 0,17 0-1,0 0-15,-17 0 16,17 0-16,0 0 31,1 0-31,-19 0 16,1 0-1,-1 0 1,1 0 0,0 0-1,-1 0 17,1 0-17,0 0 16,-1 0 16,1 0 0</inkml:trace>
  <inkml:trace contextRef="#ctx0" brushRef="#br1" timeOffset="39749.1493">18609 4533 0,'18'0'172,"17"0"-172,-17 0 31,-1 0-31,1 0 31,17 0-31,0 0 47,-17 0-16,17 0-15,-17-17 0,0 17 15,-1-18-16,1 18 1,0 0 0,-1 0 31</inkml:trace>
  <inkml:trace contextRef="#ctx0" brushRef="#br1" timeOffset="41515.1605">18644 4551 0,'0'17'157,"0"1"-142,0 0 17,0-1-32,18-17 31,0 36 0,-18-19 16,17-17 0,1 0-32,-1 0 17,1 0-1,0 0-31,-1 0 31,1 0-15,0 0-1,-1 0 17,1 0-17,0 0 17,-1 18-32,1 0 31,0-1-16,-18 1 1,17-18 0,-17 17 15,0 1-31,0 0 16,18-1 46,-18 1-62,0 0 47,0-1-31,0 1-1,0 0 32,0-1-31,-18-17-1,1 0 1,-1 0 0,-17 0-1,-1 0 1,19-17-1,-1 17 1,0 0 0,1 0-1,-1-18-15,0 18 16,18-18 0,-17 18-16,-1-17 31,1 17-16,-1 0 1,0-18 0,18 0-1,-17 18 1,-1 0 0,18-17 15</inkml:trace>
  <inkml:trace contextRef="#ctx0" brushRef="#br1" timeOffset="43113.5338">19297 4516 0,'18'0'188,"-1"0"-188,1 0 15,35-18 32,-36 18-16,1 0-15,0 0 15,-18 18 110,0-1-126,0 1 17,0-1-32,0 1 15,0 17 1,0 1 0,0-19-1,0 1 1,0 0-1,0-1 1,0 1 0,0-1-1,0 1 1,0 0-16,0-1 16,0 1-1,0 0 1,0-1 15,0 1-31,0 0 16</inkml:trace>
  <inkml:trace contextRef="#ctx0" brushRef="#br1" timeOffset="44238.5994">19385 4692 0,'18'0'250,"-1"0"-219,1 0-15,0 0-1,-1 0 32,1 0 16,0 0-48,-1 0 1,1 0 31</inkml:trace>
  <inkml:trace contextRef="#ctx0" brushRef="#br1" timeOffset="46214.1904">18750 3298 0,'0'18'156,"0"0"-141,0-1 1,0 1 0,0 35 15,0-35 31,0-1-46,0 1 0,0-1-1,18-17 63,-18 18-78,17-36 47,1-17-31,0-53 0,-1 0 15,19 17-16,-36 36 1,17 17-16,1-35 31,70-70-15,-35 70 0,-18 0-16,-17 53 15,0-35 1,-18 17-1,17 18 1,-17-17 15,18-1 16,-1 18-16</inkml:trace>
  <inkml:trace contextRef="#ctx0" brushRef="#br1" timeOffset="53784.1853">18009 4992 0,'18'0'344,"0"0"-313,-1 0-15,-34 0 47,-1 0-48,-35 0 1,0 0-16,0 17 15,36-17 1,-19 0-16,-34 18 63,52-18-32,36 0 31,-1 0-46,19-18 0,-19 18-1,1 0 1,0 0-1,17 0 1,18 0 0,-18 0-1,0 0 1,-17 0 0,0 0-1,-1 0 1,1 0-1,-1 0 1,-52 0 62,18 0-62,-36 0-1,17 0 1,19 0-16,-1 0 16,0 0-1,1 0-15,-1 0 32,18 18-17,18-18 48,-1 0-48,1 0-15,35 0 16,-35 0 0,17 0 15,0-18-16,-17 18 1,-1 0 0,1 0-1,0 0 1,-1 0 0,-34 0 62,-1 0-63,0 18 1,-17-18-16,0 0 16,17 0-1,1 0 16,-1 0-15,0 0 0,1 0-1,17-18 32,0 1-31,17-1 15,1 1 0,0 17 1,-1 0-32,1 0 15,0 0 1,-1 0-1,1 0 1,-1 0 0,1 0 15,0 0-15,-1 0-1,1 0 32</inkml:trace>
  <inkml:trace contextRef="#ctx0" brushRef="#br1" timeOffset="58236.1143">17815 3563 0,'0'18'110,"18"-1"-95,-18 1 1,0 0-1,0-1 1,18 1 0,-1-18-1,-17 35 17,18 0 14,-1-35 17,-17 18-63,18-18 31,0-53 16,-1 0-31,1-53-1,17-17 1,-17 88 0,-18-1-16,18 19 15,-18-1 1,0 0-16,0 1 15,17-1 17,-17 1-32,18-1 31,-18 0-15,0 1-1,17 17 1,-17-18-1,0 0 1,0 1 0,0-1-1,0 0 32</inkml:trace>
  <inkml:trace contextRef="#ctx0" brushRef="#br1" timeOffset="64774.6745">5733 12294 0,'17'0'172,"1"18"-156,-18 0-16,18-18 16,-1 0-1,-17 17 1,71 1 31,-54-18 0,1 0-32,0 0 1,70 0-1,-35 0 1,0 0 0,-36 0-16,1 0 15,0 0 1,-1 0 0,1 0-1,0 0 1,17 0-1,-18 0 17,19 0-17,-1 0-15,18 0 16,-35 0 0,17 0-1,-18 0 16,1 0-31,0 0 16,-1 0 0,1 0 15,-18-18 16,18 18-32,-36 18 189,-17-18-204,-1 17 15,1-17 1,0 0-1,0 0 1,17 0 0,0 0-16,1 0 15,-1 0-15,0 0 32,1 0-17,-1 0 1,-17 0-1,17 0 17,1 0-17,-1 0 1,0-17 0,1 17-16,-19 0 31,19 0-16,-1 0 17,0 0-17,-17 0 1,18 0 0,-1 0-1,0 0-15,1 0 31,-1 0-31,0 0 16,18-18 0,-17 18-1,-1 0 17,0 0-17,1 0 16,17-17-31,17 17 172,1 0-156,17 0-16,-17 0 16,0 0-1,-1 0 1,19 0-16,-1 0 15,0 0 1,0 0-16,-17 0 31,0 17-31,17-17 32,-17 18-17,-1-18-15,1 0 16,17 17-1,-17-17 1,17 0 0,-17 0-1,17 0 17,-17 0-17,-1 0 1,1 0-1,0 0 1,-1 0 0,1 0-1,-1 0 1,1 0 0,0 0 46</inkml:trace>
  <inkml:trace contextRef="#ctx0" brushRef="#br1" timeOffset="69641.9501">7056 8572 0,'17'-17'187,"1"17"-171,-1 0 0,19-18-1,-1 1-15,-17-19 0,35 19 16,52-54 31,-69 53 0,-19 1-32,1-1-15,35-35 16,-18 18 0,18-53-1,0 35 1,-35 35-1,-1 1-15,-17-1 32,0 0-17,18 1 17,-18-1-17,0 0 1,0 1-16,0-1 15,0 0 1,0 1-16,-18-1 31,1 18-31,-1-17 16,0-19 0,1 36-1,-1-17 1,-17-1-1,17 18 1,1 0 0,-1 0-16,0 0 15,1-18 1,-1 18-16,0 0 16,1-17-16,-1 17 15,0 0 1,-35-18-1,1 18 1,16 0 0,1 0-16,35-18 15,-35 18 1,17 0-16,0 0 16,1 0-1,-1 0 1,-17 0-1,17 0 1,1 0 0,-1 18-16,-17 0 31,17-18-31,-17 35 31,17 0-15,1-17-1,-19 0 1,36-1 0,-17-17-16,-1 35 15,0-17-15,18 0 32,-17 17-32,-1-35 15,0 53 1,18-35-1,-17-1 1,17 1 0,-18 0-1,18 17 1,0 0 15,0 0-15,0 1-1,0-19 1,0 36 0,35-18-1,-35 1 1,36-1 0,-1-17-1,-17 17 1,-1-17 15,1-18-15,0 17-16,17 1 31,0-1-31,-17-17 31,-1 0-15,1 0-1</inkml:trace>
  <inkml:trace contextRef="#ctx0" brushRef="#br1" timeOffset="71571.4975">7161 12471 0,'18'0'125,"0"0"-109,52-18 15,54 0 16,-71 18-31,0-17-1,-36 17 1,1 0 0,-1 0 30,1 0-46,0 0 16,-1 0 15,-34 0 94,-19 0-109,-16 0 0,34 0-1,-70 0 1,17 0-1,53 0 1,-52 0 0,35 17-1,-1-17 1,19 0 15,17 18-31,-18-18 16,0 0-1,1 0 17,-1 0-32</inkml:trace>
  <inkml:trace contextRef="#ctx0" brushRef="#br1" timeOffset="75089.5984">8449 12312 0,'18'0'188,"-1"0"-173,19 0-15,-19 0 16,18 18-1,36-1 32,-36-17 0,-17 0-47,0 0 16,-1 18-16,1-18 15,0 0 1,-1 17 0,1-17-1,-1 0 1,1 0-16,0 0 16,-1 0-1,1 0 1,0 18-1,-1-18-15,1 0 32,0 0-32,-1 0 15,18 0 17,-17 0-17,0 0 1,-1 0-1,1 0 1,0 0 0,-1 0-1,1 0 1,0-18 0,-1 18-1,1-17 16,-1 17-31,1-18 16,-18 1 0,18-1 31,-1-53-32,19 36-15,-19-35 16,-17 34-16,18 1 15,-18 0 1,0-1 15,0 1-31,0 18 16,0-36 15,0 17-31,0 19 16,0-1-1,-18 0 1,18 1 0,-17-1 15,-1-35-15,0 53-1,1-17 1,-1-19-1,0 36 1,1-17-16,17-1 16,-18 0-1,1 1 1,-1-1-16,0 18 31,-17-18-15,0 1-1,-1-1 1,19 18 15,-1 0-31,1 0 32,-19-17-17,1 17 1,35-18-1,-18 18-15,1 0 16,-1 0 15,0 0-31,1 0 16,-1 0 0,1 0-1,-1 0 16,0 0-31,1 0 16,-1 0 0,0 0 15,1 0-15,-1 18-16,0-18 15,1 0 1,-1 17-16,18 1 15,-18-18 1,-17 17 0,35 1-1,0 0-15,-35 17 32,17-17-1,18 17-31,-17-35 15,-1 70 1,18-52 15,0 0-15,0-1 0,0 19-1,0-19 1,0 1-1,0 0 1,0-1 15,0 1-31,0 0 16,0-1 0,0 1 15,0-1-31,0 1 15,0 17 17,0-17-32,0 0 15,0-1 1,0 1 0,0 0-1,0-1 1,0 1-1,0-1 32,0 1-31,18 17 0,-18 1-1,17-36 1,-17 17-1,0 1 1,0 0-16,0-1 47,18-17-47</inkml:trace>
  <inkml:trace contextRef="#ctx0" brushRef="#br1" timeOffset="77039.4771">9560 11994 0,'0'18'110,"0"0"-110,0-1 31,0 19-31,0 34 47,0 1 0,18-54-32,-18 1 1,0 0 93,0-1-93,0 1-16,0 0 0,18 17 15,-18-18 17,17-17-17,1-17 17,-18-1-32,17-17 15,19-18 1,-19 18 15,1-1-31,0 1 16,-1 18-16,36-72 15,-18 54 17,18-18-32,-17 18 15,17 0-15,-36-1 16,36-17-1,-35 53 1,-1-35 0,1 17-1,17 1 1,-17-1 0,0 18 15,-18-17-31,17 17 15,-17-18 1</inkml:trace>
  <inkml:trace contextRef="#ctx0" brushRef="#br1" timeOffset="85922.94">10142 7179 0,'-53'0'109,"18"18"-109,18-18 16,-72 17 15,72-17-15,-89 53 31,88-35-47,18-1 15,-17-17 1,-19 53-1,19-35 1,-1 0 0,18-1-1,0 1 1,0 0-16,0-1 16,0 1-1,0 0 1,0-1-1,0 1 1,18 17 0,-1-17 15,1-1-15,0 1-1,-18 0-15,17-18 16,-17 17-16,18-17 15,-18 18 1,17-18 0,-17 18-16,18-18 15,0 17 17,35-17-17,-36 0 16,1 0-31,0 0 16,-1 0 0,1 0 15,0 0-31,-1 0 31,1 0-15,-1 0-1,-17-17 1,18 17 0</inkml:trace>
  <inkml:trace contextRef="#ctx0" brushRef="#br1" timeOffset="87391.0196">10460 7691 0,'0'-18'110,"0"-17"-95,17-18 1,1-35 15,35-54 0,-35 72-15,-1 35 0,-17 17-1,0 0 17,18 1-17,-18-1 1,0 0-1,18 18 17,-18 18 93,0 0-110,17-18 1,-17 17 0,18 1-1,0-18 1,-1 53-1,1-36 1,17 54 0,-35-53-1,18-1-15,-18 19 16,17-36 0,-17 17-16,0 1 15,0 0 1,18 17 15,-18-18-15,18-17-1,-18 18-15,17 0 32,-17-1-1</inkml:trace>
  <inkml:trace contextRef="#ctx0" brushRef="#br1" timeOffset="88356.1222">10460 7444 0,'35'0'109,"0"0"-109,-17 0 16,17 0-1,18 0 32,18 17 0,-54-17-31,1 18-1,0-18 1,-1 0 31</inkml:trace>
  <inkml:trace contextRef="#ctx0" brushRef="#br1" timeOffset="89928.2374">11183 6950 0,'-18'17'125,"18"1"-110,-17 35 1,-19 0 0,36-36-1,0 1 1,-17 0 0,17-1-16,0 1 15,0 0 1,0-1-16,0 1 15,0 17 1,0-17 0,0-1 15,0 1-15,0 17-1,0 1 1,17-19-16,-17 1 15,18 0-15,-18-1 16,18 36 0,-1-35-1,1 17 1,0 18 0,-1-35-1,1 17 1,0 0-1,17 0 17,-35-17-32,18 17 31,17 1-15,-35-19-1,17 1 1,-17 0-1,18-18 32</inkml:trace>
  <inkml:trace contextRef="#ctx0" brushRef="#br1" timeOffset="92675.7447">11412 7285 0,'0'-18'203,"18"18"-187,0 0 15,-1 0-15,1 0 0,35 0 15,17 0 16,-52 0-32,0 0 1,-1 0 0,19 18-1,-19-18 1,1 0-1,-18 17 1,17-17 0,1 0 15,-18 18-15,0 0-1,0-1 16,0 1-31,-18 0 16,1-1 0,-1 1-1,1-18 1,-19 0 15,36 18-31,-17-18 16,-1 17-1,18 1 17,-18-18-17,1 0 17,34 0 46,-17-18-78,18 18 15,0-17 1,35 17 0,-36 0 15,1 0-16,-1 0 1,1 0 15,0 0-31,-1 0 32,1 17-17,-18 1 16,18-18-15,-1 18 0,-17-1-1,18-17 1,-18 18 0,0-1-1,0 1 1,0 0 15,0-1 0,0 1-15,0 0 0,0-1-1,0 1 16,-18 0-31,1-18 16,-1 17 0,0-17-1,1 18 1,-19-1 0,19-17-1,-1 0 1,1 0-1,-1 0 17,0 0-1,1 0 0,-1 0-15</inkml:trace>
  <inkml:trace contextRef="#ctx0" brushRef="#br1" timeOffset="94816.8212">12206 7267 0,'-35'18'156,"0"-18"-140,-36 53 15,71-36-16,-18-17-15,1 18 16,17 0 0,-18-18-1,18 17-15,0 1 16,0 0 0,0-1 15,0 1-31,0 0 62,18-18-46,-1 0 0,1 0-1,0 0 1,-1 0-1,1 0 1,0 0 0,-1 0-1,18 17 1,-17 1 0,0-18 15,-1 17-16,1-17-15,-18 18 16,18-18 0,-18 35 15,17-35-15,-17 18-1,0 0 1,0-1-1,0 1 1,0 0 0,0-1 31,0 1-47,0-1 15,-17-17 16,-1 18-15,0-18 0,18 18-16,-17-18 15,-1 0 17,0 0-17,1 0 1,-1 0-1,1 0 17,17-18-32,0 0 15,0-34 17,0 34-17,0 0-15,0-17 16,0 17-16,17 18 15,-17-17 1,0-19-16,18 36 31,-18-17-15,17-1 0,-17 1-1,18-1 1,-18 0-16,18 18 15,-18-17-15,17-1 16,-17 0 0,0 1-1,0-1 1,0 0 0,0 1-1,0-1 1,0 0-1,0 1 17</inkml:trace>
  <inkml:trace contextRef="#ctx0" brushRef="#br1" timeOffset="96263.9555">12330 7073 0,'17'0'125,"1"35"-125,-1-17 16,1 17-1,0-17 1,-18 0 0,0-1-16,17 1 15,-17 35 1,18 35 15,0-53-15,-18 1 15,0-1-15,0 0-1,0-17 1,0-1-1,0 1 1,0 0 0,0-1-1,0 1 1,0 17 0,0-17-1,0 17 32,0-17-31,0-1-1,0 1 1,0 0 0,0-1 15,0 1-16,0 0 1,0-1 31,0 1-16</inkml:trace>
  <inkml:trace contextRef="#ctx0" brushRef="#br1" timeOffset="97426.8877">12841 7691 0,'18'0'141,"17"0"-125,-17 0-1,35 0 1,-18 0-1,0 0 1,0 0 0,1 0-1,-1 0 1,-17 0 0,-1 0-16,1 0 15,0 0-15,-1 0 16,1 0 15,-1 0-31,1 0 47,0 0-31,-18-18 62</inkml:trace>
  <inkml:trace contextRef="#ctx0" brushRef="#br1" timeOffset="98507.4929">12788 7426 0,'18'0'94,"-1"0"-79,19 0 1,-19 0-16,19 0 16,-1 0-1,35 0 16,72 0 16,-125 0-31,1 0 0,0 0-1,-1 0-15,1 0 16,-1 0 15,1 0-15,0 0 31,-1 0-16</inkml:trace>
  <inkml:trace contextRef="#ctx0" brushRef="#br1" timeOffset="103825.4259">13952 7108 0,'-35'18'93,"17"0"-77,-34 70 31,16 0 0,36-70-32,0 17 1,-17-17 0,17 17-1,-18-35 1,18 35 0,0-17-1,0 0 1,0-1-1,0 1 1,0-1 0,0 1 15,0 0-15,0-1-1,0 1 1,0 0-1,0-1-15,18-17 16,-18 18 0,17 0-16,-17-1 15,18-17 1,0 18 0,-18-1-16,17-17 31,1 18-16,-1-18-15,-17 18 32,18-18-17,0 0-15,17-18 32,-17 0-17,-18-34 1,35 34-1,-35 0 1,18 1-16,-18-1 16,0 0-16,0 1 31,0-1-31,17 0 16,-17-17-1,0 18 16,0-1-15,0 0-16,-17 18 16,-1 0 15,18-17-15,-35 17-1,17 0 1,0 0-16,1 0 15,-1 0-15,18 17 16,-18 1 0,1-18-16,17 18 15,0-1-15,-18 1 16,18-1 0,-17 1-1,17 0 16,0-1-31,0 1 32,0 0-1</inkml:trace>
  <inkml:trace contextRef="#ctx0" brushRef="#br1" timeOffset="105800.2966">14252 7302 0,'0'-17'203,"18"17"-188,-1 0 1,-17-18 15,36 1-15,17-1 15,0 18 16,-36 0-16,1 0-15,0 0 0,-1 0-1,-17 18 32,0-1-47,0 1 31,0-1-31,0 1 16,0 17 0,0-17-1,0 17 1,-35 1-1,35-19 1,-18 1 0,1 0-16,17-1 15,-18 1 1,18-1 0,-18-17-1,18 18-15,-17 0 16,17-1-1,0 1 1,-18-18 0,18 18-1,0-1 1,0 1 0,0 0 15,0-1-16,0 1 1,35-18 0,-17 0 15,0 17-15,17-17-1,-17 0 1,-1 0-1,18 0 1,-17 0 0,0 0-1,-1 0 1,1 0 0,0 0-1,-1 0 32,1 0-31</inkml:trace>
  <inkml:trace contextRef="#ctx0" brushRef="#br1" timeOffset="107639.9912">9984 8643 0,'-36'18'109,"1"17"-93,0-17-1,17-1-15,0 1 16,-17 0-1,18-1 1,17 1 0,-18-1-1,18 1 17,0 0-17,0-1 1,0 1 15,0 0-31,18-1 31,-18 1-15,17-18 0,1 18-1,-1-1 1,1 1-1,0-18 1,-1 0 0,19 0 15,-1 0-31,-17 0 16,-1 0 15,1 0-31,0 0 15,-1 0 17,1 0-32,-1-18 31,1 18-15,-18-17-1,18 17 1,-1-18-1</inkml:trace>
  <inkml:trace contextRef="#ctx0" brushRef="#br1" timeOffset="109236.0866">10513 8625 0,'0'53'94,"0"-35"-94,-18 53 31,0-19 1,1-34-17,17 0 1,0-1-1,0 19 1,0-19 0,0 1 15,0 0-15,0-1-1,0 1 1,0-1 15,0 1 0,0 0 1,0-36 30,0-17-46,0-18-16,0 0 15,0 18 1,0-18 0,0 18-16,0-18 15,0 35 1,0 0-16,0-17 15,0 17 1,0 1 0,0-1 15,17 18-15,-17-18-1,18 18 1,0 0 31,-1 0 0,1 18-32,0 0 16,-18-1-15,17-17 0,1 53-1,17-17 1,-17-1 0,0 0-1,-1 0 1,1 1-1,-1-19 1,1 19 0,0-1 15,-18-17-15,17-1-1,-17 1 1,18-1-1,-18 1 1,0 0 15,0-1-15,0 1 15</inkml:trace>
  <inkml:trace contextRef="#ctx0" brushRef="#br1" timeOffset="110037.9477">10477 8925 0,'53'-17'110,"-17"17"-95,17 0 1,0-18-16,-36 18 15,1 0 1,17 0 0,-17 0-1,-1 0 1,19 0 0,-19 0-1</inkml:trace>
  <inkml:trace contextRef="#ctx0" brushRef="#br1" timeOffset="111705.8204">11112 8414 0,'-17'17'125,"17"19"-109,-18-1-16,18-17 15,0-1 1,-17 18-16,17-17 15,0 17 17,0 54 30,0-36-46,0-36-1,17 54 1,1-54-16,-1 19 16,-17-1-1,0 0 1,18-17 0,-18-1-1,18 1 1,-18 0 15,0-1-15,17-17-1,-17 18 1,18-18 62,0 0-47</inkml:trace>
  <inkml:trace contextRef="#ctx0" brushRef="#br1" timeOffset="113641.6084">11342 8537 0,'17'0'172,"1"0"-156,0 0-1,35 0 32,0 0 0,-36 0-31,1 0-1,-18 18 1,17-18 15,1 0 16,-18 17 0,0 1-16,18-18-15,-18 18-16,0-1 31,0 1-15,0 0-16,0-1 15,0 19 1,0-1-1,-18-35 1,18 35 0,-18-17 15,18-1-15,0 1-1,0 0 1,0-1-1,0 1 1,0 0 0,0-1 15,0 1 0,0 0 0,-17-18 16,17 17-15,-18-17 30</inkml:trace>
  <inkml:trace contextRef="#ctx0" brushRef="#br1" timeOffset="114399.9282">11412 8837 0,'18'0'141,"0"0"-126,35 0 17,-1-18-1,-34 18-31,0 0 31,-1 0-15,1 0-1,0 0 1,-1 0 15,1 0-15,0 0 15</inkml:trace>
  <inkml:trace contextRef="#ctx0" brushRef="#br1" timeOffset="115717.9641">11818 8590 0,'18'0'156,"-1"0"-140,1 0-1,17 0 1,-35-18 0,36 18-1,-19 0 16,1 0-15,-1 0-16,1 0 47,0 0-16,-1 0 0</inkml:trace>
  <inkml:trace contextRef="#ctx0" brushRef="#br1" timeOffset="117412.7806">11818 8625 0,'0'18'172,"0"0"-141,0-1-31,18 19 63,-1-19-17,1-17-30,0 0 31,-1 0-47,1 0 31,0 0-15,-1 0-16,1 0 31,-1 0-15,1 0 15,0 0-15,-1 0-1,1 0 1,0 18-1,-1 0 1,1-1 0,0 1-1,-1-1 1,1 19 0,-1-19 15,-17 1-16,0 0-15,0-1 32,0 1-17,0 0 17,0-1-17,-17 1 1,-1-18-1,1 0 1,-19 17 0,1-17-1,17 0 1,-17 0 0,17 0-1,1 0 1,-1 0-16,1 0 31,-1 0-15,0 0-1,1 0 17,-1 0-17,18-17 1,-18-1-1,18 1 17</inkml:trace>
  <inkml:trace contextRef="#ctx0" brushRef="#br1" timeOffset="119324.2959">12330 8643 0,'35'0'172,"-18"0"-157,1 0-15,17 0 47,1 0 16,-19 0-48,1 18 1,-18-1-1,0 1 1,18-18 15,-18 18-31,0-1 16,0 1 15,0 0-31,0-1 31,-18-17-31,-35 18 32,18-1-32,17-17 15,0 0 17,1 0-32,-1 0 62,18-17-31,18 17 1,-1 0-17,1 0-15,0 0 16,-1-18-1,1 18 17,0 0-17,-1 0 1,1 0 15,0 18-15,-1-1-1,1 1 1,0 17 0,-18-17-1,0 0 1,17-1 0,-17 1-1,0 0 1,0-1-1,0 1 17,0-1-17,0 1 1,-17 0 0,-1-18-1,-17 17 1,-1-17-1,19 0 1,-1 0 0,0 0-1,1 0-15,-1 0 16,0 0 15,1 0-15,-1 0 15,1 0 0</inkml:trace>
  <inkml:trace contextRef="#ctx0" brushRef="#br1" timeOffset="120891.9235">12541 8520 0,'18'0'172,"0"0"-172,17 35 47,-35-18-32,17 19 1,1-19 0,-18 1-1,18-18 1,-18 35-16,0-17 15,0 0-15,0-1 16,17 1 0,-17 0-1,18-1-15,0 18 16,-18-17 0,0 0-1,17-1 1,-17 1-1,18 17 17,-18-17-32,0 0 15,0-1 1,0 1 15,0-1-15,0 1-1,0 0 1,0-1 0,0 1 31,0 0-32,0-1 1,0 1-1</inkml:trace>
  <inkml:trace contextRef="#ctx0" brushRef="#br1" timeOffset="122133.0017">13035 8961 0,'18'0'156,"-1"0"-140,36 0 15,-35 0-31,17 17 15,-17-17 17,0 0-32,-1 0 15,1 0 1,17 0 31,18 0-16,-18 0 32,-17 0-48</inkml:trace>
  <inkml:trace contextRef="#ctx0" brushRef="#br1" timeOffset="123310.1087">13017 8749 0,'36'-18'125,"-1"18"-109,-17 0-1,17 0 1,-17 0 0,-1 0 15,1 0-31,0 0 15,17 0 1,-18 0 15,1 0-15,0 0 0,-1 0 15,1 0 0,0 0 32,-1 0-32</inkml:trace>
  <inkml:trace contextRef="#ctx0" brushRef="#br1" timeOffset="131455.1219">13635 8696 0,'0'-18'203,"0"1"-203,0-1 31,0 0-31,17-17 47,36 0 0,-35 17-32,0 18 1,-1-17 15,1 17-15,0 0-16,-1 0 47,1 0 0,-18 17-1,0 1-30,0-1 0,0 1 15,0 0 0,0 17-31,0 0 16,-18-17-1,-17 17 1,35 1-16,-18-36 16,1 52-1,-1-52 1,0 18-16,18 0 16,0-1-1,-17 1 1,-1 0 15,18-1-15,0 1 15,0 0 0,18-18 0,-1 17-15,1-17 0,0 0-16,-1 0 15,1 0 1,17 0 0,1 0-1,-19 0 1,1 0-1,-1 0 1,1 0 0,0 0 15</inkml:trace>
  <inkml:trace contextRef="#ctx0" brushRef="#br1" timeOffset="133449.0724">14058 8520 0,'0'35'125,"0"-18"-110,0 1 16,0 17 1,0-17-32,0 0 15,0-1 1,0 1 0,0 0 30,18-1-30,-1-17 15,1 0-15,0 0 15,-1 0-15,1 0 15,0 0-15,-1 0-1,1 0 17,0 0-17,-1 0 48,1 0-48,-18-17 1,0-1 0,0 0-1,0 1-15,0-1 31,0 0-15,0 1 15,0-1-15,0 36 93,0-1-93,0 1 0,0 0 15,0 17-31,0-17 15,0-1 1,0 1 0,0 0-16,0-1 15,0 1 1,0-1 0,0 1-16,0 0 31,0-1-16,0 1 1,0 0 0,0-1-1,0 1 1,0 0 0,0-1 30</inkml:trace>
  <inkml:trace contextRef="#ctx0" brushRef="#br1" timeOffset="135058.9014">14446 8572 0,'18'0'250,"0"0"-235,-1 0 16,1 0 1,-1 0 15,-17 18 62,0 0-47,0-1-30,0 1 15,0 0-32,0-1 1,0 1-1,0 0 1,0-1-16,0 1 31,0 17-15,0-17 0,0-1-1,0 1 1,0 0-1,0-1 1,0 1 0,0 0-1,0-1 17,0 1-1,0 0-16</inkml:trace>
  <inkml:trace contextRef="#ctx0" brushRef="#br1" timeOffset="136344.0105">14464 8714 0,'18'0'281,"-1"0"-234,1 0-15,17 0 30,-17 0-46</inkml:trace>
  <inkml:trace contextRef="#ctx0" brushRef="#br1" timeOffset="138452.9174">15064 7056 0,'35'0'63,"35"35"-48,107 124 32,-142-107-31,-17-16 0,-18 17-1,17-36 1,1 36-1,-18 18 17,0-18-17,0-18 1,-18 53 0,-17-17-1,17 35 1,18-71-1,0 71 1,0-53 0,0-18-16,0 18 15,0 0-15,0-18 16,0 0 0,0 18-16,0-35 15,0 35 1,0-36-1,0 54-15,0-53 32,0 17-17,0 18 1,0-36 0,0 1-16,0 17 15,0 1 1,0-19-1,0 1-15,18 17 16,0 18 0,-1 0-1,-17-18 1,18 18 0,17 18 15,-35-54-31,18 19 15,-18-1 1,18 0 0,-18-17-1,0 17-15,17-17 16,-17-1-16,18 1 16,-18 17-1,0-17 1,17 17-16,-17-17 31,0 0-31,0-1 16,0 18-1</inkml:trace>
  <inkml:trace contextRef="#ctx0" brushRef="#br1" timeOffset="141172.9082">16210 7250 0,'0'17'140,"-35"1"-140,0-18 31,-54 53 16,89-18-31,-35-35 0,35 18-1,-18-18-15,18 17 16,0 1-1,0 0 17,0-1-17,0 1 1,0 0 0,18-18-1,-18 17 1,18 1-1,-1-1 1,1-17-16,0 0 16,-1 0-1,1 18 1,17-18 15,-17 0-15,-1 0-16,1 18 15,0-18 1,-1 0 0,1 0-1,0 0 1,-1 0 0,1 0-1,0 0 1,-1 0 31</inkml:trace>
  <inkml:trace contextRef="#ctx0" brushRef="#br1" timeOffset="143025.5111">16633 7620 0,'0'-35'110,"0"17"-110,0-17 31,18-36 0,0 18 32,-1 18-48,-17 17 1,0-17 0,0 0-1,18 35 1,-18-18 15,18 18-31,-18-17 16,0-1 15,0 0 0,17 1-15,1 17 15,0 0 16,-1 0 15,1 17-30,-18 1-17,17 17 1,1 0 0,-18-17 15,18 0-31,-18 17 15,0 0 17,0-17-17,17 17 1,1-35 15,-18 53-15,0-35-1,0-1 1,0 1 15,18-18-31,-18 35 16,0-17 15,0 0-31,0-1 47</inkml:trace>
  <inkml:trace contextRef="#ctx0" brushRef="#br1" timeOffset="143992.8013">16722 7479 0,'17'0'156,"1"0"-140,0 0 0,-1 0-1,18 0 1,1 0 31,-1 0 0,-17 0-16</inkml:trace>
  <inkml:trace contextRef="#ctx0" brushRef="#br1" timeOffset="145469.2217">17145 6932 0,'-18'18'125,"18"17"-94,-70 106 1,70-88-17,0-18 1,0-17 0,0 0-1,0-1 1,0 1-16,0-1 15,17 1 1,-17 0-16,18 17 16,0-17-1,-1 17 1,1 18 0,0-53-1,-18 35 1,17-17-1,1 17 17,-18-17 30,18-1-62,-1 1 16,1 0 15,-1 17-15,1-35-1,-18 18 1</inkml:trace>
  <inkml:trace contextRef="#ctx0" brushRef="#br1" timeOffset="147222.8833">17392 7302 0,'0'-17'172,"18"-1"-157,-18 1-15,17-1 16,-17 0-16,18-17 47,-18 17-31,17 18-16,-17-35 31,18 35-16,-18 18 142,0-1-142,18 19 1,-18-19 0,0 1-16,17 35 15,1 0 16,0 0-15,-18-36-16,17 1 16,-17 0-16,0-1 15,0 19 1,0-19 0,18 1-1,-18 17 1,18-17-1,-18-1 1,0 1 0,0 0-1,0-1 17</inkml:trace>
  <inkml:trace contextRef="#ctx0" brushRef="#br1" timeOffset="149407.9943">17780 7267 0,'0'-17'250,"18"17"-250,-1 0 31,1 0-31,35 0 47,-18 0 0,-17 0-31,-1 0-1,1 0 17,-18 17-17,18-17-15,-1 18 16,-17-1 31,18-17-32,-18 18 1,0 0 15,0-1-31,-18 19 16,1-19 0,-1 19-16,0-36 15,18 35 1,-17-17-16,-1-18 31,18 17-31,0 1 16,-18-1-1,18 1 1,0 0 0,0-1 15,0 1-16,18-18 32,0 0-31,-1 0 0,1 0-1,0 0 16,-1 0-15,1 0 0,0 0-1,-1 0 1,1 0 15,-1 0 0</inkml:trace>
  <inkml:trace contextRef="#ctx0" brushRef="#br1" timeOffset="150626.2993">18327 7161 0,'17'0'172,"1"0"-156,0 0 15,-1 0-31,1 0 16,0 0 15,17 0-16,-17 0 32,-1 0-31,1 0 31,-1 0 0,-17-17 15</inkml:trace>
  <inkml:trace contextRef="#ctx0" brushRef="#br1" timeOffset="152373.9743">18292 7197 0,'0'17'156,"0"1"-140,0 17 15,17-17-15,-17-1 15,18 1-15,-18 0 46,17-18-46,1 0-1,0 0 17,-1 0-1,1 0 0,0-18-15,-1 18 15,1 0-31,0 0 31,-1 0-15,1 0 15,-1 0-15,1 18-1,-18-1 17,18-17-32,-18 18 15,17-18 1,-17 18-1,18-18-15,-18 17 16,18-17 0,-18 18-1,17 0-15,-17-1 32,0 1-17,0 0 1,0-1 15,0 1-15,0-1-1,-17-17 1,-1 18-16,18 0 16,-18-18-1,1 0 1,-1 0-1,-17 0 1,17 0 15,1 0-31,-1 0 32,0 0-17,1 0 1,-1 0 15,0 0 0,1 0 16</inkml:trace>
  <inkml:trace contextRef="#ctx0" brushRef="#br1" timeOffset="155841.9576">18768 7144 0,'17'0'313,"1"0"-298,0 0 32,-1 0 0,1 0 0,17 0 0,-17 0-16,0 0 0,-18 17 126,0 1-142,0 0 1,0-1 0,0 1-16,0 17 31,0-17-16,0-1 1,0 19 0,-18-19-1,18 1 1,0 0 15,0 17 16,0-17-47,0 35 16,0-36-1,0 1-15,0-1 32,0 1-17,0 0-15,0-1 31,0 1 1,0 0-1</inkml:trace>
  <inkml:trace contextRef="#ctx0" brushRef="#br1" timeOffset="156781.3603">18821 7408 0,'17'0'203,"1"0"-156,0 0-31,-1 0-1,1 0 32,0 0 0,-1 0 0,-17 18-31</inkml:trace>
  <inkml:trace contextRef="#ctx0" brushRef="#br1" timeOffset="158627.9077">19121 6914 0,'17'18'172,"1"-18"-156,17 53 15,0 0-16,-17-18 1,0-17 0,-1 17 15,1 0-31,0-35 16,-18 36-16,17-19 15,-17 1 1,0 0-1,18 17 1,-18-18 0,0 19-1,17-19 1,-17 36 0,0-17-1,0-19 1,0 1-1,0 17 1,0-17 0,0-1-1,0 1 1,-17 0 0,17-1-16,0 1 31,0 0 0,0-1 16,0 1-16</inkml:trace>
  <inkml:trace contextRef="#ctx0" brushRef="#br1" timeOffset="159852.417">19562 7479 0,'17'0'203,"1"0"-188,17 0 1,0 0 15,18-18 16,0 18 0,-35 0-31,-1 0-1,1 0 1,0 0-1,-1 0 1,1 0 31,0 0-16,-1 0 47</inkml:trace>
  <inkml:trace contextRef="#ctx0" brushRef="#br1" timeOffset="161082.0802">19526 7250 0,'18'0'172,"0"0"-156,-1 0 0,1 0-1,-1 0-15,19 0 31,-1 0 1,36 0 15,-54 0-16,1 0-31,-1 0 31,1 0-15,0 0-1,-1 0 17,1 0-17,0 0 48,-18 17-32</inkml:trace>
  <inkml:trace contextRef="#ctx0" brushRef="#br1" timeOffset="169425.1406">20426 6932 0,'-18'0'171,"18"18"-155,-53-1 15,18 1-15,17 0 15,1-1-31,17 1 16,-18-18-16,18 18 31,0-1 0,0 1 16,0 17-31,18-35-1,-1 0 17,1 18-32,17-18 15,-17 0 1,0 17 0,34 1-1,-34-18 16,17 18-31,-35-1 16,18-17-16,17 36 31,-17-19-31,0-17 16,-1 0-16,-17 18 16,18-1-1,-1 1 1,1 17-1,0-35 1,-1 18 0,-17 0-1,0-1 1,0 1 15,0 0-15,-35-1 15,0-17 0,0 0-15,17 0-16,0 0 16,1 0-16,-19 0 15,19 0 1,-1 0-1,0 0 1,1 0 15,17-17-31,-18 17 16,18-18 0,0-17 15,0 17-16,0 0 1,0 1 0,0-1-1,18-17 1,-18 17 0,17-17-1,1 17-15,-18-17 31,0 17-31,18 18 16,-18-17-16,17-1 16,-17 0-1,0 1 1,18-1 0,-18-17-1,0 17 16,0 1-15,0-1 31,0 0-16,-18 18-15,18-17-1,-17 17 1</inkml:trace>
  <inkml:trace contextRef="#ctx0" brushRef="#br1" timeOffset="171160.6812">20779 6950 0,'17'0'188,"1"0"-172,0 0-1,-1 0 16,18 0-31,1 0 47,-19 0-31,1 0 15,0 0 0,-1 0-15,1 0-16,0 0 47,-1 0-31,1 0 15,-1 0 16,-17 17 31,0 1-63,0 17 1,0 1 0,0-19-1,0 54 1,0 17 0,18-35-1,0 17 16,-1 1-15,1-53 0,-18-1-16,0 1 15,0 0-15,0-1 32,0 1-17</inkml:trace>
  <inkml:trace contextRef="#ctx0" brushRef="#br1" timeOffset="172116.2756">20955 7250 0,'18'0'125,"-1"0"-125,1 0 16,0 0-16,-1 0 31,1 0-15,17 0 15,0 0 32,-17 0-48</inkml:trace>
  <inkml:trace contextRef="#ctx0" brushRef="#br1" timeOffset="174228.8429">21343 6967 0,'0'18'125,"0"0"-109,0-1 0,0 1-1,0 0 1,0-1 0,0 1-1,0-1 16,0 1-31,0 0 47,0-1-31,18-17 31,-1 0-32,1 0 17,0 0-17,-1 0 17,1 0-17,0 0 1,-1 0-1,1 18 1,-1-18 15,1 0-15,0 0 15,-18-18 32,0 1-48,0-1 17,0 0-17,0 1 1,0-1 31,0 1 0,0-1-32,0 0 1,0 1 31,0-1-16,0 36 78,0-1-93,0 1 0,0 35-16,0-36 31,0 1-31,0 17 15,0-17-15,0 0 16,0-1 0,0 1-1,0 0 1,0-1 15,0 1-15,0-1 15,0 1-15,0 0-1</inkml:trace>
  <inkml:trace contextRef="#ctx0" brushRef="#br1" timeOffset="175903.0234">21555 7250 0,'0'17'125,"0"18"-125,17 36 47,1-18-16,-18-35-15,0 17 15,0 0 1,0-17-32,18-18 31,-18 17-16,0 1 1,17-18 0,-17 18 15,0-1 16</inkml:trace>
  <inkml:trace contextRef="#ctx0" brushRef="#br1" timeOffset="178583.1078">21802 7091 0,'17'0'219,"1"0"-219,0 0 16,-1 0-1,1 0 17,-1 0-32,1 0 31,0 0-16,-1 0 1,1 0 15,-18 17-15,18-17-16,-1 18 16,-17 0 15,0-1 0,0 1 0,0 0 1,0-1-17,0 1 16,-17 0-31,-19-1 32,19-17-32,-1 0 15,0 0 1,1 18 15,-1-18 0,18 17 1,18-17 46,-1 0-47,1 0-15,17 0-16,-17 0 31,17 0-31,-17 0 31,0 0-31,-18 18 16,35-18-1,-17 18-15,-18-1 16,17-17 0,1 18-1,-1-18 1,1 18 0,0-1-1,-1 19 1,-17-19 15,18-17-31,-18 18 16,0 0-1,0-1 1,0 1 15,0 17-15,0-17-1,-18-1 17,1 1-32,-1-18 15,0 0 17,1 18-32,-1-18 31,1 0-31,-1 0 31,0 0-15,1 0-16,-1 0 15,0 0 1,1 0 0,-1 0 15,0 0-16,18-18 1,-17 18 0,-1-18-1,0 18 17</inkml:trace>
  <inkml:trace contextRef="#ctx0" brushRef="#br0" timeOffset="214342.1386">18856 7832 0,'18'0'172,"-1"0"-156,19 0-1,16 0 1,-34 0-1,0 0-15,35 0 47,-36 0-47,19 0 47,-19 0-31,-52 0 109,-71 0-110,53 0 1,-17 0 0,34 0-1,19 0 1,-1 0 0,0-18-1,1 18 16,-1 0-15,0 0 47,36 0 30,17 0-77,1 0 15,-19 0-31,1 0 16,0 0-16,-1 0 15,1 0 1,0 0 0,-1 0-1,1 0-15,-1 0 16,1 0 15,0 0-15,-1 0-1,1 0 1,0 0 0,-1 0 31</inkml:trace>
  <inkml:trace contextRef="#ctx0" brushRef="#br0" timeOffset="216147.312">19332 8714 0,'0'-36'140,"18"19"-124,-18-1-16,17-35 63,-17 35-63,0-34 46,0 34 1,0 36 63,0-1-110,0 1 31,0-1 0,18 1-15,-18 0-1,0 17 1,0-17 0,0-1 15,18 19-31,-18-19 16,17 1-1,-17 17 1,18-17-1,-18-1 1,0 1 0,0 17-1,18-17 17,-18 0-17,0-1 32,17-17-47,-17 18 16,0 0-1,0-1 63</inkml:trace>
  <inkml:trace contextRef="#ctx0" brushRef="#br0" timeOffset="217711.8277">19526 8537 0,'0'18'109,"0"-1"-93,0 1-1,0 0 1,0-1-16,0 1 16,0 35 15,18 18 31,-18-54-46,18 1 15,-18-1-15,0 1-16,17-18 16,-17 18-1,0-1 16,0 1-15,0 0 0,18-1 15,-1-17 16,1-17 15,-18-1-46,0 0 0,18 1-1,-18-19 1,17 19-16,-17-18 31,0 17-31,0-17 16,0 17-1,0 0-15,0-17 16,0 17-16,0 1 31,0-1-15,-17-35-1,-1 53 1,18-17 0,0-1-16,-18 0 15,1 18 1,-1-17 15,1 17-15,-1-18 15,0 18-15,1 0-1,-1 0 1</inkml:trace>
  <inkml:trace contextRef="#ctx0" brushRef="#br0" timeOffset="219139.1454">19844 8661 0,'35'0'234,"-17"0"-218,-1 0 0,1 0-1,0 0 1,-1 0-1,1 0 1,-1 0 0,1 0 15,0 0 0,-1 0-15,1 0 15</inkml:trace>
  <inkml:trace contextRef="#ctx0" brushRef="#br0" timeOffset="220876.7769">20214 8467 0,'18'0'156,"17"0"-124,-17 0-17,-1 0 1,19 0 31,34 0 0,-52 0-47,-1 0 15,1 0 16,0 0-15,-1 0 15,1 17 1,-18 1 14,0 0-14,0-1-32,0 1 15,0-1 1,0 1 0,0 17-1,0-17 1,-18 17-1,18 1 1,0-19 0,0 1-1,0 0-15,0-1 16,0 1 15,0-1-15,0 1-16,0 0 15,0-1 17,0 1-17,0 0 17</inkml:trace>
  <inkml:trace contextRef="#ctx0" brushRef="#br0" timeOffset="221739.6552">20302 8731 0,'18'0'125,"0"0"-109,-1 0-1,1 0 1,0 0 0,-1 0-1,1 0-15,-1-17 31,1 17-15,0 0 0,-1 0-1,1 0 17,0 0-1,-1 0-16</inkml:trace>
  <inkml:trace contextRef="#ctx0" brushRef="#br0" timeOffset="223270.5985">20479 8308 0,'17'0'141,"19"0"-125,-19 18-1,19-18-15,-1 17 0,-18-17 16,89 35 31,-35 18 0,-36-35-32,-35 0 1,18-1 0,-1 19-1,1-19-15,-18 1 16,0-1-1,0 1-15,18 0 16,-18 17-16,0-17 16,0-1-1,0 1 1,0 0-16,0-1 0,0 1 16,0 0-1,0-1 1,-18 1-1,18 17 1,-18-35 0,18 18-1,-17-1 1,17 1 0,0 0-1,0-1 1,0 1-1,0 0 17,0-1-1,0 1-15</inkml:trace>
  <inkml:trace contextRef="#ctx0" brushRef="#br0" timeOffset="225046.7479">19226 8290 0,'0'18'141,"-17"0"-126,17 34 1,0 1 31,0-35-47,0 35 47,0-35-47,0-1 31,0 1-31,0 17 15,0-17 1,0-1 0,0 1-16,0 0 78,17 52-78,1-34 15,-18 16 1,18-34-16,-18 0 16,17-1-16,-17 1 15,0 0 1,18-1 0,-18 1-1,18 0-15,-18-1 16,0 1-16,0-1 31,0 1-31,17-18 16,-17 18-1,18-1 1,-18 1 0,17-18 15,-17 18-16,0-1 1,0 1 0</inkml:trace>
  <inkml:trace contextRef="#ctx0" brushRef="#br0" timeOffset="230081.0253">18821 8308 0,'17'0'187,"-17"18"-171,18-18 0,-18 35 15,35 0 16,-35-17-32,18-18 17,-18 17-17,0 1-15,0 0 16,18-18-1,-18 17 1,17 1 15,-17 0-15,18-1 0,-18 1-1,17-1 1,-17 1-1,18-18 1,-18 18 0,0-1-1,0 1 1,0 0 0,18-1-1,-18 1 1,0 0-1,17-1 1,-17 1 0,18 0-1,-18-1 1,0 1-16,0-1 16,0 1-1,18 17 1,-18 1-1,0-1 1,0-17 0,17-1 109,-17 54-110,0-1 1,0-52 0,0 0-1,0-1 16,0 1-15</inkml:trace>
  <inkml:trace contextRef="#ctx0" brushRef="#br0" timeOffset="232555.1853">18009 8590 0,'-17'0'93,"-1"18"-77,-53 17 0,54-17-1,-1-18 1,1 35 15,-19 18 16,36-35-31,0-1-16,0 1 15,0-1 1,0 1-1,0 0 17,0-1-17,18-17 1,-18 18 0,18-18-1,-18 18 1,17-1-1,1-17 1,-1 0 0,1 0-1,0 0 1,-1-17 0,-17-1-1,18 0 32,17-35-47,-35 18 16,0 18 15,0-36-15,0 35-1,0 0-15,0 1 47,0-1-31,0 0-1,0 1 17,0-1-1,0 36 47,18-1-62,-18 19-1,0 17 1,0-36-16,18 19 15,-1 16-15,-17-34 16,35 53 15,-17-18-15,-18-36 0,0 1-1,0-1 16,18 1-31,-18 0 16,0-1 15,17 1-15,-17 0 31</inkml:trace>
  <inkml:trace contextRef="#ctx0" brushRef="#br0" timeOffset="233742.7322">18239 8925 0,'17'0'250,"1"0"-234,0 0-16,17 0 62,0 0-15,0 0-31,-17 0 31</inkml:trace>
  <inkml:trace contextRef="#ctx0" brushRef="#br0" timeOffset="235039.9993">18538 8643 0,'18'0'250,"0"0"-250,-1 0 31,1 0 0,0 0-31,-1 0 32,1 0-17,0 0 32,-1 0 16</inkml:trace>
  <inkml:trace contextRef="#ctx0" brushRef="#br0" timeOffset="236649.2159">18591 8625 0,'0'18'156,"0"0"-125,0 17 16,0 0-31,18-35 93,-18 18-109,0 0 16,18-18-1,-1 0 48,1 0-32,-18 17-31,18-17 16,-1 0 15,1 18-15,-18-1-1,17-17 1,1 0 31,0 18-32,17 17 1,-35-17 0,18 0-1,-18-1 1,0 1-1,0 0 1,0-1 15,0 1-31,0-1 32,0 1-17,0 0 1,0-1 15,-18 1-15,0 0-1,18-1 1,-17-17 15,-1 0-15,18 18-1,-18-18 1,1 0 15,-1 0-15,1 0 15,-1 0 0</inkml:trace>
  <inkml:trace contextRef="#ctx0" brushRef="#br0" timeOffset="238597.6722">17727 8343 0,'0'18'94,"0"17"-78,-18 89 31,18-72-32,0-16 1,0 34 0,0-17-1,0 0 1,0-35-1,0 17 1,0-17 15,0-1-15,0 1 0,0 0-1,0 17 16,0-17-15,0-1 0,0 18-1,0 1 48,0 17-48,18-18-15,-18 18 16,35 0 0,-35-36-1,0 1 17,18 0-17,0 17 1,-1-17-1,-17-1 1,18 1 15,-18 0 16</inkml:trace>
  <inkml:trace contextRef="#ctx0" brushRef="#br0" timeOffset="240631.7314">17251 8414 0,'17'0'141,"1"17"-110,-18 1-16,18-18-15,-18 18 0,35-1 32,-17 36 15,-1 18-1,1-54-30,-18 1 0,0 0-1,18 17 1,-1-17 0,1 17-1,-18-17 16,0 17-31,0-18 16,17 1 0,-17 0-1,18-1 1,-18 1 0,0 17-1,0 1 1,18-1-1,-1 0 1,1 0 0,-18 1-1,18-1 1,-18-17 0,0-1-1,0 1 1,0-1-1,0 1 17,0 0-17,0-1 1,0 1 15,0 0-15,0-1 15,0 1-15,17-18-16,-17 18 15,0-1 32,0 1-31</inkml:trace>
  <inkml:trace contextRef="#ctx0" brushRef="#br0" timeOffset="243421.531">16686 8714 0,'-35'17'140,"35"1"-124,-18 17 15,-17 0 1,35-17-32,-17 0 15,17 35 32,0 0 0,0-18-31,17-35-1,1 17 1,-1 1-1,-17 0 17,18-18-17,-18 17 1,18-17 0,-1 0 15,1 0-16,0-17 17,-1-19-17,-17 19 1,0-1 0,0 1-1,0-1 1,0 0-1,0 1 17,0-1-17,0 0 1,0 1 46,-17-1-46,17 0 0,-18 1-1,0-1 17,18 1-1,0 34 94,18-17-110,0 18-15,-18-1 16,17 1 0,-17 0-1,18-1 1,-18 1 0,0 0-16,18-1 31,-1 1-16,-17 0 1,18-1 0,-18 1-16,0-1 31,17 1-15,-17 0-1,18-18 1,-18 17-1,0 1 1,18 0 0,-1-18-1,-17 35 1,18-35 0,-18 18-1,0-1-15,18-17 31,-18 18-15,0-1 0,17-17-1,-17 18 17,0 0-17,0-1 1,18-17 15,-18 18-15,18-18-1,-18 18 17,0-1 61</inkml:trace>
  <inkml:trace contextRef="#ctx0" brushRef="#br0" timeOffset="248100.9163">16898 9031 0,'18'0'250,"-1"0"-219,1 0-15,0 0-1,17 0 16,-17 0 32,-1 0-47,1 0-1,-1 0 1,1 0 31</inkml:trace>
  <inkml:trace contextRef="#ctx0" brushRef="#br0" timeOffset="250416.8819">17163 8837 0,'0'-18'250,"17"18"-218,-17-17-32,18 17 15,0 0 1,-1 0 31,1 0-16,-1 35 16,-17-17-16,0-1-15,0 1 15,0 0-31,0-1 16,0 1-1,0 17 1,0-17 15,0-1-15,0 1-1,0 17 1,0-17 0,0 0-16,0-1 15,0 1 1,0 0 0,0-1-1,0 1 1,0-1 15,0 1 0,18-18-15,0 0 0,-1 0 15,1 0-16,0 0 1,-1 0 15,1 0-15,0 0 15,-1-18 0</inkml:trace>
  <inkml:trace contextRef="#ctx0" brushRef="#br0" timeOffset="251850.3068">16528 8431 0,'0'18'125,"0"17"-110,-18-17 1,18 0 0,-18 34 15,18 37 16,0-54-16,0 36-15,0-36-1,0 0-15,0 18 16,0-18-16,0 18 15,0-18 1,0 1-16,18-1 16,-18 0-1,0-17 17,0 0-32,18-1 31,-18 1-31,0-1 15,0 1 17,17 0-32,-17-1 15,0 1-15,18 0 16,0-1 0,-18 19-1,35 17 1,-18-36-1,1 18 1,0-17 0,-18 0-1,0-1 1,17-17 0</inkml:trace>
  <inkml:trace contextRef="#ctx0" brushRef="#br0" timeOffset="253826.4979">15557 8555 0,'0'17'125,"0"1"-125,-17 53 31,-1-36-15,18 18 15,0-18-31,0-17 0,0 17 16,0 0-1,0-17 1,0 35 0,0-18-1,0 0-15,0 1 16,18-1-16,-1 18 15,1 0 1,0 0 0,-18-36-1,0 1 1,0 0-16,0-1 16,17 1 15,1-18-31,-18 35 31,0-17-31,18-18 31,-1 18-15,1-1 0,-18 1-1,0-1-15,18-17 16,-1 18-16,-17 0 31,18-1-15</inkml:trace>
  <inkml:trace contextRef="#ctx0" brushRef="#br0" timeOffset="255657.1551">15769 8819 0,'-17'0'125,"-19"18"-125,36 0 16,-53 35 30,18-18 17,35-17-63,0-1 16,0 1-16,0-1 31,0 1-16,0 0 32,18-18-47,-18 17 16,0 1-16,17-18 16,1 0 15,0 0-16,-1 0 17,1 0-32,-18-18 31,18 1-15,-1-1-1,-17-17 1,0 17-1,0 1 1,0-1 0,0 0 15,0 1-31,0-1 16,0 0-1,0 1 32,0-1-31,18 18 62,-18 18-31,0-1-47,0 36 0,17-17 15,1 16 1,0-16-16,-1-19 16,1 36-1,-18-35 1,0 0-1,18-1 1,-18 1 0,0-1-16,17-17 31,-17 18-15,0 0-1,0-1 1,0 1 15,18 0-15,0-1 31,-18 1-32,0 0 16</inkml:trace>
  <inkml:trace contextRef="#ctx0" brushRef="#br0" timeOffset="258644.0291">16034 9031 0</inkml:trace>
  <inkml:trace contextRef="#ctx0" brushRef="#br0" timeOffset="260158.906">15963 9049 0,'18'0'188,"-1"0"-173,1 0 1,0 0 0,17 0-1,-17 0 1,-1 0 15,1 0-31,0 0 16,-1 0 31,1 0-32,-1 0 32,1 0-16,-18-18 47</inkml:trace>
  <inkml:trace contextRef="#ctx0" brushRef="#br0" timeOffset="261967.2033">16210 8978 0,'0'-17'172,"18"-1"-156,-18-17 15,0 17-16,0 0 1,17 18 0,-17-17-1,0-1-15,0 0 47,18 1 0,0-1-47,-18 36 172,0 17-156,0-17-1,0-1-15,0 19 16,17-19-1,-17 54 1,0-54-16,18 36 16,-18-35 15,0 0-15,18-1-1,-18 1 1,0 0-1,0-1 1,0 1 0,0-1-1,17-17-15,-17 18 16,0 0 15,0-1 0,0 1 1</inkml:trace>
  <inkml:trace contextRef="#ctx0" brushRef="#br0" timeOffset="263783.6295">16192 8555 0,'18'0'157,"0"0"-142,-1 17 1,1 1-1,0-18 1,-1 35 0,-17-17 15,18 0-15,0-1-1,-1 1 1,-17 0-1,18 17 1,0-17 0,-18-1-1,0 1 1,17-1 0,-17 1-1,18 17 1,-1-17 15,-17 0-31,0 17 31,0-17-15,18-1 0,0 18-1,-18 1 1,0-1-1,17 18 1,1-18 0,-18-17-16,0 17 15,18-17 1,-18-1 0,0 1-16,0 0 31,0-1-16,0 1-15,0 0 32,17 17-17,-17-17 1,0-1 15,0 1-31,0-1 16,0 1-1,0 0 17,0-1-17,0 1 1,0 0 46,0-1-30,0 1 30,0 0-31</inkml:trace>
  <inkml:trace contextRef="#ctx0" brushRef="#br0" timeOffset="266275.9379">15416 8273 0,'53'0'140,"0"0"-124,741-53 31,-671 35-47,-34 18 16,-19-18-1,124 1 16,0 17 16,-123-18-15,17 18-17,-53 0 1,1 0-16,16-17 31,-34 17-31,35 0 16,0 0-1,-18-18-15,36 18 16,-1 0-16,-17 0 16,53-18-1,-53 18 1,35-17-1,-17 17 1,-18 0 0,0 0-16,-36 0 15,36 0 1,0 0-16,-35 0 16,88 0 15,-89 0-31,36 0 0,0 0 15,-35 0 1,35 0-16,17 0 31,-17 0-15,0 0 0,-18 0-16,0 0 15,-17 0 1,0 0-1,35 0 1,0 0 0,-18 0-1,0 0-15,-17 0 16,35 0 0,-18 0-16,53 0 31,-35 0-31,-18 0 15,18 0-15,0 0 16,-18 0-16,18-18 16,36 18 15,-1 0-15,0-18 15,-53 18-31,1 0 15,-1 0-15,18-17 16,-36 17-16,19 0 16,17 0-1,-18 0 1,-18 0-16,19 0 16,-19 0-16,19 0 15,34 0 1,-34 0-1,16 0 1,-34 0 0,17 0-16,1-18 15,-19 18 1,36 0 0,-18 0-1,36 0 1,-53 0-1,-1 0 17,1 0-32,0 0 31,-1 0-15,1 0 15,-1 0-16,1 0 1,0 0 15,-1 0-15,1-18 0,0 18-1,-1 0 1</inkml:trace>
  <inkml:trace contextRef="#ctx0" brushRef="#br0" timeOffset="286061.6872">22578 6473 0,'0'18'125,"17"17"-94,1 36-15,-18-1 0,18 89-1,-18 18 1,0-107-1,0 89 1,0-36 0,0-52-1,0 0 1,0-1 0,0-35-1,0-17-15,17 70 31,-17-70-15,0 17 0,0 0-1,0 54 1,0-19 0,0-35-1,0-17-15,0 17 16,0-17-16,0 17 15,0 1-15,0-1 16,18 0 0,-18 53-1,0-17 1,0-36 0,0 36 15,0-36-31,18 18 0,-18-18 15,0 0 1,0 18 0,17 36-1,-17-19 1,0-35 0,0 1-1,0-19-15,0 19 0,0-1 16,18-18-1,-18 19 1,0-19-16,0 19 16,0 17-16,18-1 31,-1 19-15,-17-36-16,18 18 15,-18-35 1,0 17-16,0 0 15,17-35-15,-17 36 16,0-19 15,0 1-15,0 0 0,0-1 15,0 1-16</inkml:trace>
  <inkml:trace contextRef="#ctx0" brushRef="#br0" timeOffset="301936.2486">23319 6579 0,'-36'18'125,"-17"0"-125,18-1 16,-18 1 0,18 35-1,0-36-15,35 1 16,-53 17 31,53 36 0,0-53-32,0 17 1,0-18 0,0 1 15,0 0-31,35-1 31,-35 1-15,18 0-1,-1-18 1,1 17 0,17 1-1,-17-18 1,17 0-1,-17 0 17,-1 0-32,1 0 31,0 0-31,-1 0 16,1 0 15,0 0 0,-1 0-15,1 0-1,-18-18 1</inkml:trace>
  <inkml:trace contextRef="#ctx0" brushRef="#br0" timeOffset="303673.5045">23636 7020 0,'0'-17'125,"0"-1"-125,18 0 16,-18 1 0,17-1-1,-17 0 1,0 1-1,18-36 17,17-53 15,-17 88-32,-18-17 16,0 17-15,18 1 15,-18-1 1,0 1 61,17 17 64,1 17-79,-18 1-63,17-18 1,-17 17-16,18 19 16,-18-19 15,0 1-31,18 17 15,-1 1 1,1-36 0,-18 53-1,35-18 1,-35-18 0,18 1-1,-18 0 1,0-1-1,0 1 1,18 0 0,-18-1-1,17 1 1,-17 0 15,0-1-15,0 1-1</inkml:trace>
  <inkml:trace contextRef="#ctx0" brushRef="#br0" timeOffset="304617.4655">23636 6914 0,'18'0'110,"17"0"-95,0 0 17,18 0 15,-35 0-32,-1 0 1,1 0-1,0 0 1,-1 0 0,1 0 15</inkml:trace>
  <inkml:trace contextRef="#ctx0" brushRef="#br0" timeOffset="306069.1238">24253 6297 0,'-17'18'62,"-18"17"-46,17 0-16,18 1 16,0-1-1,-18-35 1,18 35-16,-17 18 47,17-35-47,0 70 47,0-53-32,0-17 1,0 17-16,0 18 31,17-18-31,1 18 31,-18-18-15,18 1-16,-18-19 16,0 1-1,0 0 1,17-18 0,-17 17-1,18 1 1,-18 0 15</inkml:trace>
  <inkml:trace contextRef="#ctx0" brushRef="#br0" timeOffset="310838.7486">24465 6368 0,'0'17'125,"0"1"-125,18 52 47,-1 36 0,1-106-31,-18 18-1,0 0 1,0-1-16,0 1 47,0-1-32,18-17 1,-18 18 15,0 0-31,0-1 31,17-17-15,-17 18 15,18-18 1,0 0-17,-1 0 1,1 0-1,0 0 17,-1 0-17,1 0 1,-18-18 0,17 18-16,1-17 46,0 17-14,-18-18-17,0 0 48,0 1-48,0-1 17,0 1-17,0-1-15,0 0 32,0 1-17,0-1 32,0 0-31,0 1 31,0 34 124,0 1-155,0 0 15,0-1-31,0 1 16,0 0 15,0-1-31,0 1 31,17-1-31,-17 1 32,0 0-32,0-1 15,18 19 1,0-36 0,-18 35 15,0-17-16,0-1 1,0 1-16,17-18 16,-17 18-1,0-1 1,0 1 0,18-18-1,-18 17 1,0 1-1</inkml:trace>
  <inkml:trace contextRef="#ctx0" brushRef="#br0" timeOffset="312398.297">24994 6421 0,'18'0'156,"17"0"-140,-17 0 0,-1 0-1,1 0 1,0 0-16,-1 0 15,1 0 1,0 0 0,-1 0-1,1 0 1,0 0 0,-1 0-1,1 0 1,0 0 31,-1 0-16,1 0 16</inkml:trace>
  <inkml:trace contextRef="#ctx0" brushRef="#br0" timeOffset="314118.1636">25030 6473 0,'0'36'94,"0"-19"-94,0 54 47,17-53-31,-17-1-1,18 1 1,-18-1 15,0 1-15,0 0 15,17-18-15,-17 17 15,18-17 0,0 0 16,-1 0-31,1 0-1,-18-17 1,18 17-1,-1 0 1,-17-18 0,18 18-1,0 0 1,-1 0 0,1 0 15,0 0-31,-1 0 31,-17 18-15,18-18-1,-1 0 1,-17 17-16,0 1 16,0 0-16,18-18 31,0 17-31,-18 1 31,0 0-15,17 17-1,-17-17 1,0-1 0,0 1-1,0 17 1,0-17 15,0-1-31,-17-17 31,17 18-15,-18 0 0,-17-1 15,17-17-16,1 0 1,-1 0 0,0 0-1,-17 18 1,17-18 0,1 0-1,-1 0 1,0 0 15,1 0-15,-1 0 15,0 0-15,1 0-1</inkml:trace>
  <inkml:trace contextRef="#ctx0" brushRef="#br0" timeOffset="315824.1116">25559 6685 0,'0'-18'172,"0"1"-156,17-1 15,-17 1-31,18-1 16,0 18-1,-18-18 1,17 18 0,36-35 31,0 35 15,-35 0-46,-1 0-1,1 0 1,0 0 0,-1 0-1,-17 18 1,18-1-1,-18 19 1,0-19-16,0 1 16,0 17-1,-18-17 1,-17 52-16,0-34 16,17-1-1,-17 18 16,35-36-15,-18 1-16,1 0 16,17-1-1,-18-17 1,18 18 0,0 0-1,-18-1 1,18 1 31,0 0-16,36-18 16,-19 0-47,18 0 31,-17 0-15,0 0-16,-1 0 15,1-18-15,0 18 16,-1 0 0,1 0-16,0 0 31,-1 0-16,1 0 1,0 0 15</inkml:trace>
  <inkml:trace contextRef="#ctx0" brushRef="#br0" timeOffset="317390.2644">25982 6227 0,'18'17'110,"-18"1"-95,35-1 1,18 54 31,-35-53-47,-1-1 15,1 19 1,-1-19-16,1 18 16,0-17-1,-1 0 16,1 17-15,-18-17-16,0-1 16,18 1-16,-18 0 15,17-1-15,-17 1 16,18 17 0,-18-17-1,0 17 1,0 36 15,0-54-15,0 19-1,0-19 1,0 1 0,0-1-16,0 1 31,0 0-16,0-1 1,0 1 0,0 0-1,0-1 17,0 1-17,0 0 16,0-1-31,0 1 16,0-1 31,0 1-31,0 0 15</inkml:trace>
  <inkml:trace contextRef="#ctx0" brushRef="#br2" timeOffset="324977.9086">24395 7514 0,'35'0'157,"-18"0"-157,19 0 31,-1 0-31,0 0 16,18 0 46,0 0-31,0 0-15,-35 0 15,-1 0-15,1 0-1,0 0 17,-1 0-17</inkml:trace>
  <inkml:trace contextRef="#ctx0" brushRef="#br2" timeOffset="326802.8843">24447 7532 0,'0'17'125,"0"19"-125,0 34 47,0-52-31,18 17-16,-18-17 15,0-1 1,18 1-1,-18 0 1,0 17 15,17-35-31,-17 18 32,0-1-1,18-17 31,0-17-46,-18-1 15,0 0-31,17 1 16,1 17-1,0-18 17,-18 0-32,17 18 31,1 0-15,0 0 15,-1 0-16,1 0 1,-1 0 0,19 18-1,-19 0 1,1 17 0,0-17-1,-1-1 1,-17 1-16,18 0 15,0-1 1,-1 1-16,-17-1 16,18 19-16,-1-36 15,1 53 1,0-18 0,-18-17 15,0 17-16,0-17 1,0-1 0,0 18-1,0-17 1,0 0 0,-18-1-1,0 1 1,-17 0-1,0-18-15,17 17 16,-17 1 0,0-18-16,-1 18 15,1-18 17,18 0-1,-1 0-31,-17 0 31,17 0 0,0 0-15,1-18 0,17 0-1,0 1 1,0-1-1,-18 0 1</inkml:trace>
  <inkml:trace contextRef="#ctx0" brushRef="#br2" timeOffset="330877.7307">25065 7567 0,'0'18'110,"17"-1"-95,-17 1 17,36 70-17,-36-53 1,0-17-1,17 0-15,-17-1 32,0 1-17,18 0-15,-18-1 16,0 1 0,0 0 15,0-1-16,0 1 17,0-1-1,18-17 0,-18 18-15,0 0 31,17-18-47,1 0 15,0 0 17,-1 0-17,1 0 1,0 0 15,-1-18-15,1 18-1,-1 0 17,-17-18-17,18 18 1,-18-17-1,18 17 1,-18-18 0,17 18 15,-17-17-31,0-1 47,0 0-32,0 1 1,0-19 0,0 19-1,0-19 1,-17 19 0,-1-1-1,18 1 1,0-1-1,0 0-15,-18 18 16,18-17 0,0-1-1,-17 18-15,17-18 32,0 36 93,0 0-125,0 17 15,0-17 1,17 34-1,-17-16 17,18-19-32,17 107 15,-17-36 1,0 0 0,-18-52-1,0-19 16,17 1-31,-17-1 16,0 1-16,0 0 47,0-1-31,0 1 30,0 0 1</inkml:trace>
  <inkml:trace contextRef="#ctx0" brushRef="#br2" timeOffset="334297.3766">25841 7620 0,'-18'18'156,"1"-18"-156,-19 17 15,19 1 1,17 0 0,-18-18-1,-35 52 32,36-34 0,17 0-31,0-1 15,0 1-15,0 0 46,35-18-46,-18 17-1,1-17 1,0 0 0,-1 0-1,1 18 1,17-18-1,-17 35 1,17-17 0,-17-1-1,17 1 1,-35 0-16,35 17 16,-17-17 15,0-1-16,-18 1-15,17-18 16,-17 18 0,18-1-1,-18 1 17,0 0-17,0-1 1,0 1-1,0-1 1,0 1 15,-18-18-31,1 18 16,17-1 31,-53-17-47,35 0 15,1 0 1,-1 18 0,0-18-1,1 0 1,-1 0 15,18-18-31,-18 1 16,18-1-1,0 0 1,0 1-16,0-1 31,0 1-31,0-1 16,0-35 15,18 35-15,-18-17-1,18 17 1,-18 1-16,17-1 16,1 0-16,-18-17 15,18 18 1,-18-1-16,17-17 16,1 17-16,-18-17 15,17-1 1,-17 1-1,18 18 1,-18-19 0,0 19 15,0-1-15,0 0 15,-18 18 0,1-17-15,-1 17 31,1 0-32,-1 0 16,0 0-31,1 0 16</inkml:trace>
  <inkml:trace contextRef="#ctx0" brushRef="#br2" timeOffset="343441.9937">25647 6191 0,'0'18'297,"0"0"-266,0-1 0,18 1 16,-1-1-31,-17 1-1,0 0 17,18-18 15,-18 17-1,17-17-30,-17-17 93,18-1-93,-18-17-16,0-18 31,18 18-31,-1-18 32,-17 35-32,18-35 15,0 53 1,-18-18-1,0-17 1,0 18 0,0-1-1,0-17 1,17 17 0,-17 0-1,0 1 1,18-1-16,-18 0 15,0 1 17,0-1-1,18 18-15,-18-17-16,0-1 62,0 0-31</inkml:trace>
  <inkml:trace contextRef="#ctx0" brushRef="#br2" timeOffset="348771.3099">25753 7179 0,'0'18'172,"0"-1"-156,0 1-1,0 0 1,0-1 0,0 36 15,0-18 31,0-17-46,0 0 0,0-1-1,0 1 1,0 0 31,0-1-32</inkml:trace>
  <inkml:trace contextRef="#ctx0" brushRef="#br2" timeOffset="349970.6087">25647 7444 0,'18'0'219,"-18"17"-203,17-17-16,1 18 47,-1-18-32,1 18 32,0-18-31,-1 0-1,1 0 32,0-18-47,-18 0 31,17 1-15,1 17 0,0-18-1,-18 0 17,17 18-17,1 0 1,-18-17-1,18 17 48,-18-18-32</inkml:trace>
  <inkml:trace contextRef="#ctx0" brushRef="#br2" timeOffset="352236.6016">25065 5997 0,'0'35'157,"0"-17"-157,0 0 15,0-1-15,17 1 16,-17 0-16,18 17 47,-18-17-32,0-1 32,0 1-31,18-18-1,-18 18 1,0-1 0,17-17 15,1 0 47,0-17-62,-1-1-1,-17 0 1,18-17 0,0 17-16,-18 1 15,17-19-15,1 1 16,-18 17-1,0 1 1,18-1 0,-1 1-1,-17-19 1,18 1 0,-18 17-1,17 18 1,1-17-1,-18-1-15,0 0 16,0 1 31,35-18-16,-35 17-15,0 0-1,18 1 17,-18-1-1</inkml:trace>
  <inkml:trace contextRef="#ctx0" brushRef="#br2" timeOffset="355367.7912">25188 7144 0,'0'17'172,"0"1"-156,0 0-16,18-1 15,-18 1 1,0 70 31,35-35 0,-35-35-16,0-1-16,0 1 1,0 0 31,0-1-16</inkml:trace>
  <inkml:trace contextRef="#ctx0" brushRef="#br2" timeOffset="356732.2619">25082 7391 0,'18'0'110,"0"0"-95,-18 17 1,17-17-16,19 18 16,-1 0 30,-17-18-46,17 17 47,-17 1 0,-1-18-31,1 0 31,-1 0-16,1 0 16,0 0 0,-1-18-32,-17 1 1,0-1 0,0 0-1,18 1 16,-18-1-31,0 0 16,18 18 15,-18-17-31,0-1 32</inkml:trace>
  <inkml:trace contextRef="#ctx0" brushRef="#br2" timeOffset="358800.0194">24536 6085 0,'0'18'109,"0"0"-93,0-1-1,17 36 16,1-53-31,-18 18 16,0 0 0,0-1-1,0 1 1,0-1 0,18-17-1,-18 18 1,0 0-1,17-1 1,1-17 47,0-17-17,-1-36-30,1-18-16,-1-17 16,19 0-1,-19 17 1,-17 54 15,18-1-15,-18 0-1,18 1 1,-18-1 15,17 18-15,-17-18 0,0 1 15,0-1-16</inkml:trace>
  <inkml:trace contextRef="#ctx0" brushRef="#br2" timeOffset="360797.6264">24659 6914 0,'0'36'156,"0"-19"-140,0 1-1,0 0-15,0-1 16,0 1-1,0 0 1,0-1 0,0 1-1,0-1-15,0 1 16,0 0 15,0-1-15,0 1-1,0 0 1,18-1 0,-18 1 15,0 0-15,0-1 30,0 1-14</inkml:trace>
  <inkml:trace contextRef="#ctx0" brushRef="#br2" timeOffset="361983.6745">24571 7285 0,'18'17'156,"-1"1"-124,1-18-17,0 18 1,-1-18 15,-17 17-15,18 1-1,-1-18 48,1 0-32,0 0 0,-18-18-15,17 1 15,-17-1-15,18 18-16,-18-18 31,18 1-15,-18-1-1,17 18 1,-17-17 0,18-1-1,-18 0 17,0 1-17</inkml:trace>
  <inkml:trace contextRef="#ctx0" brushRef="#br2" timeOffset="391892.8494">20973 12594 0,'17'0'218,"36"0"-202,18 0 0,70 0 31,-106 0-1,-17 0-30,-1 0 0,1 0 15</inkml:trace>
  <inkml:trace contextRef="#ctx0" brushRef="#br2" timeOffset="404419.813">21026 12700 0,'0'18'250,"0"-1"-234,0 1 0,0 0-1,17-1 32,-17 1 0,0-1-31,18-17 15,-1 0 0,1 0 16,0-17-47,-1 17 31,-17-18-15,18 18 15,0 0-31,-1 0 31,1 0-31,0 0 32,-1 0-17,1 18 1,-1-18 0,1 0-1,0 17 16,-1 1-15,1-18-16,-18 18 16,18-18 15,-18 17-15,17 1-1,1 0 1,-18 17-16,0-17 15,0-1 1,18-17 0,-18 18-16,0-1 15,0 1 1,17 35 0,-17-18-1,0-17 16,0 0-31,0-1 16,0 1 0,0 0 15,0-1-15,0 1-1,0-1 1,-17-17-1,-19 18 1,1 0 0,-18-18-1,35 0 1,-70 0 0,35 0-1,18 0 1,17 0 15,1 0-31,-1 0 31,1-18-15,-1 18 0,18-18-1,0 1 1,0-1-1,0 1 1</inkml:trace>
  <inkml:trace contextRef="#ctx0" brushRef="#br2" timeOffset="406948.1878">21643 12718 0,'35'-18'125,"-17"18"-109,35-18 15,-36 1-16,1 17 1,0 0 0,17 0-1,-17 0 17,-1 0-32,1 17 31,-1-17 0,-17 18-15,18-18-1,-18 18 1,18-18 0,-18 17-1,0 1 16,0 0 1,0-1-17,-18 1 1,-35 17 15,36-17-31,-1-1 16,0-17-16,1 0 15,-1 18 1,0-18-16,18 18 47,-17-18-31,17-18 46,17 18-62,1 0 16,-18-18-1,18 18 1,-1 0 0,1 0-16,0 0 15,-1 0 16,1 0 1,-1 0-17,1 0 1,17 0 0,-35 18-1,36 17 1,-19-17-1,1 0 1,0-18-16,-1 17 16,1 1-1,0-1 1,-18 1 0,17 0-1,-17-1 1,0 1-16,0 0 15,0-1 1,0 1 0,0 0-1,0-1 1,0 1 0,-17-18-1,-1 18 16,0-1-15,1-17 0,-1 0-1,0 0 1,1 0 0,-1 0-1,0 0 1,1 0-1,-1 0 17,0 0-17,1 0 1,-1 0 15,1 0-15,-1 0 15,0 0 0,18-17-31</inkml:trace>
  <inkml:trace contextRef="#ctx0" brushRef="#br2" timeOffset="409336.3214">22472 12647 0,'-18'0'141,"1"0"-126,-54 53 17,71-35-32,-18-18 15,1 17 1,-1 19 31,-17 16 0,35-34-32,0 0 16,0-1-31,0 1 32,0 0-17,0-1 17,18-17-1,-1 0-16,1 0 17,-1 0-17,1 0 17,0 0-17,-1 0-15,-17-17 16,18 17-1,0-18 1,-18 0 15,17 1-15,1-1 0,-18 0-1,0 1 1,0-1-16,0 1 15,0-1 1,0 0 0,0 1-1,0-19 17,0 19-1,0-1 0,18 18 47,-18 18-62,0-1-16,0 1 31,0 0-31,17 17 16,-17 0-16,0-17 15,0 17-15,0-17 16,18 17 0,-18 36-1,17-54 1,-17 18-1,0-17 17,0 0-32,0-1 31,0 1-31,18 17 31,0-17-15,-18 0-1,0-1 17,0 1-17,0 0 1,17-18 15,-17 17-15,0 1-1,18-18 1</inkml:trace>
  <inkml:trace contextRef="#ctx0" brushRef="#br2" timeOffset="411308.2256">19103 12718 0,'-18'0'156,"1"17"-156,-54 19 31,36-1 0,17-18-15,-17 36 15,17-35-15,18 0 0,0-1-1,0 19 1,0-19-1,0 18-15,0 18 32,0-17-32,0-19 15,18 19-15,0-1 16,17 18 0,-18-18-1,-17-17 1,36 17 15,-19-35-31,-17 18 0,0-1 31,18-17-15,0 0 0,-1 0-1,1 0 1,0 0-1,-1 0 1,1 0 0,-1 0 31,1 0-32,0 0 1,-18-17 31,17 17-32</inkml:trace>
  <inkml:trace contextRef="#ctx0" brushRef="#br2" timeOffset="413345.8576">19579 13317 0,'0'-17'109,"0"-1"-93,0 0 15,0 1-31,0-1 31,0-17 1,18-71 14,-18 88-14,0 1-32,0-1 31,0 0-31,0 1 16,0-1 30,0 1-30,0-1-16,0 0 16,17 1-1,-17-1 1,0 0-16,0 1 16,0-1 15,0 0 0,0 1 32,18 17 15,0 0-47,-1 0-15,1 17 15,0 1-31,-1 0 15,1-1 1,0 1 0,-1 0-1,36 35 1,-35-53 0,17 52-1,0-34 1,-17 0-1,-18 17-15,18-35 16,-1 18-16,1-1 16,-18 1-1,17 0 1,1-1 0,-18 1-1,0 0 1,0-1-1,0 1 1,18-18 0,-18 17-1,17 1 17</inkml:trace>
  <inkml:trace contextRef="#ctx0" brushRef="#br2" timeOffset="414446.1696">19614 13123 0,'18'0'141,"0"0"-110,-1 0-16,1 0 1,53 0 31,-36 0 0,-18 0-32,1 0 1,0 0 0,-1 0 15,1 0 0,0 0 0,-1 0 1,-17-17-17</inkml:trace>
  <inkml:trace contextRef="#ctx0" brushRef="#br2" timeOffset="416218.4274">20620 12365 0,'0'17'141,"0"36"-141,-35 53 62,35-88-62,-18 17 0,18 0 16,-18-17 0,18 0-1,0 52 16,0-52-15,0 70 31,0-70-31,0-1-1,0 1-15,0 0 16,0-1-16,0 1 15,0 17 1,0-17 0,18 35-1,0-18 1,-18 0 0,17-17-16,-17 17 31,18-17-31,-18 0 0,0-1 15,0 1-15,17 17 16,-17-17 0,18-1-16,-18 19 31,18-19-31,-18 19 16,17-19-1,-17 18 1,0-17-1,18 0 1,-18-1 0,0 1 31</inkml:trace>
  <inkml:trace contextRef="#ctx0" brushRef="#br2" timeOffset="418706.601">22613 12382 0,'18'0'78,"17"0"-78,-17 0 16,17 0-1,0 0-15,-17 18 16,88 17 31,-18 18 0,-53-17-32,-35-19 1,35-17-16,-35 36 15,18-19 1,-18 1-16,18-1 16,17 19-1,-17 34 1,-1-17 0,1-18-1,-18 18 1,17-17-1,1-1 1,-18 18 15,0-36-31,0 19 16,0-19-16,0 1 16,0 0-1,0-1 1,0 1-1,0 0 1,0-1 15,0 1-15,0 0 0,0-1 15,0 1 0,0-1 0,0 1-15,0 0-16,0-1 16,0 1-1,-18 0 1,18-1 15,0 1-31,-17-18 47,17 18-47</inkml:trace>
  <inkml:trace contextRef="#ctx0" brushRef="#br0" timeOffset="429857.1326">22454 13370 0,'36'0'125,"-19"0"-109,1 0 0,-1 0-1,19 0 32,17 0 0,-36 0-16,1 0-15,0 0 15,-1 0-15,1 0-1,0 0 32,-1 0 0,-17-17 16,-17-1-48,-19 18 1,19-18 0,-1 1-1,-35 17 1,18 0-1,17 0 1,0 0 0,1 0-1,-1 0 1,1 0 0,-1 0 15,0 0-16,1 0-15,-1 0 47,0 0-15,36 17 93,0-17-110,-1 0 1,1 0-1,0 0 1,-1 0 0,1 18-16,17-18 31,-35 18-15,18-18-16,-1 0 15,1 17 1,0-17 15,-1 0-31,1 0 47,-18 18-31,18-18-16,-1 0 15,-17 18 1,18-18 31,-36 0 46,1 0-93,-19 0 16,1-18 0,-18-17-1,35 35 1,1 0 0,-18 0-1,17 0 16,0 0-15,18-18 109,18 18-94,0 0-15,17 0 0,0 0 15,-17 0-16,-1 0 1,1 0 0,0 0-1,-1 0 1,1 0 0</inkml:trace>
  <inkml:trace contextRef="#ctx0" brushRef="#br0" timeOffset="435517.8793">22613 14429 0,'0'-18'203,"18"0"-187,-18 1-16,17 17 15,1-89 48,0 37-16,-1 34-32,-17 0 17,0 1-17,0-1 1,18 18 0,-18-18-1,18 1 1,-18-1-1,0 36 126,0-1-141,0 1 16,0 17-1,0 18 1,0-35 0,0 35-1,0-18 1,0-17-1,0-1 1,17 19 0,-17-19-1,0 1-15,0 0 32,0 17-32,18-35 15,-18 17 1,17 1-16,-17 17 15,0-17 1,18 17 0,-18-17-1,18 0 17,-18-1-17,0 1 1,17-1-1,-17 1 1,0 0 31,0-1-31,0 1 30</inkml:trace>
  <inkml:trace contextRef="#ctx0" brushRef="#br0" timeOffset="437359.6726">21837 13406 0,'18'0'203,"-1"0"-188,1 0 1,52 0 31,-17-18 0,-35 18-32,0 0 1,-1 0 0,1-18-1,0 18 1,-1 0 15,1 0 0</inkml:trace>
  <inkml:trace contextRef="#ctx0" brushRef="#br0" timeOffset="438845.7372">21855 13547 0,'17'0'16,"1"-18"15,-18 18 141,17 0 31,1 0-203,0 0 16,-1 0-1,1 0 1,0 0 0,-1 0-1,1 0 1,0 0 15,-1 0-15,1 0 15,0 0-15,-1 0 31,1 0-16,-1 0 0</inkml:trace>
  <inkml:trace contextRef="#ctx0" brushRef="#br0" timeOffset="444421.303">22172 14111 0,'0'18'125,"-18"17"-109,18-17-1,0 52 32,-35 36 0,35-88-31,-17 35-1,17-36 1,0 1-1,0 0 1,-18-18-16,18 35 16,0-18-1,-18 1-15,18 0 16,0 35 0,-17-36-1,17 1-15,0 17 16,0-17-1,0-1 1,0 1 0,0 0-1,0-1-15,0 1 16,0 0-16,0-1 31,0 1-31,0 0 16,0-1-1,0 1 1,0-1 0,17 1-1,1 0 1,0-18 31,-18 17-47,17-17 15,1 0 32,-1 0-31,1-35 0,0 17-1,-1 1 1,-17-1-16,0 1 15,0-1 17,18 0-17,-18 1-15,0-1 16,18-17 0,-18 17-1,0 0 1,0-17 15,0 18-15,0-1-1,-36 0 17,19 1-17,-1 17 1,0 0-1,1 0-15,-1 0 32,1 17-32,-1 19 31,0-36-15,18 17-1,0 1-15,-17-1 16,-1-17-1,18 36 17,-18-36-17,18 17 1,0 1 0,0 0-1,0-1 16,0 1-15</inkml:trace>
  <inkml:trace contextRef="#ctx0" brushRef="#br0" timeOffset="445775.962">20990 13476 0,'18'0'109,"0"0"-109,34-18 32,37 18 15,-72 0-32,1 0 1,0 0-1,-1 0 1,1 0 0,-1 0 15,1 0-15,0 0-1</inkml:trace>
  <inkml:trace contextRef="#ctx0" brushRef="#br0" timeOffset="446747.0646">21008 13617 0,'35'-17'109,"-17"17"-93,17-18 15,-17 18-31,-1 0 16,1 0-1,0 0 1,-1-18-1,1 18 17,0-17-17,-1 17 17,1-18-17,-1 18 1,1 0 31</inkml:trace>
  <inkml:trace contextRef="#ctx0" brushRef="#br0" timeOffset="447651.5765">21061 13741 0,'35'0'79,"0"0"-64,1-36 32,-1 36-31,0-17-1,-17 17 1,-1-18 15,1 18-31,0 0 31,-1 0-15,1 0 31,0-18-16,-1 18-15,-17-17-1</inkml:trace>
  <inkml:trace contextRef="#ctx0" brushRef="#br0" timeOffset="451804.4033">21220 14146 0,'17'36'62,"-17"-19"-46,18 71 31,-18-52-32,0-19 1,0 1 0,0 0-1,0-1 16,17 1-31,-17 0 32,18-1-17,-18 1 17,18-18 30,-1 0-46,1 0 15,0 0-15,-1 0-16,1 0 31,0 0-31,-1 0 31,1 0-15,0 0-1,-1 0 1,1 0 0,-1 0-1,1 0 32,0 0-31,-1 0 62,-17-18-47,0 1-15,0-19-1,0 19 1,0-1 0,0 0-1,0 1 1,0-1-1,-17 18 1,17-35 0,-18 17-1,18 1 1,0-1 0,0 0 15,0 1-16,-18 17 1,18-18 0,0 0-1,-17 1 1,17 34 46,0 1-46,0 0 0,0 17-16,0-17 15,0 34 1,17-16 0,-17-1 15,0 0-16,18-17-15,-18 17 16,0 1-16,0-19 16,18 18-1,-1 36 1,-17-36 0,18 1-1,0 16 1,-18-34 15,17 0-31,-17-1 31,0 1 1,0 0-17,0-1 32,0 1-16,0 0 1,0-1-1,18-17-31,-18 18 15,0-1 1,0 1 15,18-18-15,-18 18 15,0-1-15,0 1-1</inkml:trace>
  <inkml:trace contextRef="#ctx0" brushRef="#br0" timeOffset="484723.3564">15222 14464 0,'18'0'172,"0"0"-172,52 35 47,36-17 0,-53-18-31,-18 0-1,-17 17 1,-1-17-1,1 0 1,0 0 0,-1 0-1,19 0 1,-19 0 15,1 0-15,0 0-1,-1 0 17,1 0-17,0 0-15,-1 0 16,1 0 0,-1-17 30,19-1-30,-19 1 0,1-1-1,0 0-15,17 1 16,-35-1 15,18 18-15,17-18-1,-35 1 1,35-1 0,-35 0-1,18 1 1,17-1 0,-17 0-1,-1 1 1,-17-1-1,18 1 1,0 17 0,-18-18-1,17-17 1,1 35 0,-18-18-1,17 0 1,-17 1-16,0-1 15,0 0 1,0 1 0,0-1-1,18-17 1,-18 17 0,0-17-1,0 17 1,0-17-1,0 17 1,0 1 0,-18-1-1,18 1-15,-35-19 32,18 19-17,-1 17-15,18-18 31,-18 18-31,1-18 16,17 1 0,-18 17-1,0-18 1,1 0 0,-1 18-1,0-17 1,1 17-1,-1 0 1,1 0-16,-1 0 31,0 0-31,-17 0 32,17 0-17,1 0-15,-1 0 0,0 0 16,-17 0-1,18 0 1,-1 0-16,-17 0 16,17 0-16,0 0 15,-35 17 1,36-17 0,-19 18-1,-16-18 1,16 0-1,19 18 1,-19-18 0,1 0 15,17 0-31,-17 17 16,18-17-1,-19 18 16,19 0-15,-1-18 0,0 0-16,18 17 15,-17 1-15,-1-18 16,18 18 0,-18-1-1,18 1 1,-17-1-1,-1 1 1,18 0 0,-17 17-1,17-17 1,0 17 0,0 0-1,0-17-15,0 88 31,0-53-15,0-36-16,0 36 16,17-18-16,-17 1 15,18-19 17,-18 1-17,0 0 1,17-18-16,-17 17 15,0 1 1,0 0 31,18-1-31</inkml:trace>
  <inkml:trace contextRef="#ctx0" brushRef="#br0" timeOffset="491488.2194">14093 14499 0,'18'0'281,"0"0"-266,-1 0 17,19 0 15,-1 0-1,-53 0 79,1 0-125,-1 0 16,0-17 0,1 17-1,-1 0 1,0 0 31,1 0-32,-1 0-15,1 0 16,-1 0 0,36 0 171,-1 0-171,1 0-1,-1 0 1,1 0 0,0 0-1,-1 0 17,1 0-17,-18 17 1,18-17-1,-1 0 1,1 0 0,0 0 15,-1 0 0,1 0 32,-1 0-16,-34 0 124,-18 0-155,17 0 0,0 0-1,1 0 1,-1 0 0,0 0-16,1 0 31,-1 0 0,0 0-15,36 0 124,0 0-124,-1 0 15,1 0 0,0 0 1,-1 0-17,1 0 17,0 0-1,-1 0 0,1 0 47,-1 0 47</inkml:trace>
  <inkml:trace contextRef="#ctx0" brushRef="#br0" timeOffset="496048.2438">14111 15187 0,'18'0'156,"-1"0"-156,1 0 15,35 0 32,17 0 0,-52 0-31,0 0-1,-1 0-15,1 0 32,0 0-17,-1 0-15,1 0 47,0 0 0</inkml:trace>
  <inkml:trace contextRef="#ctx0" brushRef="#br0" timeOffset="497694.3525">14111 15187 0,'0'18'125,"0"-1"-109,18 54 15,-18-53 0,0-1-15,0 1 15,17-1-15,-17 1-1,18-18 16,0 0 16,-1 0-31,1 0 15,0-18-15,-1 18-1,18 0 1,-17 0 0,0 0-16,-1 0 15,1 0 1,-18 18-16,35-18 16,-17 18-1,0-1 1,-1-17-16,1 18 31,0 17-31,-1-35 16,-17 18-1,18 17 1,-1-35 15,-17 18-15,0-1-1,0 1 17,0 0-17,0-1 32,0 1-31,0 0-1,-17-18 1,-1 0 0,1 0-1,-1 17-15,0-17 16,1 0 0,-1 18-1,0-18 1,1 0-16,-1 0 15,0 0 1,1 0 0,-1 0 15,0 0-15,1 0-1,-1-18 1,18 1 15,-17 17-31,17-18 16,-18 0-1</inkml:trace>
  <inkml:trace contextRef="#ctx0" brushRef="#br0" timeOffset="499577.3856">14499 15381 0,'18'0'125,"-18"-18"-125,0 1 31,17 17-16,1-18 1,0 18 0,-1 0-1,1-17 1,17-1 0,1 18 15,-19 0-16,1 0 1,-1 0 0,1 0-1,0 0 17,-1 0-32,1 0 15,0 0 32,-1 0-31,-17 18 15,0-1-15,0 1-16,0-1 0,0 19 15,0-1 1,-17-35-1,-19 53 1,19-18 0,-1-17-1,0-1 1,1 1 0,-1-18-1,18 18 1,0-1-1,-17-17 1,17 18 0,0 0-1,0-1 1,0 1 46,17-18-30,1 0-32,-1 0 31,19 0-15,-19 0-1,1 0 1,0 0-1,-1 0 1,1 0-16,0 0 16,-1 0-1,1 0 17,-1 0-17,1 0 16,0 0 16</inkml:trace>
  <inkml:trace contextRef="#ctx0" brushRef="#br0" timeOffset="501579.4235">15346 15487 0,'17'0'141,"19"0"-126,-1 0 1,0 0-16,1 18 16,-1-18-1,35 0 1,124 17 31,-158-17-47,70 0 47,-89 0-47,18 0 31,-17 0-16,0 0 1,-1 0-16,19 0 16,-19 18-1,19-18 17,-19 0-1,1 0-16,-1 0 1</inkml:trace>
  <inkml:trace contextRef="#ctx0" brushRef="#br0" timeOffset="503756.3189">16140 15381 0,'17'0'235,"1"18"-235,-1-18 15,1 0 1,17 17 0,1 1 30,-19 0-30,1-18 0,0 0-1,-18 17 17,17-17-1,-17 18-16,0 0 64,0-1-33,0 1-14,0-1 30,-17 1-46,-1-18-1,0 0 1,18 18-16,-17-1 16,-1 1-1,0-18 48,-17 18-63,17-18 31,1 0 16,-1 0 15,18-18-46,-17-17 0,17 17 15,0 0-15,0 1-1,0-18 16,0 17 1,0 0-17,0 1 32,0-1-31,0 0 15,0 1 0,0-1 16</inkml:trace>
  <inkml:trace contextRef="#ctx0" brushRef="#br0" timeOffset="507347.6319">16563 15205 0,'0'17'110,"0"19"-110,0-19 15,0 19 1,0 16 46,0-34-46,0 0 0,0-1 15,18 1-15,-1-18 30,1 0-30,-1 0 15,1 0-31,0 0 32,-1 0-17,1 0 16,0 0-15,-1 0 0,1 0 31,0-18-32,-18 1 48,0-1-48,0 0-15,0 1 32,0-1-17,0 1 16,0-1 1,0 36 77,0-1-93,0 1-16,0-1 31,0 19-31,0-19 31,0 1-31,0 17 31,0-17-15,0 0 0,0-1-1,0 1 1,0-1 0,0 1-1,0 0 16,0-1-15,0 1 0,0 0 31,0-1-16,0 1 16,0 0-16</inkml:trace>
  <inkml:trace contextRef="#ctx0" brushRef="#br0" timeOffset="509105.5131">17110 15293 0,'-18'0'78,"0"18"-62,-34-1 15,16 18 16,36-17-32,0 17 17,0-17-1,0 0 16,18-1-32,0 1 1,-1-18 0,1 18-1,-1-18 1,19 0 0,17 17-1,-36-17 1,1 18-16,0-18 15,-1 0 1,1 17-16,-1 1 16,1-18-1,0 18 1,-1-1 0,-17 1 15,18-18-16,-18 35 1,0-17 0,0 0-16,0-1 15,0 1 17,-18-18-32,18 18 15,-35-1 1,17-17-1,1 0 1,-1 0 0,-17 0-1,17 0 1,1-35 15,-1 35-15,18-35-1,0-1 1,0-17 0,0 0-1,0 18 1,18 18-16,-18-1 16,17 0-16,-17 1 15,0-1 1,0 0-1,0 1 1,18-1 0,-18 0-1,0 1 1,0-1 0,0 1-1,0-1 48,-18 18-63,1 0 15,-1 0 1,0 0 0</inkml:trace>
  <inkml:trace contextRef="#ctx0" brushRef="#br0" timeOffset="512839.4504">12735 14393 0,'-17'18'156,"-1"-18"-140,0 18 0,1 17-16,-1 0 15,-35 71 48,18 70-16,35-158-32,-18 53 1,18-19 0,-17 1-1,17-17 1,0 34-1,0 1 1,0-36 0,0 0 15,0 1-31,0-19 16,0 19-16,0-19 15,0 18 1,0 54-1,17-19 1,1 36 0,0-18-1,-1 18 1,-17-71 0,35 71-1,-17-88 1,-18 17-16,18 0 15,-1-17 1,-17 17-16,18 1 16,0-36-1,-1 52 1,19-34 15,-19 0-15,18-1-1,1-17 1,-1 18 0,0 0-16,-17-18 15,17 17 1,0 1-16,-17-18 16,17 18-16,-17-18 15,35 0 1,0 0-1,-35 0 1,70 0 0,-18 0-1,-34 0 1,-19 0 15,18 0-31,-17 0 0,17 0 16,-17 0 15,0 0 0,-1 0-31,1 0 78,-18 17-78,0 1 32,0 0-17,18 17 1,-18-18 0,17 1-1,-17 35 1,0 0-1,0-35 1,0-1 0,18-17-1,-18 18 1,0-1 0,0 1-1,0-36 63,0 1-62,-18-18-16,18-1 16,-17 19-1,17-1-15,-18-17 31,0-1-15,18 19 0,0-1-1,0 1 1,-17 17 0,17-18-1,0 0 1,-18 1-1,0-19 1,18 19 0,0-1-1,-17 0-15,17 1 32,-18-1-17,18 0 1,0 1-1,0-1 17,0 1 46,18 17 0,-1 0-47,19 0 0,-19 0-15,1 17 0,35 1-1,-18-1 1,-17-17 0,17 0-1,-17 18 1,-1-18-16,1 18 15,0-18 1,-1 0 0,1 0-16,-18 17 15,18 1 1,-1-18 0,-17 18-1,18-18 16,-18 17-15,0 1 15,0 0 1,0-1-32,0 1 15,0 0 1,0-1-1,0 1 1,-18 17 0,1-17 15,-1-1-15,0-17-16,18 36 31,-17-36-16,-1 0 1,18 17 0,-18 1-1,18 0 1</inkml:trace>
  <inkml:trace contextRef="#ctx0" brushRef="#br0" timeOffset="514559.9753">14464 16616 0,'18'-18'125,"-18"1"-125,17-19 16,-17 1-1,0 0 1,18-36 0,17 1 31,-17 52-47,-18 0 46,0 1-30,0 34 109,0 19-109,0-1-1,0-17 1,0-1-16,0 18 16,0-17-1,0 17 1,0 1-16,0-19 15,17 54 1,-17-18 0,18 0-1,0 35 1,-1-88 0,-17 17-16,0 1 15,0 0 1,0-1-1,0 1 1,0 0 15,0-1-15,0 1 0,0 0 46</inkml:trace>
  <inkml:trace contextRef="#ctx0" brushRef="#br0" timeOffset="516534.147">14817 16316 0,'0'18'109,"-18"17"-93,18 18 31,0-36-47,0 1 31,0 0-16,0-1-15,0 1 16,0 0 15,0-1-15,0 1 0,0 0-1,18-1 1,-18 36-1,17-18 1,-17-17 15,18-18-31,0 18 0,-18-1 16,0 1 0,17 0 15,-17-1-31,18-17 15,-18 18 1,0-1 0,17-17-1,1 0 1,0 18 0,-1-18 15,1 0 16,0 0-32,-18-18 1,17 18 0,-17-17-16,18-1 31,-18-17-16,0 0 1,18-1 0,-18-17-1,0 36 1,0-18 0,0-1-1,0 19 1,0-19-1,0 19 1,0-1 0,0 0-1,0 1 1,-18-1 15,0 18-15,18-17-16,0-1 15,0 0-15,-17 18 16,-1 0 0,0 0 15,18-17-31,-17-1 47,-1 18-32,0 0 17,1 0-17,-1 0 1,1 0 0,-1 0-16,0 0 31,1 0-16,-1 0 1</inkml:trace>
  <inkml:trace contextRef="#ctx0" brushRef="#br0" timeOffset="519628.1614">14111 15787 0,'0'17'188,"0"1"-157,0 0-15,0-1-1,35-17 17,-17 0 30,0 0-46,-1 0-1,1 0 17,0 0-32,-1 0 31,1 0-31,-1 0 31,19 0-15,-19 0 31,1 0-32,0 0 17,-1 0-1,1 0-16,0 0 1,-1 0 0,1 0 15,17 0-15,-17 0 15,-1 0-16,-17 18-15,18-18 32,0 18-32,-1-18 15,-17 17 17,0 1-17,18-18 1,-18 18-1,18-18 1,-18 17 0,0 1 15,0-1 0,0 1 0,0 0 16,0-36 47,0 0-78,0 1-1,0-1 1,0 1 0,0-1-1,0 0 1,17 1 31,1 17-47,-18-18 15,18 18 1,-18-18 15,17 18-31,1 0 31,17 0-15,-17 0 15,17 0-15,-17 0 0,-1 0-1,1-17 1,0 17-1,-1 0-15,1-18 32,-1 18-17,1 0 1,0 0 0,-1 0-1,1 0 1,0 0-1,-1 0 1,1-18 0,0 18-1,-18-17 1,35-1 0,-17 1 15,-18-1-31,17 18 15,-17-18 1,18 1 0,-18-1-1,0-17 1,0 17 15,0 0-15,0 1-1,0-1 1,0 0 0,0 1 31,0-1-47</inkml:trace>
  <inkml:trace contextRef="#ctx0" brushRef="#br0" timeOffset="525128.8347">15099 16140 0,'18'0'219,"-1"-18"-173,18 18-14,1 0 15,-19 0-16,1 0 16,0 0-32,-1 0 48,1 18-32,-18-1 0,0 1 1,0-1-17,0 1-15,-18 0 16,18-1-1,-17 1 1,-1 0 15,18-1-31,-18-17 32,18 36-17,0-19 32,0 1-31,0 0 15,18-18 94,0 0-125,-1 0 31,1-18-15,0 18-1,-1 0 1,1 0 31,-1 0-31,1 0-1</inkml:trace>
  <inkml:trace contextRef="#ctx0" brushRef="#br0" timeOffset="526424.1476">15505 16757 0,'17'0'265,"1"0"-265,-1 0 32,19 0-32,-19 0 31,1 0-31,35 0 47,0 0 0,-35 0-32,-1 0 1,1 0 31</inkml:trace>
  <inkml:trace contextRef="#ctx0" brushRef="#br0" timeOffset="527744.0793">16016 16369 0,'18'0'188,"17"0"-173,0 0 1,18 0 31,0 0 0,-35 0-32,-1 0 17,1 0-17,0 0 16,-1 0 1,1 0-1</inkml:trace>
  <inkml:trace contextRef="#ctx0" brushRef="#br0" timeOffset="529265.9058">16051 16387 0,'0'35'141,"0"-18"-126,0 1 1,0 0 0,18 17 15,-18-17-31,0-1 31,18 1-15,-18 0 31,17-18 15,1 0-46,0 0 15,-1 0-15,1-18-1,-1 18 17,19 0-17,-19 0 1,1 0-16,0 0 15,-1 0-15,1 18 16,-18-1 0,18 1-16,-1-18 15,1 0-15,-18 17 16,18 1 0,-1-18-1,-17 18-15,18 17 31,-1-17-15,-17-1 0,18-17 15,-18 18-31,0 0 16,0-1-1,0 1 16,0-1-31,-18-17 16,1 18 0,-36 17-1,35-35 1,-52 18 0,17 0-1,35-18 1,-17 0-1,0 0 1,17 0 0,0 0-1,1 0 32,-1 0-16</inkml:trace>
  <inkml:trace contextRef="#ctx0" brushRef="#br0" timeOffset="530830.8433">16528 16563 0,'0'-18'219,"17"18"-203,1 0-1,0 0-15,-1 0 32,1 0-17,-1 0 1,1 18 15,-18 0 16,0 17-31,0-18-1,0 19 1,-18-36-16,18 35 15,-17 0 1,17-17 0,0 0-16,-18 17 31,18-18 0,0 1-15,-17 0-16,17-1 31,-18 1-15,18 0-1,0-1 17,0 1-17,18-18 48,-1 0-48,18 0-15,1-18 32,-19 1-17,1 17 1,0 0-16,-1 0 15,1 0-15,0 0 16,-1 0 15,1 0 1</inkml:trace>
  <inkml:trace contextRef="#ctx0" brushRef="#br0" timeOffset="531865.308">17163 16633 0,'17'-17'125,"19"17"-109,-19 0-1,36 0 1,18 0 15,-54 0-15,19 0 31,-19 0-47,1 0 15,-1 0 1,1 0 31</inkml:trace>
  <inkml:trace contextRef="#ctx0" brushRef="#br0" timeOffset="532645.7008">17180 16845 0,'18'0'63,"17"0"-48,18 0 1,18 0 31,-54 0-32,1 0 1,0 0-16,-1 0 16,1 0-1,-1 0-15,1 0 16,0 0 0,-1 0-1,1-18 1</inkml:trace>
  <inkml:trace contextRef="#ctx0" brushRef="#br0" timeOffset="534013.6074">17815 16651 0,'0'-18'93,"18"1"-93,0-36 16,17-18 46,-35 36-46,17 35 0,-17-18 15,0 1-31,18 17 62,-18 17 48,18-17-110,-18 36 15,0-1 1,0 36 0,0-54-1,0 36-15,17-18 16,-17-17-16,0 0 16,0 17-1,0-17 1,0-1-1,0 1 17,0-1-17,18 1 1,-18 0 0</inkml:trace>
  <inkml:trace contextRef="#ctx0" brushRef="#br0" timeOffset="535214.6307">18150 16475 0,'-17'35'109,"17"18"-109,0 53 47,0-36 0,0-52-32,0 0 17,0-1-1,17-17-16,-17 18 1,18-18 0,-18 17-1,18-17 1,-1 0-16,1 0 31,0 0-15,-1 0 15,1-17-15,0-1-1,-18-17 1,0 0 0,0 17-1,0-17 1,0-18-1,0 0 1,0 35 0,0 1-16,0-1 15,0 0-15,-18 1 16,0 17 0,18-18-1,-17 18 1,-1-18 15,0 18-15,1 0-1,-1 0-15</inkml:trace>
  <inkml:trace contextRef="#ctx0" brushRef="#br0" timeOffset="536629.1439">18486 16422 0,'0'35'78,"0"-17"-62,0 17 0,0 0-1,0 1 1,0 16 31,17 19 0,18-53-32,-35-1 1,18 1 0,0 0-1,-1-18 1,1 17-1,0 1 1,-1-18 15,1 17-31,0 1 32,-1-18-1,1 0-16,-18-18 17,0 1-32,17-18 15,-17-1 1,0 1-16,0-18 16,0 35-16,0-17 15,0 0 1,-17 0-1,17 17 1,-18 0 0,1 1 15,-1-1-15,0 0-1,1 18 1,17-17-1,-18 17 17,0 0-17,18-18 1,-17 18 0,-1 0-1,18-17 1</inkml:trace>
  <inkml:trace contextRef="#ctx0" brushRef="#br0" timeOffset="537933.5204">19068 16598 0,'17'0'172,"19"0"-157,52 0 16,-71 0-15,19 0 0,-19 0-1,1 0 1,0 0 0,-1 0-1,1 0 1,-1 0 46</inkml:trace>
  <inkml:trace contextRef="#ctx0" brushRef="#br0" timeOffset="539119.985">19597 16298 0,'17'0'156,"1"0"-140,0 0 0,-1 0-1,1 0 1,35 0 31,-18 0 0</inkml:trace>
  <inkml:trace contextRef="#ctx0" brushRef="#br0" timeOffset="540824.2118">19614 16334 0,'0'17'156,"0"1"-141,0 0 1,0-1 0,0 1 15,18-1 31,0-17-30,-1 0 15,1 0-47,-18-17 15,18-1 16,-1 18-31,1 0 32,0 0-17,-1 0 17,1 18-1,-1-1-16,1-17 1,0 36 0,-1-19-1,-17 1 1,18 17 0,17 1-1,-35-19 1,0 1-1,0-1-15,0 1 16,0 0 0,0-1 15,0 1 0,-17 0 0,-1-1-15,0-17 0,1 0-1,-1 0 17,0 0-32,1 0 31,-1 0-16,1 0 1,-1 0 15,0 0-15,1-17 31,-1 17-16,0 0 16</inkml:trace>
  <inkml:trace contextRef="#ctx0" brushRef="#br0" timeOffset="542961.2838">20091 16387 0,'17'-18'172,"-17"0"-140,36 1-17,-19 17 1,1 0 15,0 0-31,17 0 47,0 0 0,-17 17-47,-18 1 15,17 0 17,-17-1-17,18-17 1,-18 18 0,0-1-16,0 1 31,0 0-31,0-1 15,0 19 1,-18-19 0,18 19 15,-17-19-31,-1 1 0,0-1 16,18 1-1,-35 17 1,18-17-1,17 0 1,-18-1 0,0 1-1,18 0 1,0-1 15,0 1 0,0-1 1,18-17-17,0 0 17,-1 0-17,18 0 1,1-17-1,-19 17 1,19 0 0,-19 0 15,1 0-31,0 0 16,-1 0 15,1 0-31,-1 0 47,-17-18-32,18 18 17</inkml:trace>
  <inkml:trace contextRef="#ctx0" brushRef="#br0" timeOffset="546340.0564">20567 16422 0,'18'0'187,"-1"0"-171,1 0 0,-1 0-1,1 0 1,-18 17 0,18-17-16,52 0 46,-34 0 1,-19 0-15,1 0-1,0 0 0</inkml:trace>
  <inkml:trace contextRef="#ctx0" brushRef="#br0" timeOffset="547231.0116">20602 16563 0,'18'18'79,"-1"-18"-64,1 0-15,0 0 16,35 17 31,0-17 0,-36 0-32,1 0 1,0 0 15,-1 0-15,1 0 15</inkml:trace>
  <inkml:trace contextRef="#ctx0" brushRef="#br0" timeOffset="549756.2239">21114 16192 0,'0'18'109,"0"0"-93,17 70 15,-17-53 1,0-17-17,0 35 32,0-18 16,0-17-48,18-18 1,-18 17 15,18-17 16,-1 0-16,1 0 0,0 0-15,-1 0 0,1 0 15,-1 0 0,1 0 16,0 0-16,-18-17 1,0-1-17,0 0 16,0 1-31,0-1 16,0 1 15,0-1-15,0 0 0,-18 1-1,18-1 1,0 0-1,0 1 17,0 34 93,0 1-94,0 0-31,0-1 16,0 1 15,0 0-31,0-1 15,0 18 1,0-17 15,0 0-31,0-1 32,0 1-17,0 0-15,18-1 31,-18 1-15,0 0 15,0-1-15,0 1 0,0-1 15,0 1 0,0 0 0,0-1 1,0 1-1,0 0 47</inkml:trace>
  <inkml:trace contextRef="#ctx0" brushRef="#br0" timeOffset="551719.8586">21643 16245 0,'-35'0'110,"17"0"-110,0 18 15,-17 0-15,17-18 47,1 17-47,-18 54 47,35-36 16,0-17-48,17-1 1,-17 1-1,18-18 1,-1 0 0,1 0 15,0 0-15,-1 0-16,1 0 15,0 0 1,-1 0-1,19 18 1,-19-1 0,18 1-1,-17 0 17,-18-1-17,18 1 1,-1 0-1,-17-1 1,18 1 15,-18-1-15,0 1 15,0 0-31,0-1 16,0 1 15,-18 0-15,1-18 15,17 17-15,-18-17-1,0 0 1,1 0-1,-1 0 1,1 0 0,-1 0-1,0-35 17,18 17-32,0 1 15,0-36 1,0 35-1,0 1-15,0-36 32,0 35-32,0 0 15,0-17 1,0 17 0,18 1-1,-18-1 1,18 1-1,-18-1 1,17 18-16,-17-18 16,0 1-1,18-1 1,-18 0 0,0 1-1,0-1-15,0 0 31,-18 1 1,1 17-1,-1 0-15</inkml:trace>
  <inkml:trace contextRef="#ctx0" brushRef="#br0" timeOffset="579586.7468">24201 12506 0,'0'18'62,"0"35"-46,0-18-16,0 0 16,0 0-1,0-17 1,0 17-16,0 71 47,0-35-47,-53 1040 47,35-617-47,-17-159 15,35-247-15,0-17 16,0-36-1,0 141 1,0-105 0,0 17-1,0-17-15,0-36 16,0 35 0,0-17-16,0 36 31,0-36-16,0 17-15,0-17 0,0 35 16,-18 124 0,18-36-1,0 36 1,0-89 0,0-105-1,0 17 1,0 1-1,0-19 17,0 1-17,0-1 1,0 1-16,0 17 16,0 1-1,0-19 1,0 1 15,0 0-31,0-1 0,0 1 16,0 17 15,0-17-31,0 35 16,0-36-16,0 19 15,0-19 1,0 1-1,0 17 1,0-17 15,0-1 1</inkml:trace>
  <inkml:trace contextRef="#ctx0" brushRef="#br0" timeOffset="582904.7864">25382 12577 0,'-17'0'141,"-1"17"-126,18 1 1,-18-1-1,-17 19 17,0 17 15,35-36-32,-18 1 1,18 17 15,0 0-15,0 1-1,0-19 1,0 1 0,18 0 15,-18-1-31,18-17 15,-1 18 1,1-18 15,-1 0-31,1 0 16,0 0 15,-1 0-31,1 0 31,0-18-31,-18 1 16,17 17 15,1-36-15,0 36 0,-18-35-1,0 17 1,0 1-1,0-1 1,0 1 0,-18-19-1,0 36 1,18-17 0,0-1-16,0 0 31,0 1 0,-17-1-15,-1 0-1,18 1 17,0-1-1,0 36 94,0-1-110,18-17 1,-18 18 0,35 17-16,-17 18 31,-1-35-15,1 17-1,-1 0 1,-17 1-1,18-19 1,-18 1-16,18 0 16,-18-1-16,0 1 15,17 0 17,-17-1-32,0 1 15,0-1 1,0 1 15,18 0-15,-18-1-1,0 1 1,18-18 0,-18 18-1,0-1 16,0 1 1,0 0-17,0-1 17</inkml:trace>
  <inkml:trace contextRef="#ctx0" brushRef="#br0" timeOffset="583916.4119">25594 12700 0,'0'0'0</inkml:trace>
  <inkml:trace contextRef="#ctx0" brushRef="#br0" timeOffset="585790.3384">25982 12629 0,'-18'0'110,"1"18"-95,-18-18 1,17 18 0,-17-1 15,17 1-16,0 0 1,1-18 0,17 17-1,-18 1 1,18 0 0,0 17-1,0 0 1,0-17-1,0-1-15,18-17 16,-18 18-16,0 0 16,17-1-1,-17 1 17,18 0-32,0-18 31,17 0-16,-17 0 1,-1 0 0,1 0-1,-1 0 1,1 0 0,0 0-1,-1 0 1,1-18-1,0 0 1,-18-17-16,17 0 31,-17-1-31,0 19 16,0-18-16,0-1 31,0 19-31,0-1 16,0-17 15,0 17 0,0 0-31,0 1 32,0-1-17,0 36 95,0 17-110,0 18 15,0-18 1,18 1-16,-18-1 15,0 0 1,0 0-16,18 1 16,-18-19-1,0 1-15,0 0 16,17-1-16,-17 1 16,0-1-1,0 1 1,0 0-1,0-1 1,0 1 0,0 0-1,0-1 17,0 1-17,0 0 16,0-1 16,0 1-15,18-18-1,-18 18 16</inkml:trace>
  <inkml:trace contextRef="#ctx0" brushRef="#br0" timeOffset="587982.1671">26476 12647 0,'-18'0'156,"1"0"-140,-19 0 0,-69 18 30,87-1-30,0-17 0,1 0-16,-1 0 15,18 18 1,0 0-16,-18-1 16,1-17 15,17 18-31,0 0 15,0-1 17,0 1-17,0-1 1,0 1 0,0 0-1,17-18 1,-17 17-1,36-17 1,-19 18 0,1-18-1,0 18-15,-1-18 16,1 0 0,-1 0-1,1 0 1,0 0-1,17 0 1,-17 0 15,-1 0-15,1 0 0,0-36-1,-1 36 1,1-53-1,-18 18 1,18 18 0,-18-1-1,0-17 17,0 17-17,0 0 1,0 1 15,0-1-15,17 18 15,1 18 47,-18-1-62,0 1-16,0 35 15,0 17 1,0-17 0,0-17-1,0 17 1,0-1 15,0-34 16,0 0-47,0-1 16,0 1-1,0 0 1,0-1 15,0 1-15,0 0-1,0-1 17,0 1-17,0 0 16,0-1-31,0 1 32,0-1-32,0 1 31,0 0-15,0-1-1</inkml:trace>
  <inkml:trace contextRef="#ctx0" brushRef="#br0" timeOffset="590421.3832">24571 12718 0,'-18'0'219,"-17"17"-204,35 1-15,-35 0 32,35-1-32,-18-17 15,0 18-15,-17 35 47,18 35 16,17-70-48,0-1-15,0 18 16,0-17-1,0 0 1,0-1 0,0 1 15,0 0-31,0-1 16,0 1 15,0 0 0,17-18 0,1 0-15,17 0 0,-17 0-1,-1 0 1,1 0-1,0 0 1,-1 0 0,1 0-1,0 0 17,-1 0-17,1 0 1,0 0-1,-18-18 17</inkml:trace>
  <inkml:trace contextRef="#ctx0" brushRef="#br0" timeOffset="592444.0131">24694 12771 0,'0'35'141,"0"-18"-141,0 72 31,0-1 0,0-53-15,0-17 15,0-1-31,0 1 16,0 0-1,0-1 17,0 36 15,0-35-32,0 0-15,0-1 31,0 1 1,0-36 30,0 1-46,0-36-16,-17 0 15,-1-36 17,18 19-17,0 35 1,0-1-16,0 1 16,0 17-1,0 1 16,0-1-31,0 1 32,0-1-17,0 0 1,0 1 15,0-1 32,18 18-48,-18-18 17,17 18-17,1 0 48,-18 18-63,18-18 15,-18 18 1,17-1 0,-17 19-1,18-1 16,0 0-15,-18-17-16,0 17 31,0-17-15,17 17 0,1 0-16,0-17 31,-18 17-31,0-17 15,0-1 1,17 1 0,-17 17-1,18-17 1,-18 0 0,17-1 15,-17 1-31,0 0 15</inkml:trace>
  <inkml:trace contextRef="#ctx0" brushRef="#br0" timeOffset="593382.7074">24659 13070 0,'35'0'141,"-17"0"-125,0 0-1,-1 0 16,1 0-15,0 0 0,-1 0 15,1 0-15,0 0 30,-1 0 1,1 0-15</inkml:trace>
  <inkml:trace contextRef="#ctx0" brushRef="#br0" timeOffset="594866.1834">25171 12453 0,'0'18'125,"-18"-1"-109,0 1 0,18 0-16,0-1 15,0 1 1,0 17-16,0 0 15,0-17 1,0 35 0,0-35-1,0 35 1,0-18 0,0-18-1,0 1 1,0 0-1,18-1-15,-18 19 0,18 17 32,-1-36-17,-17 36 1,18 0 0,-18-35-1,18 17-15,-1-17 16,-17-1-16,0 1 15,18 0 1,0 34 0,-1-52-16,-17 18 15,0 0 1,0-1 0,18-17-1,-18 18-15</inkml:trace>
  <inkml:trace contextRef="#ctx0" brushRef="#br0" timeOffset="596524.2704">26670 12330 0,'35'0'93,"18"17"-77,88 54 31,-123-36-31,17 18-1,-17-35 1,17 52 15,18 18-15,-53-70-1,18 88 1,-1-53 0,1 35-1,-18-53 16,0 0-31,18 18 16,-18 0 0,0-35-1,0 0 17,0 17-32,0-17 0,0-1 31,0 1-16,0-1-15,0 1 32,0 0-17,0-1 1,0 1 0,0 0 15,-18-18-16</inkml:trace>
  <inkml:trace contextRef="#ctx0" brushRef="#br2" timeOffset="609368.2942">26529 13952 0,'0'-17'109,"18"-19"-93,-18 1 0,17 0-1,-17 17 1,18 18-1,-18-53 1,0 18 47,17 17-48,-17 1 1,0-1-16,0 0 47,0 1-16,0-1 31,18 18-46,0 0 78,-18 18-79,0-1-15,0 1 32,0 35-17,17 18 1,1-36 0,-18-17-1,18 34 1,-18-16-1,0-1 17,0 0-17,0-17-15,17 0 16,-17-1-16,0 1 31,0-1-31,0 1 31,18-18-31,-18 35 32,0-17-17,0 0 1,18-18 15,-18 17-15,0 1-1,0 0 1,0-1 15,0 1-15</inkml:trace>
  <inkml:trace contextRef="#ctx0" brushRef="#br2" timeOffset="613450.0699">26053 13705 0,'0'18'172,"0"0"-156,0-1-1,0 1 1,0 0 15,0-1-31,0 1 31,0 0-31,0-1 32,0 1-1,0 35 16,0-36-32,0 1 1,0 0 0,0-1-1,0 1 1,0 35 0,17-53-1,-17 53 16,0-18-15,0 0 15,0-17-15,18 0 31,-18-1-47,0 1 31,18-18-15,-1-18 15,-17 1-15,18-1-1,-18 0 1,0 1-1,17-1 1,-17 0 0,0 1 15,0-1-31,0 0 16,0-17-1,18 18 1,-18-1-1,0 0 1,0-17-16,0 17 31,0 1-31,0-1 16,0 0 0,0 1-16,0-1 15,0 1 1,0-1-1,-18 18 1,18-18-16,-17 1 16,-1 17-1,18-18 1,0-17 0,0 17 15,-17 18-16,17-18 1,-18 18 15,0 0 32,1 0-32,-1 0-15,0 0 15</inkml:trace>
  <inkml:trace contextRef="#ctx0" brushRef="#br2" timeOffset="615950.9688">25488 13688 0,'0'17'156,"0"1"-156,0 35 47,0-18-32,0 36 32,0-54-31,0 54 31,0-53-32,0-1 1,0 1 0,0 0-1,18 17 1,-18-18 0,0 1-1,17 35 1,-17 0-1,18-53 1,-18 35 0,18-35 15,-18 18-31,17-1 31,1-17 16,0 0-16,-18-17-31,0-1 32,0 1-32,0-1 31,0 0-31,17 1 15,-17-19 1,18 19 0,-18-1-1,0 0 17,18-17-32,-18 18 15,0-36 1,0 17 15,0 19-15,0-36-1,0 18 1,0 17 0,0 0 15,0 1-31,-18-1 15,0 0 1,18 1 0,-17 17-1,-1 0 17,18-18-32,-35 18 15,17 0 1,0 0 15,1 0-15,-1 0-1,1 0 1</inkml:trace>
  <inkml:trace contextRef="#ctx0" brushRef="#br2" timeOffset="617450.038">25682 15169 0,'18'0'109,"-1"-17"-93,1 17 0,17 0-1,-17 0-15,0 0 16,52 0 31,-17-18 0,-18 18-16,-35-17 0,18 17 16,-18-18-31,18 18-1</inkml:trace>
  <inkml:trace contextRef="#ctx0" brushRef="#br2" timeOffset="618403.095">25665 14975 0,'35'0'110,"0"0"-95,36-35 32,-54 35-31,19 0 0,-19 0-16,1 0 31,17 0 0,-17 0-15,-1 0 15</inkml:trace>
  <inkml:trace contextRef="#ctx0" brushRef="#br2" timeOffset="620661.9586">26441 14922 0,'17'-17'125,"-17"-1"-125,0-17 31,18 35-16,0-53 32,-18 35-47,17-17 47,-17 17-31,0 1-1,0-1 32,0 1-31,0-1 62,0 36 16,0 52-79,0-35 1,0-17 0,0 17-16,0 1 15,0-19 1,0 18-16,0-17 16,0 0-1,0 17-15,0 0 31,0 1-31,0-1 32,0-17-17,0 17 1,18-35 0,-18 17-16,0 1 15,0 0 1,0-1-1,0 1 1,0 0 15,0-1 1,0 1 14,-18-18-14,1 0-32,-1 0 15,0 0 1,-17 0 0,17 0-1,1 0 1,-1 0-1,0 0-15,1 0 16,-1 0 31,1 0-31,-1 0 15,0 0 0,36 0 47,0 0-78,-1 0 16,1 0-1,17 0 1,-17 0-16,-1 0 16,1 0-16,0 0 15,17 0 1,-17 0 0,-1 0-16,1 0 15,-18-18 1,18 18 15,17 0-15,-18-17-1,1 17-15,0 0 16,-1 0 0,1 0-1,0 0-15,-1 0 31,1 0 1,0 0 30</inkml:trace>
  <inkml:trace contextRef="#ctx0" brushRef="#br2" timeOffset="623051.6542">26088 15663 0,'18'0'109,"34"0"-109,90-35 32,122 35 30,-193 0-46,-36 0-1,0 0 1,1 0 0,-19 0-1,1 0 1,17 0-1,-17 0 1,-1 0 15,1 0-15,0 0 0,-1 0 15,-17-18 0,0 1-15,0-1-1,0 0 1,0 1 0,0-18-1,0-1 1,0 1-1,0 0 1,0 17 0,0 0-1,-17 1 1,17-1 15,0 1-31,-18-1 16,18 53 93,0-17-109,0 17 16,0 36-1,0-36 1,0 0 0,0 0-1,0 1 1,0-1 15,0-17-31,0-1 31,0 1-15,0 0 0,18-18 46,-1 0-62,-17-18 16,18-17-1,0-18 1,-1 17 0,-17 19 15,0-1-31,0 1 16,0-1 15,18 18-31,-18-18 31,0 1 0,-18 52 79,1 0-95,-1-17-15,0 17 16,1 18 0,-19 18 15,19-36-16,17-17-15,-18-18 32,18 17-32,0 1 15,0-1-15,0 1 32,0 0-17,-18-18 1,18 17-1,-17 1 1,17 0 0</inkml:trace>
  <inkml:trace contextRef="#ctx0" brushRef="#br2" timeOffset="641428.6967">27323 12365 0,'17'17'94,"-17"19"-79,0 105 16,18 0 16,-18-106-31,0 1 15,0 52-31,70 370 16,-52 107-16,17-195 15,-35-299 1,0 35 0,0-89-1,18 89 1,0 18 0,-18-72-1,17 54 1,-17-53-1,0 18-15,18-36 16,-18 18-16,0 0 16,18 35-1,-1-17 1,-17-18-16,0-1 31,0 19-31,0-18 16,0 17-16,0-52 15,0 35-15,0-18 16,0-17 0,0 17-16,0 1 15,0-1 1,18-35 0,-18 53-1,0 17 1,0-52-1,17 17 1,1 36 0,-18-36 15,0-17-31,0 17 31,0-17-15,18-18-16,-18 17 15,0 1 1</inkml:trace>
  <inkml:trace contextRef="#ctx0" brushRef="#br2" timeOffset="643393.039">27869 12594 0,'-35'0'125,"0"18"-109,0-1-16,-1 1 15,19 0-15,-1-18 16,0 17 0,1 19-1,-1-19 1,0 1-1,18 0 17,0-1-17,0 1 1,0-1 0,0 1-16,18 0 31,0-1-16,-1-17-15,1 18 16,-18 0-16,18-1 16,-1-17-1,-17 18-15,18-18 16,17 18-16,-17-18 31,0 0-31,-1 0 16,1 0-1,-1 0 1,1 0 0,0 0-1,-1 0 1,1 0 15,0 0 0</inkml:trace>
  <inkml:trace contextRef="#ctx0" brushRef="#br2" timeOffset="644918.2032">28152 12594 0,'0'53'94,"0"35"-78,0 36 30,0-107-30,0 1 0,0 17-1,0-17 1,0 0 15,0-1-15,0 1-1,0-1 1,0 1 31,0-53 15,0-53-46,-36-106 0,19 123-1,17 18 1,0 0 0,0 36 15,0-1-16,0 0 1,0 1 15,0-1 1,17 18-17,1 0 79,0 0-78,-1 18-16,-17 17 15,18 0 16,0 1-15,-1 16 0,1-16-1,-1 17-15,1 0 16,17-18-16,-17 0 16,0-17-1,-1-1 1,1 1-16,-18 0 15,18-1 1,-18 1 0,35 0-1,-35-1 1,0 1 15,18-18-31,-18 17 16,0 1-16,17-18 15</inkml:trace>
  <inkml:trace contextRef="#ctx0" brushRef="#br2" timeOffset="645714.99">28152 12859 0,'17'0'110,"1"0"-110,0 0 15,-1 0 1,36 0 15,-18 0 32,-17 0-48,0 0 1</inkml:trace>
  <inkml:trace contextRef="#ctx0" brushRef="#br2" timeOffset="648020.9016">28610 12224 0,'0'17'110,"0"19"-110,-17 105 47,17 0 0,-18-106-16,18-17-16,0-1 1,0 1 0,0 17-1,0-17 17,0 0-17,0-1 1,0 1-1,0 0 1,0-1 0,0 1-1,0-1 17,0 1-17,0 0 1,0-1-1,0 1 1,18-18 0,-18 18-1,0-1 1,0 1-16,17-18 16,-17 18 15,0-1-16,18-17 1,0 0 31,-18 18 15,17-18-46,1 0 15,-18 17-15,0 1 15</inkml:trace>
  <inkml:trace contextRef="#ctx0" brushRef="#br2" timeOffset="655496.8048">28822 12665 0,'0'-18'141,"18"0"-141,-1-34 46,1 52-46,-18-18 16,0 0-16,17 1 16,-17-1 15,18 0 16,0 1 0,-18-1-16,0 36 110,0-1-141,0 1 15,0 0 1,0 17-16,0 18 15,17 17 1,1 1 0,-18-36-1,0 0 17,18 1-32,-18-19 15,0 1 1,0 0-1,17-1 1,-17 1 0,0 0-1,0-1 1,0 1 15</inkml:trace>
  <inkml:trace contextRef="#ctx0" brushRef="#br2" timeOffset="657570.9251">29369 12453 0,'-36'18'141,"1"-1"-126,18 1 1,-36 35 31,35-35 0,18-1-32,0 1 1,0-1 0,0 1-1,0 0 1,0-1 0,0 1-1,0 0 32,18-18-31,-1 0-1,1 0 1,0 0 15,-1 0-15,1 0-1,-1-18 1,1 0 0,0 1 15,-18-1-15,17 0-1,-17 1 1,0-1 15,0 1 0,0-1-15,0 0 15,0 1 16,18 17 16,0 35-32,-18-17-31,0-1 15,17 36 1,1-18 0,-18 18-1,0-17 1,0-1 15,0-18-15,18 1-1,-18 0 1,0-1 0,17 1-1,-17 0 1,0-1 0,0 1-1,0 0 1,18-18-1,-18 17 1,0 1 31</inkml:trace>
  <inkml:trace contextRef="#ctx0" brushRef="#br2" timeOffset="660146.4319">29757 12435 0,'-18'0'156,"-17"36"-140,-18-19 15,53 19-31,-35-19 0,17 1 15,0 35 32,18-18 0,0-17-31,0-1-1,0 1 17,0 0-17,18-1 17,0-17-17,-1 0 1,1 0 15,0-17-15,17-1-1,-17-35 1,-1 53 0,-17-18-16,18 1 15,-18-1-15,0 1 31,0-1-15,17 18 0,-17-35 15,0 17-15,0 0-1,0 1 1,0-1 31,0 0-16,18 18 31,0 0-46,-18 18 0,0 17-1,0 1-15,17 34 32,1-17-32,0 0 31,-18 0-16,17-35 1,-17-1-16,0 1 16,18-18-1,-18 17-15,0 1 16,0 0 0,0-1-1,0 1 1,0 0-1,18-18 1,-18 17 0,0 1 15,0 0-31,0-1 62</inkml:trace>
  <inkml:trace contextRef="#ctx0" brushRef="#br2" timeOffset="661548.7376">29845 12136 0,'18'17'110,"-1"1"-95,1-1 1,17 54 47,-17-53-63,-18-1 15,17 19 1,1-19-1,-18 18 1,18-17 0,-18 17-1,0-17 1,17 17 0,1-17 15,0 35-16,-1-18 1,-17 0 0,0-17-1,18 17 1,-18-17 0,0 0 15,0-1-31,0 1 15,18 0 1,-18-1 0,0 1-1,0-1 1,0 1 0,0 0-1,0-1 1,0 1 31</inkml:trace>
  <inkml:trace contextRef="#ctx0" brushRef="#br0" timeOffset="672274.0706">29863 13758 0,'17'-17'125,"1"-19"-125,-18 19 15,18-1 1,-18 0-16,0 1 31,17-54 16,1 36 0,-18 0-31,0 17-1,0 0 17,0 1-1,0 34 94,0 1-110,0 0 1,0-1 0,17 54-1,-17-18 1,0-18 0,0 0-1,0-17 1,0 17-1,0-17 17,0 0-32,0-1 31,0 1-15,0 0-1,0 17 1,0-18-1,0 1 1,0 0 0,0-1-1,18-17 1,-18 36 0,0-19 30,0 1-30</inkml:trace>
  <inkml:trace contextRef="#ctx0" brushRef="#br0" timeOffset="675404.9135">29386 13582 0,'0'35'125,"0"-17"-94,0 17-15,0 0 0,0 1-1,18-19 1,-18 1-1,0 0 1,18-1 0,-1 19-1,-17-19 17,0 1-17,18-18-15,0 17 16,-18 1-16,17-18 15,-17 18 1,18-1 0,-1 1-1,-17 0 1,18-1 0,0-17 15,-1 0-16,1 0 17,0 0-1,-18-17-31,0-1 16,17 0 15,-17 1-31,18-1 15,-18-17-15,18 35 16,-18-18-16,0 1 16,0-1-1,0-17 1,0-1 0,0 19-1,0-19 1,0 19-1,0-19 1,0 19 0,0-1 15,0 1-15,-36-1-1,36 0 1,-17 18-16,-1-17 15,18-1-15,-18 18 16,1 0 0,-1 0-1,0 0 1,1 0 0,-1 0-1,1 0 1,-1 0-1,0 18 17,1-18-17,-1 0 17,18 17-32,-18-17 31,18 18-16,-17-18 1</inkml:trace>
  <inkml:trace contextRef="#ctx0" brushRef="#br0" timeOffset="678147.5285">29087 13529 0,'-53'35'125,"17"-17"-109,1 0-16,0-1 31,-18 18 0,35 18-15,1-35-1,-1 0 1,18-1 0,0 1-1,0 0 1,0-1 15,0 1 0,18-18 1,-1 0-17,1 0 1,-1 0-1,19 0 1,-1 0 0,18 35 15,-18-35-31,-17 18 16,17 17-1,0 0 1,-35-17-1,18-18 1,0 35-16,-18-17 16,0 0-1,17-1 1,-17 1 15,0-1-31,0 1 16,0 0-1,0 17 1,-17-35 0,-19 18-1,19-1 1,-1-17 0,1 0-1,-1 0 1,0 0-1,18-17 17,-17-1-32,17 0 0,0 1 15,0-1-15,0-17 32,0-18-32,17 0 31,1-18-16,0 36 1,-1 18 0,1-1-1,-18 0-15,0 1 16,0-19 0,17 36-1,-17-17-15,0-1 31,0 0-31,0 1 16,0-1 0,0 0-1,0 1 1,0-1 15,0 1 0</inkml:trace>
  <inkml:trace contextRef="#ctx0" brushRef="#br0" timeOffset="680505.0696">28910 14605 0,'18'0'78,"70"-18"-62,-17 1-1,299-1 32,-194 0 0,-123 18-31,0 0-1,-18 0 17,-17 0-17,0 0 1,-1 0-1,-17-17-15,18 17 16,0-18 0,-1 18-1,1 0 1,0-17 0,-1 17-1,1 0-15,-18-18 16,53 18-1,-36-18 1,1 18 0,17 0-1,-17 0 17,0 0-17,17 0-15,-35-17 16,17 17-1,1 0-15,0 0 16,-1 0 0,1 0-1,17 0 1,-17 0 0,35 0-1,-35 0 1,-1 0-1,1 0 17,-1 0-32,1 0 15,0 0 32,-18-18-31,0 0 15,0 1-15,0-1-1,-18-53 1,0 19 0,18 16-1,0 19 1,0-19-1,-17 36 1,17-17 15,-18 17-31,1 0 63,-1 0-63,0 17 15,18 19 1,0-1 0,0-17-1,0 17 1,0-18 0,0 19-1,0-19 16,18 1-31,0 0 16,17-18 0,18 0 15,0 0-15,-36-18-16,19 18 15,-36-18-15,17 18 16,1-17 15,-18-1-15,0 0-1,17 18 17,-17 18 30,-17 0-62,-1-1 16,1 36-1,-1-35-15,-17 35 32,17-18-32,-17 18 15,-1 18 1,19-36-1,17-17 1,0 17 0,-18-35-1,18 17 1,0 1 0,-17-18-1,17 18 1</inkml:trace>
  <inkml:trace contextRef="#ctx0" brushRef="#br0" timeOffset="681655.451">31133 13917 0,'0'18'109,"0"17"-93,0-17 0,0-1-1,0 1 17,0-36 14,17-35-46,19 0 16,69-123 15,107-159-31,70-36 16,-141 177-16,-88 124 16,-17 35-1,16-18 1,-34 35-1,-18 0 1</inkml:trace>
  <inkml:trace contextRef="#ctx0" brushRef="#br0" timeOffset="754567.0098">27199 6421 0,'0'17'156,"0"18"-140,0 18 0,0 18 15,0-36-16,0-17 17,0-1-17,0 1 17,0 0-1,18-18-31,-18 17 15,17-17 17,1 0 15,0 0-1,-1 0-46,-17-17 16,18-1-16,88-88 31,35-35-15,-35 35-16,-36 36 16,-17 17-16,0 35 15,0-17 1,-18 17-16,1-17 15,17 17 1,35-35 0,-71 53-16,1 0 15,17-17 1,1-1 0,-19 18 15,1 0-16,-1-17 17</inkml:trace>
  <inkml:trace contextRef="#ctx0" brushRef="#br0" timeOffset="756245.7368">23142 12171 0,'0'35'125,"0"0"-125,18-17 16,-1 88 31,1-53 15,0-53-46,-18 17 0,0 1 15,17-18 0,1-18-31,0 1 16,17-54-1,-17 18 1,17 36 0,-17-36-16,17 17 15,0-16-15,-17 34 16,52-70-1,18 0 17,-35 35-17,0 17 1,-17 1 0,-1 17-1,-18 1-15,-17-1 16,36 18-16,-19-18 15,1 1 1,0-18-16,-1 35 16,1-18-1,0 0 1,-1 18 15</inkml:trace>
  <inkml:trace contextRef="#ctx0" brushRef="#br0" timeOffset="758244.6256">26652 11624 0,'0'18'219,"0"-1"-204,0 19 17,0-19-1,0 1-31,0-1 15,0 1 1,0 17 31,0 18 0,0-35-32,0 0 17,0-1-17,0 1 32,18-18-16,17-35-15,-17-1 0,35-52-1,-18 35 1,36-53 0,-1 36-1,-52 35 16,17 17-31,-17-17 0,17 35 16,-35-18 0,35 0-1,-35 1 1,18-1 0,17 0-1,-35 1 1,36-1-1,-1-17 1,-18 17 0,1 1-1,0-1 1,-1 18 15,-17-18-31,0 1 16</inkml:trace>
  <inkml:trace contextRef="#ctx0" brushRef="#br3" timeOffset="797308.815">22401 12435 0,'0'18'281,"-17"0"-250,17-1-15,-18-17 0,0 18 15,1 17 0,17-17 0,0 0 1,0-1-1,0 1 0,0-1-15,0 1 31,0 0 0,0-1-1,-18-17-30,18 18 0,0 0-16,0-1 31,-17 1-31,17 0 16,0 17-1,0 0 16,0-17-31,0 17 16,0-17 0,0-1-1,0 1 1,0 0 0,0-1-1,0 1 16,0-1-15,0 1 0,0 0 15,0-1-31,0 19 31,0-19-15,0 1 15,17 0-31,-17-1 16,0 1 31,18 17-32,-18-17-15,0 17 31,0-17-15,17-1 0,1 1 46,-18 0-46,18-1-16,-1-17 31,-17 18-31,18 0 16,0-18 15,-1 0-15,1 0-1,0 0 48,-1 0-63,18 0 15,-17 0 17,0 0-17,-1 0-15,-17-18 31,18 18-31,0 0 16,-1-18 0,1-17-1,0 35 1,-1-35 15,19-1-15,-19 1-1,18-35 1,18-36 0,0 35-1,-35 36 1,-18 0-16,0 17 31,0 0-31,0 1 31,0-1-31,0 0 16,0 1 0,0-1-1,0 1 1,0-1 0,0 0 15,0 1-16,-18-1 1,1 0 0,17 1-1,0-1 1,-18 18-16,18-18 16,-18 1-16,1-1 15,-1 1 1,18-1-1,-18 0 1,1 1 15,-1 17-31,18-18 16,-35 0 0,35 1-1,-18 17 1,1 0-1,-1-18 1,0 18 15,1-18-15,-1 18 0,0 0-1,1 0 1,17-17-1,-18 17 1,0 0-16,1 0 16,-1 0-1,1 0 1,-1 0 15,0 0-15,1 0-1,-1 0 17</inkml:trace>
  <inkml:trace contextRef="#ctx0" brushRef="#br3" timeOffset="803117.8281">22666 15028 0,'18'0'219,"-1"0"-188,1 0-31,0 0 31,-1 0-31,1 18 16,-1-18 15,1 0-31,0 0 32,-1 0-17,19 0-15,-1 0 31,0 0-15,18 0 0,-18 0-1,-17 0 1,17 0 0,-17 0 15,0 0-16,-1 0 17,1-18-17,-1 18 17,-17-17 77,-17 17-93,-18 0-1,17 0-15,0 0 16,1 0-1,-19 0-15,19 0 16,-1 0 0,0 0-16,-17 0 15,0 0 1,17 0 0,-17 0 15,17 0-16,1 0 1,17 17 0,-18-17-1,0 0-15,1 0 16,-1 0 0,1 0-1,-1 0 16,0 0-15,1 0 31,-1 0-31,0 0-16,1 0 78</inkml:trace>
  <inkml:trace contextRef="#ctx0" brushRef="#br3" timeOffset="806196.6336">21555 12471 0,'0'-18'203,"17"0"-187,1 1-16,-18-1 16,18 18-1,-1-18 1,19 1 31,16-18 0,-34 35-32,0-18 1,-1 18-1,1-18 1,0 18 15,-1 0 1,1 0-17,0 0 32,-1 0-31,1 0-1,-1 0 17,1 18-17,-18 0 32,18-18-31,-18 17-1,17 1 1,-17-1 15,0 1-31,0 0 31,0-1-15,0 1 0,0 0-1,0-1 1,0 1 31,0 0-47,0-1 47</inkml:trace>
  <inkml:trace contextRef="#ctx0" brushRef="#br3" timeOffset="808187.1351">20743 12435 0,'18'-17'141,"0"-1"-141,-1-17 15,-17 17 1,18 1 0,0-1 15,-1 0-16,-17 1 1,18-1 0,-1 18-1,-17-18 1,36 18 0,-19 0-1,1-17 16,0 17-31,-1 0 32,1 0-17,0 0 1,-1 0 0,1 0-1,-1 0 16,1 0-15,0 0 0,-1 0 15,1 0-15,0 0 15,-1 0-16,1 0 1,-18 17-16,18-17 16,-1 18 15,-17 0 0,18-18-15,-1 17-1,1-17 1,-18 18 0,18 0 15,-18-1-15,17-17-1,-17 18 1</inkml:trace>
  <inkml:trace contextRef="#ctx0" brushRef="#br3" timeOffset="812171.5272">21943 15205 0,'17'0'218,"1"0"-202,0 0 0,-1 0-1,1 0 1,0 0-1,-1 0 1,19 0 15,-19 0-15,1 0 15,-1 0-31,1 0 31,0 0-31,-1 0 16,1 0 0,0-18-1,-1 18-15,1 0 16,0-18 15,-1 18 0,1 0-15,-1 0 31</inkml:trace>
  <inkml:trace contextRef="#ctx0" brushRef="#br3" timeOffset="818529.5477">21325 15064 0,'18'0'140,"-18"17"-108,18 1-32,-1-18 15,1 0 16,-18 18-31,53-1 32,-35 1-1,-1-18-31,1 17 31,-1-17-15,1 0 15,0 0 0,-1 0-15,1 0 0,0 0 15,-1 0-16,1 0 17,0-17-17,-1 17 17,1 0-17,-18-18 1,17 18 15,1-17-15,0 17 15,-18-18 16,17 18-16,-17-18-31,0 1 31,0 34 219,0 1-234,-17-18 0,-1 35 30,0 0 1,1-17-31,-1-18 0,18 18-1,-17-18 1,-19 17-1,19-17 17,-1 0-17,0 0 17,1 0-17,-1 0 1,0 0-1,1 0-15,17-17 16,-18 17 15,18-18-31,-17 18 16,17-18-16,-18 1 31,0 17-15,18-18-16,-17 18 15,17-17 1,-18 17 0,18-18-1,-18 0 1,1 1 15,-1-1-15,18 0 15</inkml:trace>
  <inkml:trace contextRef="#ctx0" brushRef="#br3" timeOffset="824173.051">26211 12400 0,'18'0'157,"0"0"-142,17 0 16,18 0 1,-36 0-1,1 0-15,0 0-1,-1 0 1,1 0-1,0 0 17,-1 0-17,1 0 17,0 0-17,-1 0 16,-17 18-15,18-18 31,0 0-31,-18 17 15,17-17 0,-17 18 0,18-18-31</inkml:trace>
  <inkml:trace contextRef="#ctx0" brushRef="#br3" timeOffset="827019.456">26547 14358 0,'17'0'125,"1"0"-109,-1 0-1,1 0 16,17 0-31,-17 0 32,17 0-17,-17 0 17,0 0-17,-1 0 16,1 0-15,-1 0 0,1 0 15,0 0-15,-1 0 46,1 0-31,0 0 16</inkml:trace>
  <inkml:trace contextRef="#ctx0" brushRef="#br3" timeOffset="837617.3868">25841 12312 0,'0'18'250,"0"-1"-234,0 1 15,0-1-16,0 1 17,0 0 15,0-1-32,0-34 110,18-1-94,-18 0-31,0 1 16,0-18 0,35-1-1,-17-34 1,-1 52 0,-17-35-1,18 36 1,-1-1-1,-17 0 17,0 1-32,18-1 31,-18 0-15,18 18-1,-18-17 1,17-1 15,-17 0-15</inkml:trace>
  <inkml:trace contextRef="#ctx0" brushRef="#br3" timeOffset="839878.5882">26035 14358 0,'18'0'234,"-1"0"-218,19 0 0,-19 0 15,18 0 0,18 0 16,-35 0-16,0 0 1,-1 0-1,1 0 47</inkml:trace>
  <inkml:trace contextRef="#ctx0" brushRef="#br3" timeOffset="841865.8588">25277 12241 0,'0'18'203,"0"0"-187,17-18-16,-17 35 31,0-17-15,0-1 15,18 36 16,-18-35 15,17-36 1,-17-17-48,0 17 1,18-17-16,0 0 16,-1-18-1,1 35 1,-18-17-16,18 0 15,-1 17-15,-17 0 16,0 1 0,0-19-1,18 19 1,0-1 15,-18 0-15,17 1-1,-17-1 1,0 1 0,0-1-1,0 0 1,0 1 15</inkml:trace>
  <inkml:trace contextRef="#ctx0" brushRef="#br3" timeOffset="844418.3365">25400 14464 0,'18'-18'187,"-1"18"-187,19 0 47,-1 0-31,-18-17 0,1 17-1,0 0 1,-1 0 15,1 0-15,0 0-1,-1 0 32,1 0-31,0-18 62,-1 18-47</inkml:trace>
  <inkml:trace contextRef="#ctx0" brushRef="#br3" timeOffset="853846.6455">29475 12188 0,'17'0'140,"-17"-17"-140,35 17 31,-17 0-15,17 0 0,18 0 31,-17 0-1,-19 0-30,1 0 0,0 0 15,-1 0 31,1 0-15,-18-18 16,-18 18-48,18-17 1,-35 17-16,17 0 16,18-18-16,-35 18 15,17 0 1,1 0 0,-1 0-1,0 0 1,1 0 62,-1 0-78,0 0 16,1 0-16,-18 0 31,17 0-16,18 18 64,0-1-48,18-17-16,-1 18 1,1-18 0,17 17-1,-17-17 1,-1 0 0,19 0-1,-19 0 1,1 0-1,0 0 1,-1 0 15,1 0 1</inkml:trace>
  <inkml:trace contextRef="#ctx0" brushRef="#br3" timeOffset="857031.6427">29933 14182 0,'35'0'203,"-17"0"-187,0 0-1,-1 0-15,1 0 16,17 0 31,1 0 0,-19 0-16,1 0 0,-1 0 79,-17-18-32,0 0-63,-17 18 1,-1 0 0,1-17-1,-1 17-15,0 0 16,18-18-16,-17 18 15,-1 0 1,0 0 15,1 0-15,-1 0 0,0 0-1,1 0 1,-1 0 15,1 0-31,-1 0 31,0 0 32,18 18-63,0-1 94,0 1-79,18-18 16,0 0-31,-1 18 16,1-18 0,-1 0-1,1 17 1,0-17 0,17 0-1,0 0 1,-35 18-1,18-18 1,0 0 0,-1 0 31,1 0-32,-1 0 16</inkml:trace>
  <inkml:trace contextRef="#ctx0" brushRef="#br3" timeOffset="860096.6283">29139 12100 0,'0'18'281,"0"0"-281,0-1 31,0 1-31,0-1 31,0 1-15,18 0 31,0-1-31,-18 1-1,17-18 63,1 0-15,-18-35-48,18-1 1,-18 19 0,0-18-1,17-1-15,-17 19 16,18-19-16,-18 19 16,0-1-1,0-17 1,0 17-16,18 1 15,-18-19 1,0 19-16,0-1 16,17 0-1,-17 1 1,0-1 0,0 0-1,0 1 1,0-1-1,0 0 17,0 1-1,0-1 31</inkml:trace>
  <inkml:trace contextRef="#ctx0" brushRef="#br3" timeOffset="866435.9534">29475 14287 0,'17'0'234,"1"-17"-218,-1 17 0,36-35 30,0 17 1,-35 18-31,0 0 15,-18-18-15,17 18-1,1-17 1,0 17 31,-18-18 0,0 0-16,-36 1-15,1 17 15,0 0-31,17 0 16,-17 0-1,-18 17 1,35-17-1,1 18 1,-1-18 15,0 0-15,1 18 0,-1-18-1,18 17 1,-18-17-1,1 0 17,34 0 77,1 0-93,0 0-16,-1 0 15,1 0 1,17-17 0,-17-1-1,17 18 1,0 0-1,-17 0 17,0 0-17,-1 0 1,1 0 0,0 0 15,-1 0 0,-34 0 125,-1 0-140,0 0-16,1 0 16,-1 18-16,0-1 15,1-17 1,-1 18-16,0-18 15,1 0 1,17 18 0,-18-1 15,1-17-15,-1 0-1,18 18 1,0-36 93,0 1-93,0-1 46</inkml:trace>
  <inkml:trace contextRef="#ctx0" brushRef="#br3" timeOffset="873318.4389">28769 12047 0,'0'18'203,"18"0"-188,-1-1 1,-17 19 15,36-1 1,-19 0 14,1-17-14,-1-18-1,-17-18 63,0-35-94,0 0 15,0-17 1,0 17-16,0-18 16,0 36-1,0 0-15,0 17 16,0-17-16,0-1 31,18 36-31,-18-70 31,18 52-15,-18 1-16,0-1 16,17 18-16,-17-18 15,0-17 16,0 17-15,0 1 0,0-1-1</inkml:trace>
  <inkml:trace contextRef="#ctx0" brushRef="#br3" timeOffset="875898.5766">29069 14411 0,'18'0'282,"-1"0"-251,1 0 31,-1 0-30,1 0-1,0 0 0,-1 0 0,-52 0 141,0 0-156,17 0 0,1 0-1,-19 0 1,1 18-1,17-18 1,18 17 0,-17-17-1,-1 0 1,36 0 93,-1 0-109,1 0 16,0 0 0,-1 0-1,19 0 1,-19 0 93,18 0-109,-17 0 16,17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29:24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7461 0,'35'0'172,"0"0"-156,107 0 15,-107 0-31,0 0 16,0 0-1,89-17 17,-36 17 14,-70 0-14,-1 0-17,1 0 1,0 0 15,-1 0 0</inkml:trace>
  <inkml:trace contextRef="#ctx0" brushRef="#br0" timeOffset="1092.8146">14887 7461 0,'35'0'78,"18"0"-62,247 0 31,-141 0 0,-124 0-32,-17 0-15,0 0 32,-1 0-1,1 0 16</inkml:trace>
  <inkml:trace contextRef="#ctx0" brushRef="#br0" timeOffset="2266.0442">16704 7338 0,'35'0'79,"-17"0"-64,247 0 32,-124 0 16,-124 0-48,1 0 1,0 0-1</inkml:trace>
  <inkml:trace contextRef="#ctx0" brushRef="#br0" timeOffset="3415.8776">18309 7355 0,'53'0'109,"0"0"-93,-18 18 0,71-18-1,-53 0 1,53 0 0,-89 0-16,89 0 62,-88 0-62,0 0 47</inkml:trace>
  <inkml:trace contextRef="#ctx0" brushRef="#br0" timeOffset="5701.7131">19879 7444 0,'18'0'125,"17"0"-110,35 0 1,1 0 0,194 0 30,-36 0 1,-159 0-31,-34 0 0,17 17 15,-36-17-31,1 0 0,0 0 31,-1 0-31,1 0 47,0 0-16,-36 0 79,18-17-95,-18-1 1,-17 18-16,0-18 15,-18 18 17,17 0-17,1 0 1,0 0 0,0 0-1,17 0 1,-17 0-1,17 0 17,-35 0-17,-17 18 1,52-18 15,0 0-31,1 0 0,-1 0 16,0 0 15,1 0-15,-18 0-1,17 18 1,-17-18-16,-1 0 16,1 0-1,17 0-15,1 0 31,-1 0-15,0 0 31,36 0 47,0 0-94,-1 0 31,1 0-15</inkml:trace>
  <inkml:trace contextRef="#ctx0" brushRef="#br0" timeOffset="9620.0883">5327 9296 0,'18'0'156,"-1"0"-140,1 0-16,-1 0 31,1 0-31,17 0 31,-17 0-15,17 0 15,-17 0-15,17 0 0,18 0-1,-18-18 1,-17 18-1,0 0 17,-1 0-32,36 0 15,-17 0 1,16-18 0,1 18-1,-17 0 16,-19 0 1,19 0-17,-19 0 1,18 0 0,1 0-1,-19 0 1,36 0-1,-17 0 1,-19 0 0,19 0-1,-1 0 1,-18 0 0,1 0-1,0 0-15,-1 0 16,1 0-16,17 0 31,-17 0 0,0 0-15,-1 0 0,1 0-1,17 0 16,-17 0-15,-1 0-16,1 0 31,0 0-31,-1 0 32,1 0-17,0 0 1,-1 0 15,1 0 0,-1 0 1,1 0-1,0 0-16,-1 0 17,1 0 30</inkml:trace>
  <inkml:trace contextRef="#ctx0" brushRef="#br0" timeOffset="14746.405">5309 9772 0,'0'-35'141,"18"-18"-141,-18 17 16,53-69 15,-36 87-16,-17-17-15,18 17 16,-18 0 0,0 1-1,0-1 17,0 1-1,0-1-16,0 0 48,0 36 46,0 17-109,0 36 16,0-18 0,0 88-1,0-53 1,0-53-1,0-17 1,0 17 0,0-17-1,0-1 17,0 1-1,0 0-16,0-1 17,0 1-17,0 0 17,0-1-17,0 1 16,0 0 1</inkml:trace>
  <inkml:trace contextRef="#ctx0" brushRef="#br0" timeOffset="16120.5937">5592 9507 0,'17'0'250,"1"0"-234,-1 0 15,1 0-15,0 0 46,-1 0-62,1 0 32,0 0-1,-1 0-15,1 0 77</inkml:trace>
  <inkml:trace contextRef="#ctx0" brushRef="#br0" timeOffset="17668.9852">5592 9525 0,'0'35'109,"0"-17"-93,0 0-16,0 17 16,0-18 15,0 1-31,0 0 31,0-1-31,0 1 16,0 0 15,0-1-15,17-17-1,-17 18 17,18-18-17,-1 0 63,1 0-62,0 0 15,-1 0-15,1 0-1,0 0 1,-1 0 0,1 0-1,0 18 1,-1-1 0,1 1-1,-1-1 1,-17 1-1,18 17 1,0 1 0,-18-19-1,17-17-15,-17 18 16,0 0 0,0-1-1,0 1-15,0 0 31,0-1-15,0 1 0,-17-18-1,-1 17 1,-17 1 0,0-18-1,17 0 1,0 0-1,1 0 1,-1 0 0,-17 0-1,17 0 1,0-18 0,18 1-1,-35-18 1,18 35 15,17-18-15,-18 0-1,18-17 1,0 17 0</inkml:trace>
  <inkml:trace contextRef="#ctx0" brushRef="#br0" timeOffset="19554.8084">6085 9525 0,'0'35'109,"-17"1"-93,-1-1-1,18 35 16,0-52-31,0 17 32,0-17-17,0 0 1,0-1 0,0 1-16,0-1 15,0 1 1,0 0-1,0-1 17,0 1-17,0 0 32,0-1-47,18 1 16,-1 0-1,1-1 1,0-17 31,-1 0-16,1 0-15,0 0 15,-18-17-15,17 17-16,-17-18 15,0 0-15,0 1 16,0-1 0,18-17-1,-18-1 1,0 19-1,0-18 1,0 17 0,0 0-1,0 1 1,-18-1 0,1 18-1,-1 0 16,0 0-31,1 0 32,-1 0-17,0 18 1,18-1 0,0 1-1,0 17 1,-17-17-1,17-1 1,0 1 15,0 0-15,0-1-16</inkml:trace>
  <inkml:trace contextRef="#ctx0" brushRef="#br0" timeOffset="21353.7734">6509 9543 0,'-36'0'110,"1"17"-110,18 1 15,-19 35 32,19-36 0,17 1-31,0 0-1,17-18 32,1 0-31,0 17 0,-1-17-1,1 0 1,-18 18-16,35-18 15,18 35 17,-53-17-17,53 0 1,-35 17 0,-1-18-1,18 19 1,-35-19-1,18 1 1,-18 0 0,0-1-1,0 1 1,0 0 0,0-1 15,-18-17-31,1 0 31,-1 0-15,1 0-1,-1 0 1,0 0-16,1 0 47,17-17-47,-18-1 15,18 0 1,0 1 0,0-19-16,0 1 15,0 17 1,0 1-16,0-18 16,18 35-16,-18-36 15,0 19 1,17-19 15,-17 19-15,18-19-1,-18 19 1,18 17 0,-18-18-1,0-17 1,0 17 15,0 1-15,-18 17-1,0 0-15,18-18 16,-35 18 0,17 0-1,1 0 16,-1 0-15</inkml:trace>
  <inkml:trace contextRef="#ctx0" brushRef="#br0" timeOffset="23683.0807">6844 9507 0,'0'36'110,"0"-1"-95,0 53 17,0-17 14,18-71-14,-18 17-17,0 1 1,17 0 0,-17-1 15,18-17 31,-1 0-46,1 0 0,-18-17-1,18 17 1,-1 0-1,1 0 1,0-18 15,-1 18-15,1 0 15,0 0 0,-18-18 1,0 1-17,0-1 1,0 0-16,0-35 16,0 18 15,0 18-31,0-1 31,0 0-15,0 1-1,0-1 1,0 0 15,0 1 0,0-1-15,0 36 62,0 17-47,0 0-31,0-17 16,0 17 0,0-17-1,0 52 1,17-17 0,-17-17-1,0-1 1,18 18-1,-18-36 1,0 1 0,0 0-16,0-1 15,17 1 1,-17 0 31,0-1-32,0 1 1,0 0 0,0-1 31</inkml:trace>
  <inkml:trace contextRef="#ctx0" brushRef="#br0" timeOffset="25476.0662">16104 9543 0,'88'-18'94,"124"-35"-94,106 0 47,-265 53-47,105-35 47,-105 35-47,-35 0 15,52-18 1,-52 18 0,35 0-16,-18 0 15,-17 0 1,17 0-16,0 0 16,1 0-1,-1 0 1,0 0 15,-17 0-15,17 0-1,-17 0 1,-1 0 0,1 0 15,0 0 0</inkml:trace>
  <inkml:trace contextRef="#ctx0" brushRef="#br0" timeOffset="27341.2221">18062 8961 0,'0'17'156,"0"1"-140,0 17 0,0-17-1,0-1 1,0 1-16,0 0 15,0-1 1,0 1 0,0 0-1,0-1 1,18-17 46,-1-17-46,54-89 0,17-71-1,-35 107 1,18-1-16,-18-17 16,0 35-1,-1 0 1,19 0-1,-53 36-15,-1-1 32,1 0-17,0 18 1,-1-17 0,18-19-1,1 19 1,-19-18-1,54-1 1,-53 19 0,-18-1-16,17 18 15,1-18 1,-18 1 0,18 17-1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9T17:35:45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9153 10195 0,'50'0'219,"24"0"-188,0 0-31,-24 0 15,74 0 17,25 0-17,-124 0 1,24 0 0,1 0-1,-25 0 1,-1 25-1,1-25 1,0 0 15,0 0-15,0 0 0,-1 0-1,1 0 1,0 0-1,0 0-15,0 0 16,0 0-16,-1 0 16,26 0-1,0 0 1,-1 0 0,1 0-16,-1 24 31,1-24-31,-25 0 15,0 0-15,24 0 32,-49 25-32,25-25 0,0 0 15,0 0 1,-1 0 0,1 0 234,25 0-235,-1 0 1,51 0-1,-26 0 1,-49 0 0,99 0-1,-99 0-15,-1 0 16,1 0 0,0 0-1,25 0 1,-25 0-1,24 0 1,-24 0 0,25 0-1,-26 0 1,51 0 0,-26 0-1,-24 0 1,25 0-1,-25 0 1,49 0 0,-24 0-1,-1 0-15,1 0 16,-25 0-16,24 0 16,50 0-1,-74 0 1,50 0-1,-26 0 1,26 0 0,-1 0-1,1 0 1,73 0 0,-48 0 15,-51 0-31,26 0 31,-1 0-15,-49 0-1,0 0-15,-1 0 32,1 0-32,50 0 265,-1 0-265,-24 0 16,24 0-1,50 0 1,-49 0 0,24 0 15,-74 0-15,-1 0-1,26 0 1,49 0 15,-74 0-31,0 0 16,24 0-16,-24 0 15,0 0 1,0 0-16,24 0 16,1 0-16,-25 0 15,0 0 1,49 0-1,-49 0 1,24 0 0,-24 0-16,25 0 31,-25 0-31,49 0 31,-24 0-15,-25 0-16,49 0 31,-24 0-15,24 0-1,-49 0 1,0 0 0,24 0-1,-24 0 1,0 0-1,24 0 1,1 0 0,0 0-1,-1 0 1,-24 0 0,49 0-1,-24 0 1,-25 0-1,49 0 1,-49-25-16,0 25 16,24 0-16,-24 0 15,0 0 1,25 0 0,-25 0-1,24 0 1,-24 0-1,49-24 1,-24 24 0,-25 0-1,0 0 1,-1 0 0,1 0-1,0 0 16,0 0-15,0 0 15,-1 0 1,1 0 61,-25 24-46,0 1-16,25-25-31,-25 25 32,0 0-17,0 0-15,0-1 32,0 1-17,0 0 32,0 0-47,0 0 47,-25-25-16,0 0 0,1 0-15,-1 0 0,0 0-1,0 0 1,0 0-16,1 0 31,-1 0-15,0 0-1,0 0-15,0 0 16,25 24-16,-24-24 16,-1 0-1,0 0 1,-25 0 0,26 0 15,-26 0-31,25 0 15,0 0 1,-24 25 0,24-25-1,0 0 1,-25 0 0,-24 0-1,0 0 1,49 25-1,-74-25 1,74 0 0,-124 0 15,75 0-31,-1 0 31,26 0-31,-75 25 16,49-25-1,1 0 1,-75 25 15,99-25-15,1 0 0,-51 0-1,51 0 1,-50 24-1,74-24-15,-124 0 32,99 0-32,1 0 15,-50 25 1,-25 0 31,49-25-32,25 0 1,1 0 0,-1 0-1,25 0 1,-123 0 15,123 0-15,-25 0-1,-24 0 1,24 0-16,25 0 16,1 0-16,-26 0 15,-24 0 17,-1 0-17,26 0 1,-1 0-1,-24 0 1,49 0 0,-50 0-1,50 0 1,1 0 15,-1 0-15,0 0 15,50 0 250,-25-25-265,25 0 0,49 25-1,174-74 1,50 24-1,74-24 1,-298 74 0,50 0-1,-99 0 1,25-25 0,-25 25-1,-1 0 1,1 0-16,0 0 15,25 0 1,-26 0 0,1 0-1,0 0 1,0 0 0,0 0-1,-1 0 1,1 0 15,0 0-31,-50 0 94,0 0-79,-24 0 1,-26 0 0,-148 25 15,124-25-15,0 0-16,-1 0 15,26 0-15,0 0 16,-1 0-1,-24 0 1,49 0 0,1 0-1,-1 0 1,1 0 0,-26 0-1,50 0 1,-24 0-1,24 0 1,0 0-16,-74 0 31,0 0-15,49 0 0,-124 0 15,100 0-31,-25 0 31,49 0-15,1 0-16,24 0 31,0 0-15,0 0-1,-74 0 251,25 0-251,-175 0 1,-147-50 0,296 50-1,26 0 1,24 0 15,26 0-31,-1 0 16,-25 0-1,25 0 1,-24 0 0,-1-24-1,1 24 1,24 0 0,0 0-1,-25 0 1,26 0-16,-26 0 31,25 0-15,-25 0-16,26 0 31,-26 0-31,25 0 16,0 0-16,1 0 15,-26 0 1,0 0-1,1 0 1,-1 0 0,25 0-1,-24 0 1,-1 0 15,1 0-15,24 0-1,0 0 17,-25 0-17,26 0 1,-1 0 0,0 0 15,0 0-16,0 0 1,-24 0 15,24 0-15,0 0 0,0 0-1,1 0 16,-1 0 32,25 24-47,0 1-1,0 0 16,0 0 16,25-25-47,-25 25 32,24-25-1,1 0 0,-25 24-15,25-24-1,0 0 1,0 0 0,-1 0-1,76 0 1,-76 25-1,26-25 1,24 0 0,1 0 15,-26 0-31,26 25 16,-50-25-1,74 0 1,-50 25-1,1-25 1,-25 0 0,0 0-16,-1 0 15,26 0 1,-25 0-16,0 0 16,24 0-1,1 0 16,24 0-15,-24 0 0,0 0-16,24 0 31,-49 0-15,74 0-1,-49-25-15,-26 25 16,26 0-16,0 0 15,-1 0 1,26 0 0,-26 0-1,1 0 1,49 0 0,25 0 15,-74 0-16,-1 0 1,1 0-16,0 0 0,-26 0 31,100 0-15,-99 0 0,50 0-1,49 0 16,-50 0-15,0 0 0,50 0 15,-99 0-15,0 0-16,25 0 15,-26 0 1,26 0-1,-25 0 1,25 0 15,-1 0-15,-24 0 0,0 0-1,24 0 1,-24 0-1,0 0 1,0 0 0,0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9T17:35:49.1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7218 10294 0,'25'-25'219,"0"0"-188,0 25-15,-25-24-16,24 24 16,26-25 15,-25 25-16,0-25 1,-1 25-16,1 0 31,0 0 1,0 0-17,0 0 16,-1 0 1,1 0-1,0 0-15,0 0-1,0 0 1,-25 25-1,24-25 1,1 25 31,0-1-16,-25 1 0,0 0 1,0 0-1,0 0-15,25-25-1,-25 24-15,0 1 31,0 0 16,0 0-31,0 0 15,0-1 0,-25 1 1,0 0-1,0-25-15,1 25-1,-1-25 1,0 0-1,0 0 32,0 25-31,1-25 0,-1 0-1,0 0 1,0 0-1,0 0 1,1 0 0,-1 0-1,0 0 1,-25 0 0,26 0-1,-1-25 1,0 25 15,0 0 0,0-25-15,25 0 0,0 0 15,0 1-31,0-1 15,0 0 1,0 0 0,0 0-1,0 1 1,0-1 0,25 0 15,-25 0-31,25 25 15,0-25 1,0 25-16,24 0 31,1 0-31,-25 0 32,-1 0-17,26 0 1,-25 0 15,-25 25-15,0 0-1,25-25 1,-25 25 0,0 0 30,0-1-30,0 1 0,0 0-1,0 0 17,0 0 14,0-1-30,0 1 15,-25-25-15,0 25 0,0-25 15,0 0-16,1 0 17,24-25-17,0 0 1,0 1 0,24-26-1,1 25 1,0 0-1,25 25 17,74-24-1,-100 24-15,1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9T17:35:11.1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11088 6350 0,'0'-25'172,"24"25"-141,1 0 0,0 0-15,0 0-1,0 0 1,0 0 0,-1 0-1,1 0 17,0 0-17,0 0 1,0 0-1,-1 0 17,1 0-17,0 0 1,0 0 0,0 0 15,-1 0-16,1 0 32,0 0 0,-25 25 78,0 0-94,0 0-15,0-1 0,0 1-1,0 25 17,0-25-17,0-1 16,0 1-15,0 0 0,0 0-1,0 0 17,0-1-1,0 1 0,0 0-15,0 0-1,0 0 32,0-1-31,0 1 31,-25 0-16,25 0 16,-25-25 15,25 25-30,-24-25-17,-1 0 32,0 0-31,0 0 15,0 0 0,1 0 16,-1 0-16,0 0 1,0 0 14,0 0-14,1 0-32,-1 0 31,0 0 0,0 0 16,0 0-31,0 0 31,25-25 31,0 0-47,0 0-15,0 0-16,0 1 31,0-1-16,0-25 1,0 25 0,0 1-1,0-1 1,0 0 0,25 25-1,-25-25 1,0 0-1,0 1 1,0-1 15,0 0 1,0 0 14,0 0-30,0 1 62,25 24-47,-25-25 32</inkml:trace>
  <inkml:trace contextRef="#ctx0" brushRef="#br0" timeOffset="3259.0322">12278 6300 0,'-24'0'157,"-1"25"-142,0-25 1,0 0 0,25 25-1,-25-25 1,25 25-1,-25-25 17,1 25-32,24-1 31,-25 1-15,0-25-1,25 25 1,-25-25 15,25 25-15,0 0-1,0-1 17,0 1-1,0 0 0,0 0 0,0 0-15,0-1 15,0 1-15,0 0 15,0 0 0,0 0-15,0-1 15,0 1-15,0 0-1,0 0 17,0 0-1,25 0 31,0-25-30,0 0 15,-1 0-16,1 0 0,0 0 0,0 0-15,-25-25-16,25 25 16,0 0 15,-1-25-16,1 25 1,0 0 0,-25-25-16,25 25 15,0-25 17,-1 25-32,1-25 31,0 1 0,-25-1-15,25 0-1,0 0 1,-25 0 0,0 1 15,0-1 0,0 0-15,0 0-1,0 0 32,0 1-16,0-1-15,0 0 0,-25 25-16,25-25 31,0 0-31,-25 1 31,25-1-15,-25 25-1,25-25 1,-49 0 31,24 0-31,0 25 30,0 0 1,0-24-15</inkml:trace>
  <inkml:trace contextRef="#ctx0" brushRef="#br0" timeOffset="46061.9212">9203 10641 0,'24'0'281,"26"0"-265,-25 0-1,0 0 1,24 0 0,-24 0 15,0 0-31,0 0 15,-1 0 1,1 0 0,0 0 15,0 0-15,0 0 30</inkml:trace>
  <inkml:trace contextRef="#ctx0" brushRef="#br0" timeOffset="47247.8594">10195 10666 0,'49'0'234,"1"0"-203,0 25-15,-1-25-1,1 0 1,-1 0 0,-24 0-16,25 0 31,-25 0-15</inkml:trace>
  <inkml:trace contextRef="#ctx0" brushRef="#br0" timeOffset="48411.6492">11237 10691 0,'24'0'157,"1"0"-142,0 0-15,25 0 16,-26 0-1,1 0 1,50 0-16,-51 0 31,26 0-31,-25 0 16,0 0 0,-1 0-1,1 0 16</inkml:trace>
  <inkml:trace contextRef="#ctx0" brushRef="#br0" timeOffset="49377.6899">12328 10765 0,'50'0'125,"-26"0"-109,1 0 0,0 0-1,25 0 1,-1 0 15,-24 0-31,0 0 31</inkml:trace>
  <inkml:trace contextRef="#ctx0" brushRef="#br0" timeOffset="50357.7348">13295 10716 0,'50'0'94,"-25"0"-79,49 0 1,-24 0-16,-25 0 31,49 0-15,-49 0-16,0 0 16,-1 0-1,1 0 16,0 0 32</inkml:trace>
  <inkml:trace contextRef="#ctx0" brushRef="#br0" timeOffset="51347.6432">14337 10666 0,'50'0'109,"-25"0"-93,24 0 0,-24 0-1,25 0 1,-1 0 0,-24 0-1,0 0 1,0 0 15,-1 0-15</inkml:trace>
  <inkml:trace contextRef="#ctx0" brushRef="#br0" timeOffset="52358.6349">15429 10641 0,'49'0'125,"1"0"-109,-1 0-1,1 0-15,0 0 16,-26 0 0,1 0-1,0 0 1,0 0-1,0 0 1,-1 0 0</inkml:trace>
  <inkml:trace contextRef="#ctx0" brushRef="#br0" timeOffset="55578.8626">8483 10691 0,'50'0'188,"-1"-25"-172,-24 25 15,0-25-16,0 25 1,-25-25 0,25 1 15,-1-1-31,-24 0 16,0 0 15,25 0-16,-25 1 1,0-1 15,0 0-15,0 0 0,0 0-1,0 1 1,0-1-1,0 0 17,0 0-1,0-24-15,0 24-1,0 0 16,0 0-15,-25 25-16,25-25 31,-24 25-15,24-24-16,0-1 31,-25 25-15,25-25-1,-25 25 1,0 0 31,25-25-47,-25 25 16,1 0 15,-1 0 0,0 0 0,0 0-31,0 0 32,1 0-1,-1 0 0,0 0-15,0 0 31,0 0-32,1 25 16,-1-25 1,0 25-17,25 0 1,-25-25 15,25 24-15,0 1 15,0 0 0,0 0-15,0 0 0,0-1 15,0 1 0,0 25 0,0-25 1,0-1-17,0 1 16,0 0-31,0 0 32,0 0-17,0-1 1,25 1 0,-25 0-1,25 0 16,-25 0 1,0-1-17,25-24 1,-1 0 31,-24 25-32,25-25 17,0 25 46,0-25-47</inkml:trace>
  <inkml:trace contextRef="#ctx0" brushRef="#br0" timeOffset="63071.1465">16446 10666 0,'24'0'218,"1"0"-202,0 0 0,25 0-1,-26 0 1,26 0-1,-25 0 1,0-25 0,49 0-1,-49 25 1,49 0 0,-24 0-1,-25-24 1,-1 24-1,1 0-15,25 0 16,-25 0 0,24 0 15,-24 0-15,0 0-1,0 0 16,-1 0-15,1 0 15,0 0 47,-75 0 79,26 0-142,-1 0 1,0 0-16,-25 0 31,26 0-15,-26 0-1,25 0 1,0 0 0,1 24-1,-1-24 1,0 0 15,0 0-15,0 0 15,1 0 0,-1 0-15,0 0 0,0 0-1,-24 0 16,24 0-15,0 0 0,0 0-16,0 25 31,-24-25-15,24 0-1,0 0 1,0 25 15,1-25-31,-1 0 31,0 0-15,0 0 31,25 25-32,25-25 48,0 0-47,0 0-1,-1 0 1,1 0-1,0 0 1,25 0 15,-26 0-31,26 0 32,-25 0-17,24 0 1,-24 0-1,0 0 1,25 0-16,-26 0 31,1 0-15,0 0 0,0 0-1,0 0 1,-1 0-1,1 0 1,0 0 0,0 0 15,0 0-15,-1-25-1,1 25 16,0 0-15,0 0 0,0-25-1,-1 25 17,1 0-1,0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29/04/2021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44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882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043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891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76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45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1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12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52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39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63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69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8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94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3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73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469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18" y="5809129"/>
            <a:ext cx="583903" cy="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7.emf"/><Relationship Id="rId3" Type="http://schemas.openxmlformats.org/officeDocument/2006/relationships/image" Target="../media/image60.png"/><Relationship Id="rId7" Type="http://schemas.openxmlformats.org/officeDocument/2006/relationships/image" Target="../media/image26.emf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11" Type="http://schemas.openxmlformats.org/officeDocument/2006/relationships/image" Target="../media/image28.emf"/><Relationship Id="rId5" Type="http://schemas.openxmlformats.org/officeDocument/2006/relationships/image" Target="../media/image12.png"/><Relationship Id="rId10" Type="http://schemas.openxmlformats.org/officeDocument/2006/relationships/customXml" Target="../ink/ink9.xml"/><Relationship Id="rId4" Type="http://schemas.openxmlformats.org/officeDocument/2006/relationships/image" Target="../media/image11.png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customXml" Target="../ink/ink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353235"/>
            <a:ext cx="5734050" cy="1808926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s-ES" b="1" dirty="0" smtClean="0">
                <a:solidFill>
                  <a:schemeClr val="accent3"/>
                </a:solidFill>
              </a:rPr>
              <a:t>EL CONJUNTO DE LOS NÚMEROS ENTEROS</a:t>
            </a: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 dirty="0" smtClean="0">
                <a:solidFill>
                  <a:schemeClr val="accent3"/>
                </a:solidFill>
              </a:rPr>
              <a:t>2° secundaria</a:t>
            </a:r>
          </a:p>
          <a:p>
            <a:pPr rtl="0"/>
            <a:endParaRPr lang="es-ES" b="1" dirty="0">
              <a:solidFill>
                <a:schemeClr val="accent3"/>
              </a:solidFill>
            </a:endParaRPr>
          </a:p>
          <a:p>
            <a:pPr rtl="0"/>
            <a:endParaRPr lang="es-E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0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Prof. Denis Edquén F.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93" y="1417276"/>
            <a:ext cx="2971513" cy="42017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3289320" y="3930480"/>
              <a:ext cx="2426040" cy="135324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9960" y="3921120"/>
                <a:ext cx="2444760" cy="13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73561"/>
            <a:ext cx="4915181" cy="2203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1835280" y="1308240"/>
              <a:ext cx="1409760" cy="3877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920" y="1298880"/>
                <a:ext cx="1428480" cy="406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94011"/>
            <a:ext cx="4619695" cy="15643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2552760" y="1371600"/>
              <a:ext cx="4229280" cy="421056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3400" y="1362240"/>
                <a:ext cx="4248000" cy="42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74121"/>
            <a:ext cx="4489076" cy="22384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41623"/>
            <a:ext cx="4809811" cy="177809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58839" y="12102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35741"/>
            <a:ext cx="5234938" cy="20529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Ejercicios </a:t>
            </a: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página </a:t>
            </a: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50589"/>
            <a:ext cx="8892641" cy="9354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1778040" y="1670040"/>
              <a:ext cx="8020440" cy="298476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8680" y="1660680"/>
                <a:ext cx="8039160" cy="30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2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45266"/>
            <a:ext cx="9664645" cy="8197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2425680" y="1644480"/>
              <a:ext cx="8229960" cy="376596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6320" y="1635120"/>
                <a:ext cx="8248680" cy="37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2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28456"/>
            <a:ext cx="8164995" cy="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59" y="1337422"/>
            <a:ext cx="9452218" cy="693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1479600" y="558720"/>
              <a:ext cx="8934840" cy="443268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0240" y="549360"/>
                <a:ext cx="8953560" cy="44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8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grupos pequeños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1" y="1294000"/>
            <a:ext cx="8052546" cy="29578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4251832"/>
            <a:ext cx="8515821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104900" y="672352"/>
                <a:ext cx="5564841" cy="500809"/>
              </a:xfrm>
            </p:spPr>
            <p:txBody>
              <a:bodyPr rtlCol="0">
                <a:normAutofit fontScale="90000"/>
              </a:bodyPr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rgbClr val="FF0000"/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4900" y="672352"/>
                <a:ext cx="5564841" cy="500809"/>
              </a:xfrm>
              <a:blipFill rotWithShape="0">
                <a:blip r:embed="rId3"/>
                <a:stretch>
                  <a:fillRect l="-1752" t="-3659" b="-3048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341902"/>
            <a:ext cx="9424147" cy="4779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/>
              <p14:cNvContentPartPr/>
              <p14:nvPr/>
            </p14:nvContentPartPr>
            <p14:xfrm>
              <a:off x="1467000" y="1454040"/>
              <a:ext cx="8178840" cy="471852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7640" y="1444680"/>
                <a:ext cx="8197560" cy="47372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 smtClean="0">
                <a:solidFill>
                  <a:srgbClr val="7F7F7F"/>
                </a:solidFill>
              </a:rPr>
              <a:t>www.algarrobos.edu.pe</a:t>
            </a:r>
            <a:endParaRPr lang="es-ES" noProof="0" dirty="0">
              <a:solidFill>
                <a:srgbClr val="7F7F7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4" y="1497959"/>
            <a:ext cx="1734993" cy="27109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062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Prof.</a:t>
            </a:r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 Denis Edquén F</a:t>
            </a:r>
          </a:p>
          <a:p>
            <a:pPr algn="ctr"/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Tutor 3° </a:t>
            </a:r>
            <a:r>
              <a:rPr lang="es-PE" b="1" baseline="0" smtClean="0">
                <a:solidFill>
                  <a:schemeClr val="bg2">
                    <a:lumMod val="10000"/>
                  </a:schemeClr>
                </a:solidFill>
              </a:rPr>
              <a:t>Año B</a:t>
            </a:r>
            <a:endParaRPr lang="es-PE" b="1" baseline="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P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Resultado de imagen para logo facebook mini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7" y="5243168"/>
            <a:ext cx="545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logo youtube mini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5" y="583767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71935" y="5376099"/>
            <a:ext cx="343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/>
              <a:t>https://www.facebook.com/ColegioAlgarrobos/</a:t>
            </a:r>
            <a:endParaRPr lang="es-PE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71935" y="5946792"/>
            <a:ext cx="3437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https://www.youtube.com/channel/UCZwtul8mBJ26uCda_3p_E0Q?view_as=subscriber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31287" y="5497533"/>
            <a:ext cx="1240971" cy="122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488280"/>
            <a:ext cx="9416757" cy="2841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/>
              <p14:cNvContentPartPr/>
              <p14:nvPr/>
            </p14:nvContentPartPr>
            <p14:xfrm>
              <a:off x="1581120" y="1460520"/>
              <a:ext cx="5652000" cy="303552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1760" y="1451160"/>
                <a:ext cx="5670720" cy="30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419505"/>
            <a:ext cx="8547632" cy="2923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939960" y="1352520"/>
              <a:ext cx="9029880" cy="49788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0600" y="1343160"/>
                <a:ext cx="9048600" cy="49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7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362074"/>
            <a:ext cx="9652748" cy="4047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2063880" y="1003320"/>
              <a:ext cx="9487080" cy="52135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520" y="993960"/>
                <a:ext cx="9505800" cy="52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380565"/>
            <a:ext cx="8716508" cy="4065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911240" y="2641680"/>
              <a:ext cx="5588640" cy="9972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1880" y="2632320"/>
                <a:ext cx="560736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7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97" y="1280333"/>
            <a:ext cx="7875220" cy="50760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5" y="1558145"/>
            <a:ext cx="2370207" cy="46910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trada de lápiz 4"/>
              <p14:cNvContentPartPr/>
              <p14:nvPr/>
            </p14:nvContentPartPr>
            <p14:xfrm>
              <a:off x="3259440" y="3670200"/>
              <a:ext cx="2455920" cy="16992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3600" y="3606480"/>
                <a:ext cx="2487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/>
              <p14:cNvContentPartPr/>
              <p14:nvPr/>
            </p14:nvContentPartPr>
            <p14:xfrm>
              <a:off x="2589480" y="3661200"/>
              <a:ext cx="205920" cy="15228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3640" y="3597840"/>
                <a:ext cx="237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/>
              <p14:cNvContentPartPr/>
              <p14:nvPr/>
            </p14:nvContentPartPr>
            <p14:xfrm>
              <a:off x="2964600" y="2259360"/>
              <a:ext cx="3250800" cy="161640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240" y="2250000"/>
                <a:ext cx="3269520" cy="16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/>
              <p14:cNvContentPartPr/>
              <p14:nvPr/>
            </p14:nvContentPartPr>
            <p14:xfrm>
              <a:off x="1428840" y="1339920"/>
              <a:ext cx="10395360" cy="518832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9480" y="1330560"/>
                <a:ext cx="1041408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3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258373"/>
            <a:ext cx="8761250" cy="50127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035000" y="1193760"/>
              <a:ext cx="8693640" cy="38484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0" y="1184400"/>
                <a:ext cx="8712360" cy="38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0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354930"/>
            <a:ext cx="8361829" cy="5091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206360" y="1403280"/>
              <a:ext cx="8693640" cy="47376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00" y="1393920"/>
                <a:ext cx="8712360" cy="47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1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émica 16 × 9">
  <a:themeElements>
    <a:clrScheme name="Personalizado 11">
      <a:dk1>
        <a:srgbClr val="7F7F7F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F0000"/>
      </a:accent3>
      <a:accent4>
        <a:srgbClr val="00B05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71</Words>
  <Application>Microsoft Office PowerPoint</Application>
  <PresentationFormat>Panorámica</PresentationFormat>
  <Paragraphs>66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Cambria Math</vt:lpstr>
      <vt:lpstr>Euphemia</vt:lpstr>
      <vt:lpstr>Plantagenet Cherokee</vt:lpstr>
      <vt:lpstr>Wingdings</vt:lpstr>
      <vt:lpstr>Literatura académica 16 × 9</vt:lpstr>
      <vt:lpstr>EL CONJUNTO DE LOS NÚMEROS ENTEROS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Ejercicios página 36</vt:lpstr>
      <vt:lpstr> Ejercicios página 36</vt:lpstr>
      <vt:lpstr> Ejercicios página 36</vt:lpstr>
      <vt:lpstr>Presentación de PowerPoint</vt:lpstr>
      <vt:lpstr>  Ejercicios página 36</vt:lpstr>
      <vt:lpstr> Ejercicios página 37 - Tarea</vt:lpstr>
      <vt:lpstr> Ejercicios página 37 - Tarea</vt:lpstr>
      <vt:lpstr> Ejercicios página 37 - Tarea</vt:lpstr>
      <vt:lpstr> Ejercicios página 37 - Tarea</vt:lpstr>
      <vt:lpstr> Trabajo en grupos pequeños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2019-03-06T17:31:48Z</dcterms:created>
  <dcterms:modified xsi:type="dcterms:W3CDTF">2021-04-29T13:14:13Z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