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99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1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1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71728" y="430683"/>
            <a:ext cx="8310801" cy="7929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 smtClean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Reptiles</a:t>
            </a:r>
          </a:p>
          <a:p>
            <a:pPr marL="0" indent="0">
              <a:lnSpc>
                <a:spcPts val="6561"/>
              </a:lnSpc>
              <a:buNone/>
            </a:pPr>
            <a:endParaRPr lang="en-US" sz="5249" b="1" dirty="0">
              <a:solidFill>
                <a:srgbClr val="000000"/>
              </a:solidFill>
              <a:latin typeface="p22-mackinac-pro" pitchFamily="34" charset="0"/>
              <a:ea typeface="p22-mackinac-pro" pitchFamily="34" charset="-122"/>
              <a:cs typeface="p22-mackinac-pro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Nombre: Fernando Fabricio Contreras Sánchez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solidFill>
                <a:srgbClr val="000000"/>
              </a:solidFill>
              <a:latin typeface="p22-mackinac-pro" pitchFamily="34" charset="0"/>
              <a:ea typeface="p22-mackinac-pro" pitchFamily="34" charset="-122"/>
              <a:cs typeface="p22-mackinac-pro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Grado y sección: 1° 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solidFill>
                <a:srgbClr val="000000"/>
              </a:solidFill>
              <a:latin typeface="p22-mackinac-pro" pitchFamily="34" charset="0"/>
              <a:ea typeface="p22-mackinac-pro" pitchFamily="34" charset="-122"/>
              <a:cs typeface="p22-mackinac-pro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Curso: Ciencia y Tecnología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solidFill>
                <a:srgbClr val="000000"/>
              </a:solidFill>
              <a:latin typeface="p22-mackinac-pro" pitchFamily="34" charset="0"/>
              <a:ea typeface="p22-mackinac-pro" pitchFamily="34" charset="-122"/>
              <a:cs typeface="p22-mackinac-pro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Docente: Alvaro Ruíz</a:t>
            </a:r>
          </a:p>
          <a:p>
            <a:pPr marL="0" indent="0">
              <a:lnSpc>
                <a:spcPts val="6561"/>
              </a:lnSpc>
              <a:buNone/>
            </a:pPr>
            <a:endParaRPr lang="en-US" sz="2800" b="1" dirty="0" smtClean="0">
              <a:solidFill>
                <a:srgbClr val="000000"/>
              </a:solidFill>
              <a:latin typeface="p22-mackinac-pro" pitchFamily="34" charset="0"/>
              <a:ea typeface="p22-mackinac-pro" pitchFamily="34" charset="-122"/>
              <a:cs typeface="p22-mackinac-pro" pitchFamily="34" charset="-120"/>
            </a:endParaRPr>
          </a:p>
          <a:p>
            <a:pPr marL="0" indent="0">
              <a:lnSpc>
                <a:spcPts val="6561"/>
              </a:lnSpc>
              <a:buNone/>
            </a:pPr>
            <a:endParaRPr lang="en-US" sz="5249" dirty="0"/>
          </a:p>
        </p:txBody>
      </p:sp>
      <p:pic>
        <p:nvPicPr>
          <p:cNvPr id="1032" name="Picture 8" descr="Reptiles marinos: definición y tip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68" y="0"/>
            <a:ext cx="6188296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3199" y="184582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Descubriendo el fascinante mundo de los reptiles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833199" y="46786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Los reptiles son una clase de animales que han evolucionado durante millones de años. En este aprendizaje, descubriremos algunas de sus principales características y su relevancia en el ecosistema.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4000" y="1810464"/>
            <a:ext cx="5646420" cy="496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911"/>
              </a:lnSpc>
              <a:buNone/>
            </a:pPr>
            <a:r>
              <a:rPr lang="en-US" sz="3128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Características de los reptiles</a:t>
            </a:r>
            <a:endParaRPr lang="en-US" sz="3128" dirty="0"/>
          </a:p>
        </p:txBody>
      </p:sp>
      <p:sp>
        <p:nvSpPr>
          <p:cNvPr id="5" name="Shape 2"/>
          <p:cNvSpPr/>
          <p:nvPr/>
        </p:nvSpPr>
        <p:spPr>
          <a:xfrm>
            <a:off x="6284000" y="2669500"/>
            <a:ext cx="357545" cy="357545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9882">
            <a:solidFill>
              <a:srgbClr val="99DD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13182" y="2699266"/>
            <a:ext cx="99060" cy="297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6"/>
              </a:lnSpc>
              <a:buNone/>
            </a:pPr>
            <a:r>
              <a:rPr lang="en-US" sz="187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1877" dirty="0"/>
          </a:p>
        </p:txBody>
      </p:sp>
      <p:sp>
        <p:nvSpPr>
          <p:cNvPr id="7" name="Text 4"/>
          <p:cNvSpPr/>
          <p:nvPr/>
        </p:nvSpPr>
        <p:spPr>
          <a:xfrm>
            <a:off x="6800374" y="2724150"/>
            <a:ext cx="1589127" cy="2482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55"/>
              </a:lnSpc>
              <a:buNone/>
            </a:pPr>
            <a:r>
              <a:rPr lang="en-US" sz="156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Piel escamosa</a:t>
            </a:r>
            <a:endParaRPr lang="en-US" sz="1564" dirty="0"/>
          </a:p>
        </p:txBody>
      </p:sp>
      <p:sp>
        <p:nvSpPr>
          <p:cNvPr id="8" name="Text 5"/>
          <p:cNvSpPr/>
          <p:nvPr/>
        </p:nvSpPr>
        <p:spPr>
          <a:xfrm>
            <a:off x="6800374" y="3131225"/>
            <a:ext cx="3178612" cy="1017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2"/>
              </a:lnSpc>
              <a:buNone/>
            </a:pPr>
            <a:r>
              <a:rPr lang="en-US" sz="125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Los reptiles tienen una piel seca y cubierta de escamas. Las escamas protegen su cuerpo de la temperatura y aseguran la retención de humedad.</a:t>
            </a:r>
            <a:endParaRPr lang="en-US" sz="1251" dirty="0"/>
          </a:p>
        </p:txBody>
      </p:sp>
      <p:sp>
        <p:nvSpPr>
          <p:cNvPr id="9" name="Shape 6"/>
          <p:cNvSpPr/>
          <p:nvPr/>
        </p:nvSpPr>
        <p:spPr>
          <a:xfrm>
            <a:off x="10137815" y="2669500"/>
            <a:ext cx="357545" cy="357545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9882">
            <a:solidFill>
              <a:srgbClr val="99DDF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247948" y="2699266"/>
            <a:ext cx="137160" cy="297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6"/>
              </a:lnSpc>
              <a:buNone/>
            </a:pPr>
            <a:r>
              <a:rPr lang="en-US" sz="187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1877" dirty="0"/>
          </a:p>
        </p:txBody>
      </p:sp>
      <p:sp>
        <p:nvSpPr>
          <p:cNvPr id="11" name="Text 8"/>
          <p:cNvSpPr/>
          <p:nvPr/>
        </p:nvSpPr>
        <p:spPr>
          <a:xfrm>
            <a:off x="10654189" y="2724150"/>
            <a:ext cx="1589127" cy="2482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55"/>
              </a:lnSpc>
              <a:buNone/>
            </a:pPr>
            <a:r>
              <a:rPr lang="en-US" sz="1564" b="1" dirty="0" smtClean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Sangre </a:t>
            </a:r>
            <a:r>
              <a:rPr lang="en-US" sz="1564" b="1" dirty="0" err="1" smtClean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fria</a:t>
            </a:r>
            <a:endParaRPr lang="en-US" sz="1564" dirty="0"/>
          </a:p>
        </p:txBody>
      </p:sp>
      <p:sp>
        <p:nvSpPr>
          <p:cNvPr id="12" name="Text 9"/>
          <p:cNvSpPr/>
          <p:nvPr/>
        </p:nvSpPr>
        <p:spPr>
          <a:xfrm>
            <a:off x="10654189" y="3131225"/>
            <a:ext cx="3178612" cy="15259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2"/>
              </a:lnSpc>
              <a:buNone/>
            </a:pPr>
            <a:r>
              <a:rPr lang="en-US" sz="125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La mayoría de los reptiles son poiquilotermos, lo que significa que su temperatura corporal varía de acuerdo con la temperatura ambiente. Esto los hace mucho menos activos en climas fríos y más activos en climas cálidos.</a:t>
            </a:r>
            <a:endParaRPr lang="en-US" sz="1251" dirty="0"/>
          </a:p>
        </p:txBody>
      </p:sp>
      <p:sp>
        <p:nvSpPr>
          <p:cNvPr id="13" name="Shape 10"/>
          <p:cNvSpPr/>
          <p:nvPr/>
        </p:nvSpPr>
        <p:spPr>
          <a:xfrm>
            <a:off x="6284000" y="4940022"/>
            <a:ext cx="357545" cy="357545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9882">
            <a:solidFill>
              <a:srgbClr val="99DDF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390323" y="4969788"/>
            <a:ext cx="144780" cy="297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6"/>
              </a:lnSpc>
              <a:buNone/>
            </a:pPr>
            <a:r>
              <a:rPr lang="en-US" sz="187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1877" dirty="0"/>
          </a:p>
        </p:txBody>
      </p:sp>
      <p:sp>
        <p:nvSpPr>
          <p:cNvPr id="15" name="Text 12"/>
          <p:cNvSpPr/>
          <p:nvPr/>
        </p:nvSpPr>
        <p:spPr>
          <a:xfrm>
            <a:off x="6800374" y="4994672"/>
            <a:ext cx="1589127" cy="2482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55"/>
              </a:lnSpc>
              <a:buNone/>
            </a:pPr>
            <a:r>
              <a:rPr lang="en-US" sz="156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Huevos</a:t>
            </a:r>
            <a:endParaRPr lang="en-US" sz="1564" dirty="0"/>
          </a:p>
        </p:txBody>
      </p:sp>
      <p:sp>
        <p:nvSpPr>
          <p:cNvPr id="16" name="Text 13"/>
          <p:cNvSpPr/>
          <p:nvPr/>
        </p:nvSpPr>
        <p:spPr>
          <a:xfrm>
            <a:off x="6800374" y="5401747"/>
            <a:ext cx="3178612" cy="1017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2"/>
              </a:lnSpc>
              <a:buNone/>
            </a:pPr>
            <a:r>
              <a:rPr lang="en-US" sz="125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Los reptiles ponen huevos duros con cáscaras duras para proteger a las crías mientras se desarrollan. Algunos reptiles dan a luz crías vivas.</a:t>
            </a:r>
            <a:endParaRPr lang="en-US" sz="1251" dirty="0"/>
          </a:p>
        </p:txBody>
      </p:sp>
      <p:sp>
        <p:nvSpPr>
          <p:cNvPr id="17" name="Shape 14"/>
          <p:cNvSpPr/>
          <p:nvPr/>
        </p:nvSpPr>
        <p:spPr>
          <a:xfrm>
            <a:off x="10137815" y="4940022"/>
            <a:ext cx="357545" cy="357545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9882">
            <a:solidFill>
              <a:srgbClr val="99DD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240327" y="4969788"/>
            <a:ext cx="152400" cy="2978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46"/>
              </a:lnSpc>
              <a:buNone/>
            </a:pPr>
            <a:r>
              <a:rPr lang="en-US" sz="187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4</a:t>
            </a:r>
            <a:endParaRPr lang="en-US" sz="1877" dirty="0"/>
          </a:p>
        </p:txBody>
      </p:sp>
      <p:sp>
        <p:nvSpPr>
          <p:cNvPr id="19" name="Text 16"/>
          <p:cNvSpPr/>
          <p:nvPr/>
        </p:nvSpPr>
        <p:spPr>
          <a:xfrm>
            <a:off x="10654189" y="4994672"/>
            <a:ext cx="2156460" cy="24824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955"/>
              </a:lnSpc>
              <a:buNone/>
            </a:pPr>
            <a:r>
              <a:rPr lang="en-US" sz="156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Respiración pulmonar</a:t>
            </a:r>
            <a:endParaRPr lang="en-US" sz="1564" dirty="0"/>
          </a:p>
        </p:txBody>
      </p:sp>
      <p:sp>
        <p:nvSpPr>
          <p:cNvPr id="20" name="Text 17"/>
          <p:cNvSpPr/>
          <p:nvPr/>
        </p:nvSpPr>
        <p:spPr>
          <a:xfrm>
            <a:off x="10654189" y="5401747"/>
            <a:ext cx="3178612" cy="1017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02"/>
              </a:lnSpc>
              <a:buNone/>
            </a:pPr>
            <a:r>
              <a:rPr lang="en-US" sz="1251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Los reptiles tienen pulmones y respiran aire atmosférico a través de narices y bocas. Esto les permite vivir en tierra firme, en el agua y en el aire.</a:t>
            </a:r>
            <a:endParaRPr lang="en-US" sz="1251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" y="1625442"/>
            <a:ext cx="5459520" cy="4590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1826657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Tipos de reptiles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076456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 smtClean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Lagartos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037993" y="3715107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Conocidos por su habilidad para modular su temperatura corporal, los lagartos son algunos de los reptiles más comunes que existen.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076456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 smtClean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Serpientes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743932" y="3715107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Este tipo de reptil es conocido por su cuerpo largo y delgado que le permite moverse con rapidez y comodidad. Su piel es única y viene en una amplia variedad de diseños.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076456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 smtClean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Tortugas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449872" y="3715107"/>
            <a:ext cx="315634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Las tortugas son reptiles que viven en la tierra y el agua. Tienen conchas duras y resistentes que las protegen de los depredadores. Algunas pueden llegar a una edad avanzada.</a:t>
            </a:r>
            <a:endParaRPr lang="en-US" sz="1750" dirty="0"/>
          </a:p>
        </p:txBody>
      </p:sp>
      <p:pic>
        <p:nvPicPr>
          <p:cNvPr id="3074" name="Picture 2" descr="Lagarto ocelado: el más grande de Europa - Fundación Aqu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96" y="2935065"/>
            <a:ext cx="1248682" cy="6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ipos de SERPIENTES - Clasificación, Nombres y Fotografí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2"/>
          <a:stretch/>
        </p:blipFill>
        <p:spPr bwMode="auto">
          <a:xfrm>
            <a:off x="7571989" y="2890061"/>
            <a:ext cx="1328290" cy="71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rtugas de tierra - Bekia Mascot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/>
          <a:stretch/>
        </p:blipFill>
        <p:spPr bwMode="auto">
          <a:xfrm>
            <a:off x="10975372" y="2890060"/>
            <a:ext cx="1300896" cy="71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732234"/>
            <a:ext cx="75742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Alimentación de los reptiles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4506397"/>
            <a:ext cx="10554414" cy="44410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6" name="Shape 3"/>
          <p:cNvSpPr/>
          <p:nvPr/>
        </p:nvSpPr>
        <p:spPr>
          <a:xfrm>
            <a:off x="4598849" y="4506397"/>
            <a:ext cx="44410" cy="777597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7" name="Shape 4"/>
          <p:cNvSpPr/>
          <p:nvPr/>
        </p:nvSpPr>
        <p:spPr>
          <a:xfrm>
            <a:off x="4371142" y="42564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52474" y="4298156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510082" y="550628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Carnívoros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260163" y="607564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Algunos reptiles son estrictamente carnívoros, como los cocodrilos, que se alimentan de peces y otros animales más pequeños.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292995" y="3728799"/>
            <a:ext cx="44410" cy="777597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88" y="42564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9950" y="4298156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6204228" y="18709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Herbívoros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4954310" y="2440305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Otros reptiles, como las iguanas, son herbívoros y principalmente se alimentan de hojas, frutas y verduras.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9987141" y="4506397"/>
            <a:ext cx="44410" cy="777597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7" name="Shape 14"/>
          <p:cNvSpPr/>
          <p:nvPr/>
        </p:nvSpPr>
        <p:spPr>
          <a:xfrm>
            <a:off x="9759434" y="425648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910286" y="4298156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898374" y="550628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Omnívoros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7648456" y="6075640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Finalmente, hay reptiles omnívoros, como las tortugas, que comen tanto plantas como animales para sobrevivir.</a:t>
            </a:r>
            <a:endParaRPr lang="en-US" sz="175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4358" y="448509"/>
            <a:ext cx="2987694" cy="1991796"/>
          </a:xfrm>
          <a:prstGeom prst="rect">
            <a:avLst/>
          </a:prstGeom>
        </p:spPr>
      </p:pic>
      <p:pic>
        <p:nvPicPr>
          <p:cNvPr id="4100" name="Picture 4" descr="Alimentación de las tortug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0" y="1774134"/>
            <a:ext cx="2987694" cy="20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1214914"/>
            <a:ext cx="76581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Reproducción de los reptiles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353628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66820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Huevos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237559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La mayoría de los reptiles ponen huevos duros y con cáscaras que se desarrollan fuera del cuerpo de la madre.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353628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668322"/>
            <a:ext cx="26136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Copulación interna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237678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Algunos reptiles como las lagartijas, tienen copulación interna y luego depositan los huevos fuera del cuerpo de la madre.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353628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66832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Vivíparos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237678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Finalmente, ciertas especies como las boas dan a luz crías vivas.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1780818"/>
            <a:ext cx="59207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Hábitat de los reptiles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919532"/>
            <a:ext cx="3370064" cy="3529132"/>
          </a:xfrm>
          <a:prstGeom prst="roundRect">
            <a:avLst>
              <a:gd name="adj" fmla="val 2967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3155513"/>
            <a:ext cx="2514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Ambientes cálidos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3724870"/>
            <a:ext cx="28981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La mayoría de los reptiles prefieren ambientes cálidos, pero no calurosos. Las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serpientes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, por ejemplo, prefieren climas templados y las iguanas, cálidos.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630228" y="2919532"/>
            <a:ext cx="3370064" cy="3529132"/>
          </a:xfrm>
          <a:prstGeom prst="roundRect">
            <a:avLst>
              <a:gd name="adj" fmla="val 2967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866209" y="31555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Tierra y agua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866209" y="3724870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Algunos reptiles como las tortugas y los cocodrilos prefieren vivir en el agua, mientras que otros, como las </a:t>
            </a:r>
            <a:r>
              <a:rPr lang="en-US" sz="1750" dirty="0" err="1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serpientes</a:t>
            </a: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, prefieren vivir en la tierra.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222462" y="2919532"/>
            <a:ext cx="3370064" cy="3529132"/>
          </a:xfrm>
          <a:prstGeom prst="roundRect">
            <a:avLst>
              <a:gd name="adj" fmla="val 2967"/>
            </a:avLst>
          </a:prstGeom>
          <a:solidFill>
            <a:srgbClr val="CCEEFF"/>
          </a:solidFill>
          <a:ln w="13811">
            <a:solidFill>
              <a:srgbClr val="99DD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58444" y="3155513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Ecosistemas variados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458444" y="4072057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Los reptiles se encuentran en una variedad de ecosistemas, desde bosques hasta desiertos y en todas partes intermedias.</a:t>
            </a:r>
            <a:endParaRPr lang="en-US" sz="1750" dirty="0"/>
          </a:p>
        </p:txBody>
      </p:sp>
      <p:pic>
        <p:nvPicPr>
          <p:cNvPr id="5122" name="Picture 2" descr="TIPOS de REPTILES, sus características y ejemplos - Resume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2" b="6000"/>
          <a:stretch/>
        </p:blipFill>
        <p:spPr bwMode="auto">
          <a:xfrm>
            <a:off x="10406181" y="345724"/>
            <a:ext cx="3651190" cy="212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770227" y="527328"/>
            <a:ext cx="9089946" cy="11958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09"/>
              </a:lnSpc>
              <a:buNone/>
            </a:pPr>
            <a:r>
              <a:rPr lang="en-US" sz="3767" b="1" dirty="0">
                <a:solidFill>
                  <a:srgbClr val="000000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Importancia de los reptiles en el ecosistema</a:t>
            </a:r>
            <a:endParaRPr lang="en-US" sz="3767" dirty="0"/>
          </a:p>
        </p:txBody>
      </p:sp>
      <p:sp>
        <p:nvSpPr>
          <p:cNvPr id="5" name="Shape 2"/>
          <p:cNvSpPr/>
          <p:nvPr/>
        </p:nvSpPr>
        <p:spPr>
          <a:xfrm>
            <a:off x="7296150" y="2105858"/>
            <a:ext cx="38219" cy="5596295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6" name="Shape 3"/>
          <p:cNvSpPr/>
          <p:nvPr/>
        </p:nvSpPr>
        <p:spPr>
          <a:xfrm>
            <a:off x="7530465" y="2451437"/>
            <a:ext cx="669727" cy="38219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7" name="Shape 4"/>
          <p:cNvSpPr/>
          <p:nvPr/>
        </p:nvSpPr>
        <p:spPr>
          <a:xfrm>
            <a:off x="7099935" y="2255401"/>
            <a:ext cx="430530" cy="430530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11906">
            <a:solidFill>
              <a:srgbClr val="99DDF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58050" y="2291239"/>
            <a:ext cx="114300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1</a:t>
            </a:r>
            <a:endParaRPr lang="en-US" sz="2260" dirty="0"/>
          </a:p>
        </p:txBody>
      </p:sp>
      <p:sp>
        <p:nvSpPr>
          <p:cNvPr id="9" name="Text 6"/>
          <p:cNvSpPr/>
          <p:nvPr/>
        </p:nvSpPr>
        <p:spPr>
          <a:xfrm>
            <a:off x="8367712" y="2297192"/>
            <a:ext cx="3492460" cy="5979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Cadena alimenticia y control de poblaciones</a:t>
            </a:r>
            <a:endParaRPr lang="en-US" sz="1884" dirty="0"/>
          </a:p>
        </p:txBody>
      </p:sp>
      <p:sp>
        <p:nvSpPr>
          <p:cNvPr id="10" name="Text 7"/>
          <p:cNvSpPr/>
          <p:nvPr/>
        </p:nvSpPr>
        <p:spPr>
          <a:xfrm>
            <a:off x="8367712" y="3086457"/>
            <a:ext cx="3492460" cy="12244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1"/>
              </a:lnSpc>
              <a:buNone/>
            </a:pPr>
            <a:r>
              <a:rPr lang="en-US" sz="150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Los reptiles son una parte esencial de la cadena alimenticia, al actuar como depredadores y controlar la población de animales más pequeños.</a:t>
            </a:r>
            <a:endParaRPr lang="en-US" sz="1507" dirty="0"/>
          </a:p>
        </p:txBody>
      </p:sp>
      <p:sp>
        <p:nvSpPr>
          <p:cNvPr id="11" name="Shape 8"/>
          <p:cNvSpPr/>
          <p:nvPr/>
        </p:nvSpPr>
        <p:spPr>
          <a:xfrm>
            <a:off x="6430208" y="3408224"/>
            <a:ext cx="669727" cy="38219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2" name="Shape 9"/>
          <p:cNvSpPr/>
          <p:nvPr/>
        </p:nvSpPr>
        <p:spPr>
          <a:xfrm>
            <a:off x="7099935" y="3212187"/>
            <a:ext cx="430530" cy="430530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11906">
            <a:solidFill>
              <a:srgbClr val="99DDF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1380" y="3248025"/>
            <a:ext cx="167640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2</a:t>
            </a:r>
            <a:endParaRPr lang="en-US" sz="2260" dirty="0"/>
          </a:p>
        </p:txBody>
      </p:sp>
      <p:sp>
        <p:nvSpPr>
          <p:cNvPr id="14" name="Text 11"/>
          <p:cNvSpPr/>
          <p:nvPr/>
        </p:nvSpPr>
        <p:spPr>
          <a:xfrm>
            <a:off x="2940368" y="3253978"/>
            <a:ext cx="3322320" cy="2989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Polinizadores y sembradores</a:t>
            </a:r>
            <a:endParaRPr lang="en-US" sz="1884" dirty="0"/>
          </a:p>
        </p:txBody>
      </p:sp>
      <p:sp>
        <p:nvSpPr>
          <p:cNvPr id="15" name="Text 12"/>
          <p:cNvSpPr/>
          <p:nvPr/>
        </p:nvSpPr>
        <p:spPr>
          <a:xfrm>
            <a:off x="2770227" y="3744278"/>
            <a:ext cx="3492460" cy="12244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11"/>
              </a:lnSpc>
              <a:buNone/>
            </a:pPr>
            <a:r>
              <a:rPr lang="en-US" sz="150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Algunos reptiles desempeñan un papel importante en la polinización y siembra, lo que ayuda a mantener los ecosistemas saludables y en equilibrio.</a:t>
            </a:r>
            <a:endParaRPr lang="en-US" sz="1507" dirty="0"/>
          </a:p>
        </p:txBody>
      </p:sp>
      <p:sp>
        <p:nvSpPr>
          <p:cNvPr id="16" name="Shape 13"/>
          <p:cNvSpPr/>
          <p:nvPr/>
        </p:nvSpPr>
        <p:spPr>
          <a:xfrm>
            <a:off x="7530465" y="5039142"/>
            <a:ext cx="669727" cy="38219"/>
          </a:xfrm>
          <a:prstGeom prst="rect">
            <a:avLst/>
          </a:prstGeom>
          <a:solidFill>
            <a:srgbClr val="99DDFF"/>
          </a:solidFill>
          <a:ln/>
        </p:spPr>
      </p:sp>
      <p:sp>
        <p:nvSpPr>
          <p:cNvPr id="17" name="Shape 14"/>
          <p:cNvSpPr/>
          <p:nvPr/>
        </p:nvSpPr>
        <p:spPr>
          <a:xfrm>
            <a:off x="7099935" y="4843105"/>
            <a:ext cx="430530" cy="430530"/>
          </a:xfrm>
          <a:prstGeom prst="roundRect">
            <a:avLst>
              <a:gd name="adj" fmla="val 20002"/>
            </a:avLst>
          </a:prstGeom>
          <a:solidFill>
            <a:srgbClr val="CCEEFF"/>
          </a:solidFill>
          <a:ln w="11906">
            <a:solidFill>
              <a:srgbClr val="99DDF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27570" y="4878943"/>
            <a:ext cx="175260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r>
              <a:rPr lang="en-US" sz="2260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3</a:t>
            </a:r>
            <a:endParaRPr lang="en-US" sz="2260" dirty="0"/>
          </a:p>
        </p:txBody>
      </p:sp>
      <p:sp>
        <p:nvSpPr>
          <p:cNvPr id="19" name="Text 16"/>
          <p:cNvSpPr/>
          <p:nvPr/>
        </p:nvSpPr>
        <p:spPr>
          <a:xfrm>
            <a:off x="8367712" y="4884896"/>
            <a:ext cx="3492460" cy="5979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54"/>
              </a:lnSpc>
              <a:buNone/>
            </a:pPr>
            <a:r>
              <a:rPr lang="en-US" sz="1884" b="1" dirty="0">
                <a:solidFill>
                  <a:srgbClr val="272525"/>
                </a:solidFill>
                <a:latin typeface="p22-mackinac-pro" pitchFamily="34" charset="0"/>
                <a:ea typeface="p22-mackinac-pro" pitchFamily="34" charset="-122"/>
                <a:cs typeface="p22-mackinac-pro" pitchFamily="34" charset="-120"/>
              </a:rPr>
              <a:t>Indicadores de la salud del medio ambiente</a:t>
            </a:r>
            <a:endParaRPr lang="en-US" sz="1884" dirty="0"/>
          </a:p>
        </p:txBody>
      </p:sp>
      <p:sp>
        <p:nvSpPr>
          <p:cNvPr id="20" name="Text 17"/>
          <p:cNvSpPr/>
          <p:nvPr/>
        </p:nvSpPr>
        <p:spPr>
          <a:xfrm>
            <a:off x="8367712" y="5674162"/>
            <a:ext cx="3492460" cy="18366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1"/>
              </a:lnSpc>
              <a:buNone/>
            </a:pPr>
            <a:r>
              <a:rPr lang="en-US" sz="1507" dirty="0">
                <a:solidFill>
                  <a:srgbClr val="272525"/>
                </a:solidFill>
                <a:latin typeface="Eudoxus Sans" pitchFamily="34" charset="0"/>
                <a:ea typeface="Eudoxus Sans" pitchFamily="34" charset="-122"/>
                <a:cs typeface="Eudoxus Sans" pitchFamily="34" charset="-120"/>
              </a:rPr>
              <a:t>Los reptiles pueden ser indicadores cruciales de la salud general del medio ambiente y del ecosistema. Su declive o desaparición puede indicar problemas más grandes en el ecosistema.</a:t>
            </a:r>
            <a:endParaRPr lang="en-US" sz="1507" dirty="0"/>
          </a:p>
        </p:txBody>
      </p:sp>
      <p:pic>
        <p:nvPicPr>
          <p:cNvPr id="6146" name="Picture 2" descr="IMPORTANCIA DE LOS REPTILES by Jair Rui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r="4719"/>
          <a:stretch/>
        </p:blipFill>
        <p:spPr bwMode="auto">
          <a:xfrm>
            <a:off x="947057" y="5523131"/>
            <a:ext cx="3298372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0"/>
            <a:ext cx="14630400" cy="822960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258050" y="2291239"/>
            <a:ext cx="114300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endParaRPr lang="en-US" sz="2260" dirty="0"/>
          </a:p>
        </p:txBody>
      </p:sp>
      <p:sp>
        <p:nvSpPr>
          <p:cNvPr id="13" name="Text 10"/>
          <p:cNvSpPr/>
          <p:nvPr/>
        </p:nvSpPr>
        <p:spPr>
          <a:xfrm>
            <a:off x="7231380" y="3248025"/>
            <a:ext cx="167640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endParaRPr lang="en-US" sz="2260" dirty="0"/>
          </a:p>
        </p:txBody>
      </p:sp>
      <p:sp>
        <p:nvSpPr>
          <p:cNvPr id="18" name="Text 15"/>
          <p:cNvSpPr/>
          <p:nvPr/>
        </p:nvSpPr>
        <p:spPr>
          <a:xfrm>
            <a:off x="7227570" y="4878943"/>
            <a:ext cx="175260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5"/>
              </a:lnSpc>
              <a:buNone/>
            </a:pPr>
            <a:endParaRPr lang="en-US" sz="2260" dirty="0"/>
          </a:p>
        </p:txBody>
      </p:sp>
      <p:sp>
        <p:nvSpPr>
          <p:cNvPr id="3" name="Rectángulo 2"/>
          <p:cNvSpPr/>
          <p:nvPr/>
        </p:nvSpPr>
        <p:spPr>
          <a:xfrm>
            <a:off x="2601686" y="2024743"/>
            <a:ext cx="9013371" cy="37229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GRACIAS</a:t>
            </a:r>
            <a:endParaRPr lang="es-PE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1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627</Words>
  <Application>Microsoft Office PowerPoint</Application>
  <PresentationFormat>Personalizado</PresentationFormat>
  <Paragraphs>75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Eudoxus Sans</vt:lpstr>
      <vt:lpstr>p22-mackinac-pro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2023-08-31T22:44:41Z</dcterms:created>
  <dcterms:modified xsi:type="dcterms:W3CDTF">2023-09-01T22:59:05Z</dcterms:modified>
</cp:coreProperties>
</file>