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90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17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729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63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42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2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076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685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075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042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52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12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81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096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939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64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4082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09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281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60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3607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19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121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031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9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222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220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188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8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174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8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31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920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43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87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48E931-5D3F-4B03-BACF-6C2A530EE5A6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D21BD3-B496-471F-AE95-C58260CF9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32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DF6C9EB-E932-B2D1-AB1F-C1E3A4999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1C67EA-F167-D3B4-DF0B-FC0E6249D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7800" y="-113770"/>
            <a:ext cx="9144000" cy="238760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Dia nacional de la playa</a:t>
            </a:r>
            <a:br>
              <a:rPr lang="es-PE" dirty="0"/>
            </a:b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95828-0746-99FE-374A-B5BD2AFB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783138"/>
            <a:ext cx="9144000" cy="1655762"/>
          </a:xfrm>
        </p:spPr>
        <p:txBody>
          <a:bodyPr>
            <a:noAutofit/>
          </a:bodyPr>
          <a:lstStyle/>
          <a:p>
            <a:r>
              <a:rPr lang="es-PE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Curso: English</a:t>
            </a:r>
          </a:p>
          <a:p>
            <a:r>
              <a:rPr lang="es-PE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Docente: Andrés Torres Arévalo</a:t>
            </a:r>
          </a:p>
          <a:p>
            <a:r>
              <a:rPr lang="es-PE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Alumno: Rodrigo Huamanchumo Urrutia</a:t>
            </a:r>
          </a:p>
        </p:txBody>
      </p:sp>
    </p:spTree>
    <p:extLst>
      <p:ext uri="{BB962C8B-B14F-4D97-AF65-F5344CB8AC3E}">
        <p14:creationId xmlns:p14="http://schemas.microsoft.com/office/powerpoint/2010/main" val="29808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44B39-D674-2177-D8C3-15185298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8" y="529166"/>
            <a:ext cx="10284433" cy="2256367"/>
          </a:xfrm>
        </p:spPr>
        <p:txBody>
          <a:bodyPr>
            <a:noAutofit/>
          </a:bodyPr>
          <a:lstStyle/>
          <a:p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national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beach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celebrated</a:t>
            </a:r>
            <a: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br>
              <a:rPr lang="es-P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PE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92906-8C02-582F-F8D1-990CA30D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57" y="1363133"/>
            <a:ext cx="10347855" cy="408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This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Day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is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intended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to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sensitize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citizens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so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that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througn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environmental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maintenance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activities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 and </a:t>
            </a:r>
            <a:r>
              <a:rPr lang="es-MX" sz="2800" b="0" i="0" dirty="0" err="1">
                <a:solidFill>
                  <a:srgbClr val="202124"/>
                </a:solidFill>
                <a:effectLst/>
                <a:latin typeface="Franklin Gothic Demi" panose="020B0703020102020204" pitchFamily="34" charset="0"/>
              </a:rPr>
              <a:t>work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,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for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the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improvement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and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conservation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of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marine-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coastal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-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spaces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,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througt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the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collection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and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classification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of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solid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waste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on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the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 </a:t>
            </a:r>
            <a:r>
              <a:rPr lang="es-MX" sz="2800" dirty="0" err="1">
                <a:solidFill>
                  <a:srgbClr val="202124"/>
                </a:solidFill>
                <a:latin typeface="Franklin Gothic Demi" panose="020B0703020102020204" pitchFamily="34" charset="0"/>
              </a:rPr>
              <a:t>beaches</a:t>
            </a:r>
            <a:r>
              <a:rPr lang="es-MX" sz="2800" dirty="0">
                <a:solidFill>
                  <a:srgbClr val="202124"/>
                </a:solidFill>
                <a:latin typeface="Franklin Gothic Demi" panose="020B0703020102020204" pitchFamily="34" charset="0"/>
              </a:rPr>
              <a:t>. </a:t>
            </a:r>
            <a:endParaRPr lang="es-PE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7245-C294-95B6-FB8C-60DF5070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735668"/>
            <a:ext cx="10515600" cy="4893732"/>
          </a:xfrm>
        </p:spPr>
        <p:txBody>
          <a:bodyPr>
            <a:normAutofit lnSpcReduction="10000"/>
          </a:bodyPr>
          <a:lstStyle/>
          <a:p>
            <a:pPr algn="l"/>
            <a:endParaRPr lang="es-MX" b="1" i="0" cap="all" dirty="0">
              <a:solidFill>
                <a:srgbClr val="0AC6E9"/>
              </a:solidFill>
              <a:effectLst/>
              <a:latin typeface="brandonprinted-one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endParaRPr lang="es-PE" sz="3000" u="sng" dirty="0">
              <a:solidFill>
                <a:schemeClr val="tx1"/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and simple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beaches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switching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bulbs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footprint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in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wreak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havoc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coastal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2.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3000" u="sng" dirty="0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active </a:t>
            </a:r>
            <a:r>
              <a:rPr lang="es-PE" sz="3000" u="sng" dirty="0" err="1">
                <a:solidFill>
                  <a:schemeClr val="tx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outdoors</a:t>
            </a:r>
            <a:endParaRPr lang="es-PE" sz="3000" u="sng" dirty="0">
              <a:solidFill>
                <a:schemeClr val="tx1"/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countless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skin. Lay back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towel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skin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Set up a net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soccer. Pack a picnic so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don't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be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l">
              <a:buFont typeface="+mj-lt"/>
              <a:buAutoNum type="arabicPeriod"/>
            </a:pPr>
            <a:endParaRPr lang="es-MX" b="0" i="0" dirty="0">
              <a:solidFill>
                <a:srgbClr val="33244A"/>
              </a:solidFill>
              <a:effectLst/>
              <a:latin typeface="montserrat" panose="00000500000000000000" pitchFamily="2" charset="0"/>
            </a:endParaRPr>
          </a:p>
          <a:p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ED652D-C041-6165-8EA6-03227923F27C}"/>
              </a:ext>
            </a:extLst>
          </p:cNvPr>
          <p:cNvSpPr txBox="1"/>
          <p:nvPr/>
        </p:nvSpPr>
        <p:spPr>
          <a:xfrm>
            <a:off x="626534" y="552734"/>
            <a:ext cx="10354733" cy="1384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P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WHY WE LOVE NATIONAL BEACH</a:t>
            </a: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s-P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P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DAY</a:t>
            </a:r>
            <a:endParaRPr lang="es-P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CE14-A11F-FEA2-4067-BD7196BB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14589"/>
            <a:ext cx="10515600" cy="1325563"/>
          </a:xfrm>
        </p:spPr>
        <p:txBody>
          <a:bodyPr>
            <a:normAutofit/>
          </a:bodyPr>
          <a:lstStyle/>
          <a:p>
            <a:br>
              <a:rPr lang="es-MX" b="1" i="0" cap="all" dirty="0">
                <a:solidFill>
                  <a:srgbClr val="0AC6E9"/>
                </a:solidFill>
                <a:effectLst/>
                <a:latin typeface="brandonprinted-one"/>
              </a:rPr>
            </a:b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651819-9B50-A1DF-AF9D-3DB65C2E9A97}"/>
              </a:ext>
            </a:extLst>
          </p:cNvPr>
          <p:cNvSpPr txBox="1"/>
          <p:nvPr/>
        </p:nvSpPr>
        <p:spPr>
          <a:xfrm>
            <a:off x="872067" y="1720840"/>
            <a:ext cx="10278533" cy="2398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PE" sz="3000" u="sng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</a:t>
            </a:r>
            <a:r>
              <a:rPr lang="es-PE" sz="3000" u="sng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es-PE" sz="3000" u="sng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 </a:t>
            </a:r>
            <a:r>
              <a:rPr lang="es-PE" sz="3000" u="sng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3000" u="sng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3000" u="sng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000" u="sng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s-PE" sz="3000" u="sng" dirty="0"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MX" b="1" i="0" dirty="0">
              <a:solidFill>
                <a:srgbClr val="33244A"/>
              </a:solidFill>
              <a:effectLst/>
              <a:latin typeface="montserrat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beaches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isn't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after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enjoying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P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up.</a:t>
            </a:r>
          </a:p>
        </p:txBody>
      </p:sp>
    </p:spTree>
    <p:extLst>
      <p:ext uri="{BB962C8B-B14F-4D97-AF65-F5344CB8AC3E}">
        <p14:creationId xmlns:p14="http://schemas.microsoft.com/office/powerpoint/2010/main" val="176018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F7A230-21AB-2330-A145-7E68E448C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6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FEB446-5E97-6A81-621B-88883E61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67" y="5427134"/>
            <a:ext cx="3318933" cy="11514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P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br>
              <a:rPr lang="es-P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9904D9-7EEB-45F1-DA1B-DC549943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2" y="-448732"/>
            <a:ext cx="10720388" cy="34290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loves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affinity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seaside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30,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Beach Day.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2014,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raises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beaches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PE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s-PE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13683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350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7" baseType="lpstr">
      <vt:lpstr>Arial</vt:lpstr>
      <vt:lpstr>Arial Black</vt:lpstr>
      <vt:lpstr>Bahnschrift SemiBold</vt:lpstr>
      <vt:lpstr>Bernard MT Condensed</vt:lpstr>
      <vt:lpstr>brandonprinted-one</vt:lpstr>
      <vt:lpstr>Calibri</vt:lpstr>
      <vt:lpstr>Century Gothic</vt:lpstr>
      <vt:lpstr>Franklin Gothic Demi</vt:lpstr>
      <vt:lpstr>Montserrat</vt:lpstr>
      <vt:lpstr>Wingdings 3</vt:lpstr>
      <vt:lpstr>Sector</vt:lpstr>
      <vt:lpstr>1_Sector</vt:lpstr>
      <vt:lpstr>Dia nacional de la playa </vt:lpstr>
      <vt:lpstr>Why is national beach day celebrated? </vt:lpstr>
      <vt:lpstr>Presentación de PowerPoint</vt:lpstr>
      <vt:lpstr> </vt:lpstr>
      <vt:lpstr>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nacional de la playa </dc:title>
  <dc:creator>Rodrigo Sebastian Huamanchuno Urrutia</dc:creator>
  <cp:lastModifiedBy>Rodrigo Sebastian Huamanchuno Urrutia</cp:lastModifiedBy>
  <cp:revision>1</cp:revision>
  <cp:lastPrinted>2023-08-31T01:07:24Z</cp:lastPrinted>
  <dcterms:created xsi:type="dcterms:W3CDTF">2023-08-30T23:20:18Z</dcterms:created>
  <dcterms:modified xsi:type="dcterms:W3CDTF">2023-08-31T01:09:28Z</dcterms:modified>
</cp:coreProperties>
</file>