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>
        <p:scale>
          <a:sx n="60" d="100"/>
          <a:sy n="60" d="100"/>
        </p:scale>
        <p:origin x="38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FDCA2E-7010-E34E-5ED0-22B65AB2C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FE1E1A-A258-1A5C-7E27-E8F97C90E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95C6A4-AABA-9389-8F86-A3A127586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5DC-AC15-493F-85E4-52797A0A07AA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03468C-32B9-392F-6226-9E2D3D07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1FD9D0-2D84-4AD3-55BA-7AD13BC1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3154-67E8-4242-8867-C6D75F24B4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84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AB020-BB41-05C9-7A38-9993ACD12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E93032-D826-296E-1631-10F58264E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D33B78-CB3A-AB93-A106-C9992CC9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5DC-AC15-493F-85E4-52797A0A07AA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27AF7B-425A-E5FB-1FED-4B82BF1E3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773D40-3C3C-759C-3132-AED5082E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3154-67E8-4242-8867-C6D75F24B4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990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23B7A-3CAC-5A00-B677-6213EE1BA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30A400-F956-E26E-E410-A04F93B25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C546C4-BFDB-2627-055E-C55BE4921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5DC-AC15-493F-85E4-52797A0A07AA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A17412-AF9B-2600-4C0F-6227F24A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2F4793-DE40-A521-0EA0-5E1BD83A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3154-67E8-4242-8867-C6D75F24B4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2606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2232F-1FC9-1F94-2E09-70C2D34A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BD303B-300F-BB76-7FFC-16A626489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D4690A-999B-39B2-04AE-3950EA5D5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5DC-AC15-493F-85E4-52797A0A07AA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16FDC-4064-2549-7C26-2F655D45F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D48A96-DB39-2043-AB57-523F0066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3154-67E8-4242-8867-C6D75F24B4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048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FD5F0-873D-0078-876D-97020D11E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3C94EB-2F0D-4880-C899-80B3D9F09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21D5A2-C4B3-0231-2404-60D237B18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5DC-AC15-493F-85E4-52797A0A07AA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DD8A2C-BE5E-E307-3162-6AFD89B3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EEE6C4-A790-32C6-8967-D07C842B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3154-67E8-4242-8867-C6D75F24B4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846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79FCC-1923-92FD-BD47-7B5A01181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33121C-37BE-8A27-A440-101E3694F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1BE8A6-A758-649E-BFF6-75B7B62DC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9006E8-8B72-AEF3-1627-3F91A6F7E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5DC-AC15-493F-85E4-52797A0A07AA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0953F9-730B-96C4-66F6-81270D742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DFF4AA-3F6E-0C8D-0B28-AE985BEC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3154-67E8-4242-8867-C6D75F24B4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88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22A180-6F12-51B1-4C2B-F657F55A3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8A4A1D-C614-A785-E25D-7DF791D42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A0EB55-24D0-F929-1673-F06E244E8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334939D-8CB2-6133-FDC3-06AA3FAD1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2B6B9F-DE29-B0B7-3665-25993137E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BFAA0D-1E30-A3B2-8900-84A78EBA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5DC-AC15-493F-85E4-52797A0A07AA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0736ADA-4874-3382-15FE-8F2B15A3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9E6CF3-0E20-FDB3-EDE0-03290D3A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3154-67E8-4242-8867-C6D75F24B4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900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881E3-0FC8-B8BF-22BD-91628385E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D59D5C-A76C-4A0A-248E-AF01EE879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5DC-AC15-493F-85E4-52797A0A07AA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02DCB89-A730-B727-F87C-3B2BD675A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7EF7CF-B5E2-8D30-A6B1-CE3D3116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3154-67E8-4242-8867-C6D75F24B4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553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3F00259-5755-3AF5-8DD3-724ACD7B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5DC-AC15-493F-85E4-52797A0A07AA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D6D02B-B1A5-3D92-2FDF-6CBABBE18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46D2B75-3407-1EFF-387D-A9B6765A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3154-67E8-4242-8867-C6D75F24B4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39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EEB73-3B83-6156-1E68-A929D5D74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2827A5-1859-F0C5-F1A7-09AEA1CA2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1D4DAD-52A8-DF4E-0952-F71E6BB4C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145D0C-04E5-7AB6-35BB-742C28FFF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5DC-AC15-493F-85E4-52797A0A07AA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B70C2E-6DE3-F302-C419-37C2FB00C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5A0EA9-4931-15E3-8798-9F94E5A52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3154-67E8-4242-8867-C6D75F24B4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552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26DD51-D2F9-9224-0D6C-90DAC919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EB18D1-B714-C92A-DA9E-F395E6107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30DF7-493C-5EA7-BE31-DB58A052D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A84021-3D31-0749-CCD9-834890301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55DC-AC15-493F-85E4-52797A0A07AA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9C8E58-805C-9ABE-C7BB-ABCFEFDB0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39D3E2-4BF5-2CC7-BF9C-E8B2EAE0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63154-67E8-4242-8867-C6D75F24B4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639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65BC0E-37C2-1D11-2F04-58878637B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5D9DA6-F0FF-82EA-27E2-F665792E1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C8F310-FEEB-A714-D0F8-2BF09A7EB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55DC-AC15-493F-85E4-52797A0A07AA}" type="datetimeFigureOut">
              <a:rPr lang="es-PE" smtClean="0"/>
              <a:t>11/07/2023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3E48B1-DF3A-BBCC-B7AC-E4B755CE8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88C884-1F3A-296C-5CBF-6A167EAA2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63154-67E8-4242-8867-C6D75F24B42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634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razonespuros.blogspot.com/2008/07/tomando-exmenes.html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olsas de papel kraft. Ventajas y modelos | Coverpan">
            <a:extLst>
              <a:ext uri="{FF2B5EF4-FFF2-40B4-BE49-F238E27FC236}">
                <a16:creationId xmlns:a16="http://schemas.microsoft.com/office/drawing/2014/main" id="{CE644F15-A2D9-C211-E333-D2566DB90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seño PNG Y SVG De Icono De Bolsa De Compras Para Camisetas">
            <a:extLst>
              <a:ext uri="{FF2B5EF4-FFF2-40B4-BE49-F238E27FC236}">
                <a16:creationId xmlns:a16="http://schemas.microsoft.com/office/drawing/2014/main" id="{3DD4AD8B-D9CE-84A0-5B4E-502C51A51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28600"/>
            <a:ext cx="1740933" cy="163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pel Rasgado PNG transparente - StickPNG">
            <a:extLst>
              <a:ext uri="{FF2B5EF4-FFF2-40B4-BE49-F238E27FC236}">
                <a16:creationId xmlns:a16="http://schemas.microsoft.com/office/drawing/2014/main" id="{39EEB5F2-50E6-A11C-3DE3-5B9982FFB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741403"/>
            <a:ext cx="1841500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9E85957-DD3E-5DDE-1182-EF7784D572C1}"/>
              </a:ext>
            </a:extLst>
          </p:cNvPr>
          <p:cNvSpPr txBox="1"/>
          <p:nvPr/>
        </p:nvSpPr>
        <p:spPr>
          <a:xfrm>
            <a:off x="2798805" y="741403"/>
            <a:ext cx="659439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PE" sz="5400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s-PE" sz="5400" dirty="0">
                <a:solidFill>
                  <a:schemeClr val="accent6"/>
                </a:solidFill>
              </a:rPr>
              <a:t>H</a:t>
            </a:r>
            <a:r>
              <a:rPr lang="es-PE" sz="5400" dirty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es-PE" sz="54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s-PE" sz="5400" dirty="0"/>
              <a:t>PAPER</a:t>
            </a:r>
            <a:r>
              <a:rPr lang="es-PE" sz="5400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s-PE" sz="4000" dirty="0">
                <a:solidFill>
                  <a:schemeClr val="bg1"/>
                </a:solidFill>
              </a:rPr>
              <a:t>BAG</a:t>
            </a:r>
            <a:r>
              <a:rPr lang="es-PE" sz="5400" dirty="0">
                <a:solidFill>
                  <a:schemeClr val="accent2">
                    <a:lumMod val="75000"/>
                  </a:schemeClr>
                </a:solidFill>
              </a:rPr>
              <a:t>   D</a:t>
            </a:r>
            <a:r>
              <a:rPr lang="es-PE" sz="5400" dirty="0">
                <a:solidFill>
                  <a:schemeClr val="accent6"/>
                </a:solidFill>
              </a:rPr>
              <a:t>A</a:t>
            </a:r>
            <a:r>
              <a:rPr lang="es-PE" sz="5400" dirty="0">
                <a:solidFill>
                  <a:srgbClr val="002060"/>
                </a:solidFill>
              </a:rPr>
              <a:t>Y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6F45D91-84D3-A597-23C7-12E9A0F6E782}"/>
              </a:ext>
            </a:extLst>
          </p:cNvPr>
          <p:cNvSpPr/>
          <p:nvPr/>
        </p:nvSpPr>
        <p:spPr>
          <a:xfrm>
            <a:off x="1638033" y="4053631"/>
            <a:ext cx="9093733" cy="244915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PE" sz="8800" b="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Wednesday</a:t>
            </a:r>
            <a:r>
              <a:rPr lang="es-PE" sz="88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12</a:t>
            </a:r>
            <a:r>
              <a:rPr lang="es-PE" sz="8800" b="0" cap="none" spc="0" baseline="30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</a:t>
            </a:r>
            <a:r>
              <a:rPr lang="es-PE" sz="88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of July, 2023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F47D777-FCA8-9B35-5133-5370492DC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41270">
            <a:off x="9399105" y="125978"/>
            <a:ext cx="2786983" cy="2786983"/>
          </a:xfrm>
          <a:prstGeom prst="rect">
            <a:avLst/>
          </a:prstGeom>
        </p:spPr>
      </p:pic>
      <p:pic>
        <p:nvPicPr>
          <p:cNvPr id="3" name="Picture 4" descr="Comunicado Administración | Colegio Algarrobos">
            <a:extLst>
              <a:ext uri="{FF2B5EF4-FFF2-40B4-BE49-F238E27FC236}">
                <a16:creationId xmlns:a16="http://schemas.microsoft.com/office/drawing/2014/main" id="{73621DFA-90AA-1F2C-3027-4E940328E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618" y="5303104"/>
            <a:ext cx="1322364" cy="141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918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AC47F9-E3E2-33F1-1AEA-9FA6E3CDC80C}"/>
              </a:ext>
            </a:extLst>
          </p:cNvPr>
          <p:cNvSpPr txBox="1"/>
          <p:nvPr/>
        </p:nvSpPr>
        <p:spPr>
          <a:xfrm>
            <a:off x="877524" y="555603"/>
            <a:ext cx="7685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600" dirty="0"/>
              <a:t>The</a:t>
            </a:r>
            <a:r>
              <a:rPr lang="es-PE" sz="5400" dirty="0"/>
              <a:t> </a:t>
            </a:r>
            <a:r>
              <a:rPr lang="es-PE" sz="9600" dirty="0"/>
              <a:t>paper</a:t>
            </a:r>
            <a:r>
              <a:rPr lang="es-PE" sz="5400" dirty="0"/>
              <a:t> </a:t>
            </a:r>
            <a:r>
              <a:rPr lang="es-PE" sz="9600" dirty="0"/>
              <a:t>bag</a:t>
            </a:r>
            <a:r>
              <a:rPr lang="es-PE" sz="5400" dirty="0"/>
              <a:t>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0159CF-0A24-A46A-F49E-57EF58F49792}"/>
              </a:ext>
            </a:extLst>
          </p:cNvPr>
          <p:cNvSpPr txBox="1"/>
          <p:nvPr/>
        </p:nvSpPr>
        <p:spPr>
          <a:xfrm>
            <a:off x="337625" y="2276384"/>
            <a:ext cx="114877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The paper bag is good against environmental pollution since it is made of paper and paper is biodegradable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s-PE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AutoShape 6" descr="DÍA MUNDIAL DEL MEDIO AMBIENTE: LA ETERNA LUCHA CONTRA LA CONTAMINACIÓN  ATMOSFÉRICA - ACIR Online">
            <a:extLst>
              <a:ext uri="{FF2B5EF4-FFF2-40B4-BE49-F238E27FC236}">
                <a16:creationId xmlns:a16="http://schemas.microsoft.com/office/drawing/2014/main" id="{080A1688-C6C2-8C2E-E567-A08A1AFC17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2056" name="Picture 8" descr="Bolsa De Papel PNG para descargar gratis">
            <a:extLst>
              <a:ext uri="{FF2B5EF4-FFF2-40B4-BE49-F238E27FC236}">
                <a16:creationId xmlns:a16="http://schemas.microsoft.com/office/drawing/2014/main" id="{D6EAFC97-1308-0188-0A6C-71CE4AF1A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678" y="589642"/>
            <a:ext cx="1485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24FEFC85-07A5-70B1-695A-BAA59B89E135}"/>
              </a:ext>
            </a:extLst>
          </p:cNvPr>
          <p:cNvGrpSpPr/>
          <p:nvPr/>
        </p:nvGrpSpPr>
        <p:grpSpPr>
          <a:xfrm>
            <a:off x="1915887" y="4724895"/>
            <a:ext cx="2351314" cy="1981984"/>
            <a:chOff x="2598057" y="4712756"/>
            <a:chExt cx="2351314" cy="1981984"/>
          </a:xfrm>
        </p:grpSpPr>
        <p:pic>
          <p:nvPicPr>
            <p:cNvPr id="2060" name="Picture 12" descr="Bolsa de Plástico Rosado PNG transparente - StickPNG">
              <a:extLst>
                <a:ext uri="{FF2B5EF4-FFF2-40B4-BE49-F238E27FC236}">
                  <a16:creationId xmlns:a16="http://schemas.microsoft.com/office/drawing/2014/main" id="{882EA878-73A6-5110-6003-CE8424C147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844" y="4803206"/>
              <a:ext cx="1916793" cy="1725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C5CFE283-CA1C-D682-5106-9B6AD504213A}"/>
                </a:ext>
              </a:extLst>
            </p:cNvPr>
            <p:cNvSpPr/>
            <p:nvPr/>
          </p:nvSpPr>
          <p:spPr>
            <a:xfrm>
              <a:off x="2598057" y="4712756"/>
              <a:ext cx="2351314" cy="1981984"/>
            </a:xfrm>
            <a:prstGeom prst="ellipse">
              <a:avLst/>
            </a:prstGeom>
            <a:noFill/>
            <a:ln w="279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3227C0E3-A176-9394-D288-962C2D651123}"/>
                </a:ext>
              </a:extLst>
            </p:cNvPr>
            <p:cNvCxnSpPr>
              <a:cxnSpLocks/>
              <a:stCxn id="10" idx="7"/>
              <a:endCxn id="10" idx="3"/>
            </p:cNvCxnSpPr>
            <p:nvPr/>
          </p:nvCxnSpPr>
          <p:spPr>
            <a:xfrm flipH="1">
              <a:off x="2942399" y="5003011"/>
              <a:ext cx="1662630" cy="1401474"/>
            </a:xfrm>
            <a:prstGeom prst="line">
              <a:avLst/>
            </a:prstGeom>
            <a:ln w="279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3817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1E91C16-7D8A-8621-CA7A-0EB849A5D9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C04878-3D53-ABB7-623C-7F91EF544215}"/>
              </a:ext>
            </a:extLst>
          </p:cNvPr>
          <p:cNvSpPr txBox="1"/>
          <p:nvPr/>
        </p:nvSpPr>
        <p:spPr>
          <a:xfrm>
            <a:off x="1399736" y="1834634"/>
            <a:ext cx="11125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3800" dirty="0" err="1"/>
              <a:t>thank</a:t>
            </a:r>
            <a:r>
              <a:rPr lang="es-PE" sz="13800" dirty="0"/>
              <a:t> </a:t>
            </a:r>
            <a:r>
              <a:rPr lang="es-PE" sz="13800" dirty="0" err="1"/>
              <a:t>you</a:t>
            </a:r>
            <a:r>
              <a:rPr lang="es-PE" sz="13800" dirty="0"/>
              <a:t>!!!!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748022-8053-A8B7-20BD-62B739DAE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39858" y="4292973"/>
            <a:ext cx="2997005" cy="232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46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Citable</Template>
  <TotalTime>89</TotalTime>
  <Words>37</Words>
  <Application>Microsoft Office PowerPoint</Application>
  <PresentationFormat>Panorámica</PresentationFormat>
  <Paragraphs>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Famferpor</dc:creator>
  <cp:lastModifiedBy>Famferpor</cp:lastModifiedBy>
  <cp:revision>3</cp:revision>
  <dcterms:created xsi:type="dcterms:W3CDTF">2023-07-10T22:07:52Z</dcterms:created>
  <dcterms:modified xsi:type="dcterms:W3CDTF">2023-07-12T00:55:33Z</dcterms:modified>
</cp:coreProperties>
</file>