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1933480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1056027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316651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2918692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48172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264294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21506528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492287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3412846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CD6C8922-BADA-4AD0-9D72-6D93372EE934}" type="datetimeFigureOut">
              <a:rPr lang="es-PE" smtClean="0"/>
              <a:t>6/12/2023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3969560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CD6C8922-BADA-4AD0-9D72-6D93372EE934}" type="datetimeFigureOut">
              <a:rPr lang="es-PE" smtClean="0"/>
              <a:t>6/12/2023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2945503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CD6C8922-BADA-4AD0-9D72-6D93372EE934}" type="datetimeFigureOut">
              <a:rPr lang="es-PE" smtClean="0"/>
              <a:t>6/12/2023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608752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D6C8922-BADA-4AD0-9D72-6D93372EE934}" type="datetimeFigureOut">
              <a:rPr lang="es-PE" smtClean="0"/>
              <a:t>6/12/2023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30068951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6C8922-BADA-4AD0-9D72-6D93372EE934}" type="datetimeFigureOut">
              <a:rPr lang="es-PE" smtClean="0"/>
              <a:t>6/12/2023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1843021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D6C8922-BADA-4AD0-9D72-6D93372EE934}" type="datetimeFigureOut">
              <a:rPr lang="es-PE" smtClean="0"/>
              <a:t>6/12/2023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74999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CD6C8922-BADA-4AD0-9D72-6D93372EE934}" type="datetimeFigureOut">
              <a:rPr lang="es-PE" smtClean="0"/>
              <a:t>6/12/2023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C3AAB800-8368-4359-82B2-BB290DBC3288}" type="slidenum">
              <a:rPr lang="es-PE" smtClean="0"/>
              <a:t>‹Nº›</a:t>
            </a:fld>
            <a:endParaRPr lang="es-PE"/>
          </a:p>
        </p:txBody>
      </p:sp>
    </p:spTree>
    <p:extLst>
      <p:ext uri="{BB962C8B-B14F-4D97-AF65-F5344CB8AC3E}">
        <p14:creationId xmlns:p14="http://schemas.microsoft.com/office/powerpoint/2010/main" val="390725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6C8922-BADA-4AD0-9D72-6D93372EE934}" type="datetimeFigureOut">
              <a:rPr lang="es-PE" smtClean="0"/>
              <a:t>6/12/2023</a:t>
            </a:fld>
            <a:endParaRPr lang="es-P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3AAB800-8368-4359-82B2-BB290DBC3288}" type="slidenum">
              <a:rPr lang="es-PE" smtClean="0"/>
              <a:t>‹Nº›</a:t>
            </a:fld>
            <a:endParaRPr lang="es-PE"/>
          </a:p>
        </p:txBody>
      </p:sp>
    </p:spTree>
    <p:extLst>
      <p:ext uri="{BB962C8B-B14F-4D97-AF65-F5344CB8AC3E}">
        <p14:creationId xmlns:p14="http://schemas.microsoft.com/office/powerpoint/2010/main" val="32043219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14885" y="2459953"/>
            <a:ext cx="7766936" cy="1646302"/>
          </a:xfrm>
        </p:spPr>
        <p:txBody>
          <a:bodyPr>
            <a:normAutofit/>
          </a:bodyPr>
          <a:lstStyle/>
          <a:p>
            <a:r>
              <a:rPr lang="es-PE" sz="5400" dirty="0" smtClean="0"/>
              <a:t>Nuestros Héroes</a:t>
            </a:r>
            <a:endParaRPr lang="es-PE" sz="5400" dirty="0"/>
          </a:p>
        </p:txBody>
      </p:sp>
      <p:sp>
        <p:nvSpPr>
          <p:cNvPr id="3" name="Subtítulo 2"/>
          <p:cNvSpPr>
            <a:spLocks noGrp="1"/>
          </p:cNvSpPr>
          <p:nvPr>
            <p:ph type="subTitle" idx="1"/>
          </p:nvPr>
        </p:nvSpPr>
        <p:spPr>
          <a:xfrm>
            <a:off x="1714885" y="4508033"/>
            <a:ext cx="7766936" cy="1096899"/>
          </a:xfrm>
        </p:spPr>
        <p:txBody>
          <a:bodyPr>
            <a:normAutofit lnSpcReduction="10000"/>
          </a:bodyPr>
          <a:lstStyle/>
          <a:p>
            <a:r>
              <a:rPr lang="es-PE" dirty="0" smtClean="0"/>
              <a:t>Tipo: Artículo</a:t>
            </a:r>
          </a:p>
          <a:p>
            <a:r>
              <a:rPr lang="es-PE" dirty="0" smtClean="0"/>
              <a:t>Nombre / Apellidos: Edgar G. Uriarte Vallejos</a:t>
            </a:r>
          </a:p>
          <a:p>
            <a:r>
              <a:rPr lang="es-PE" dirty="0" smtClean="0"/>
              <a:t>Curso: Comunicación</a:t>
            </a:r>
            <a:endParaRPr lang="es-PE" dirty="0"/>
          </a:p>
        </p:txBody>
      </p:sp>
    </p:spTree>
    <p:extLst>
      <p:ext uri="{BB962C8B-B14F-4D97-AF65-F5344CB8AC3E}">
        <p14:creationId xmlns:p14="http://schemas.microsoft.com/office/powerpoint/2010/main" val="8642476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6982" y="0"/>
            <a:ext cx="8596668" cy="665018"/>
          </a:xfrm>
        </p:spPr>
        <p:txBody>
          <a:bodyPr/>
          <a:lstStyle/>
          <a:p>
            <a:r>
              <a:rPr lang="es-PE" dirty="0" smtClean="0"/>
              <a:t>INICIO</a:t>
            </a:r>
            <a:endParaRPr lang="es-PE" dirty="0"/>
          </a:p>
        </p:txBody>
      </p:sp>
      <p:sp>
        <p:nvSpPr>
          <p:cNvPr id="3" name="Marcador de contenido 2"/>
          <p:cNvSpPr>
            <a:spLocks noGrp="1"/>
          </p:cNvSpPr>
          <p:nvPr>
            <p:ph idx="1"/>
          </p:nvPr>
        </p:nvSpPr>
        <p:spPr>
          <a:xfrm>
            <a:off x="871298" y="1121499"/>
            <a:ext cx="8596668" cy="1206066"/>
          </a:xfrm>
        </p:spPr>
        <p:txBody>
          <a:bodyPr>
            <a:noAutofit/>
          </a:bodyPr>
          <a:lstStyle/>
          <a:p>
            <a:r>
              <a:rPr lang="es-PE" sz="2400" dirty="0" smtClean="0"/>
              <a:t>En una tarde de Mayo en Maryland (Estados Unidos), Jonathan Bauer de 51 años era el responsable de Tecnología en un Hospital, el tenía su hija </a:t>
            </a:r>
            <a:r>
              <a:rPr lang="es-PE" sz="2400" dirty="0" err="1" smtClean="0"/>
              <a:t>Ava</a:t>
            </a:r>
            <a:r>
              <a:rPr lang="es-PE" sz="2400" dirty="0" smtClean="0"/>
              <a:t> de 13 años.</a:t>
            </a:r>
            <a:endParaRPr lang="es-PE" sz="2400" dirty="0"/>
          </a:p>
        </p:txBody>
      </p:sp>
    </p:spTree>
    <p:extLst>
      <p:ext uri="{BB962C8B-B14F-4D97-AF65-F5344CB8AC3E}">
        <p14:creationId xmlns:p14="http://schemas.microsoft.com/office/powerpoint/2010/main" val="3511264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8596668" cy="734291"/>
          </a:xfrm>
        </p:spPr>
        <p:txBody>
          <a:bodyPr/>
          <a:lstStyle/>
          <a:p>
            <a:r>
              <a:rPr lang="es-PE" dirty="0" smtClean="0"/>
              <a:t>NUDO:</a:t>
            </a:r>
            <a:endParaRPr lang="es-PE" dirty="0"/>
          </a:p>
        </p:txBody>
      </p:sp>
      <p:sp>
        <p:nvSpPr>
          <p:cNvPr id="3" name="Marcador de contenido 2"/>
          <p:cNvSpPr>
            <a:spLocks noGrp="1"/>
          </p:cNvSpPr>
          <p:nvPr>
            <p:ph idx="1"/>
          </p:nvPr>
        </p:nvSpPr>
        <p:spPr>
          <a:xfrm>
            <a:off x="1106825" y="1163062"/>
            <a:ext cx="8596668" cy="3880773"/>
          </a:xfrm>
        </p:spPr>
        <p:txBody>
          <a:bodyPr>
            <a:noAutofit/>
          </a:bodyPr>
          <a:lstStyle/>
          <a:p>
            <a:r>
              <a:rPr lang="es-PE" sz="2000" dirty="0" smtClean="0"/>
              <a:t>En esa misma tarde Jonathan Bauer estaba llegando con su hija a la casa, para ello tenía que pasar por un puente, hasta que en el acto se le acercó una furgoneta de color negro que se le acercó en su carril, la furgoneta calló por el puente en eso al doctor no le quedo otra que salvarles la vida a los que integraban dentro de la furgoneta, en eso le dijo a su hija que no se preocupara de nada, hasta que por la mente de Bauer se le cruzó cual era el riesgo de saltar, hasta que saltó cuando vio el interior de la furgoneta no había nadie, vio más allá de los hechos y vio a una persona, en eso llamó a una ambulancia.</a:t>
            </a:r>
            <a:endParaRPr lang="es-PE" sz="2000" dirty="0"/>
          </a:p>
        </p:txBody>
      </p:sp>
    </p:spTree>
    <p:extLst>
      <p:ext uri="{BB962C8B-B14F-4D97-AF65-F5344CB8AC3E}">
        <p14:creationId xmlns:p14="http://schemas.microsoft.com/office/powerpoint/2010/main" val="3476855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0"/>
            <a:ext cx="8596668" cy="720436"/>
          </a:xfrm>
        </p:spPr>
        <p:txBody>
          <a:bodyPr/>
          <a:lstStyle/>
          <a:p>
            <a:r>
              <a:rPr lang="es-PE" dirty="0" smtClean="0"/>
              <a:t>DESENLACE:</a:t>
            </a:r>
            <a:endParaRPr lang="es-PE" dirty="0"/>
          </a:p>
        </p:txBody>
      </p:sp>
      <p:sp>
        <p:nvSpPr>
          <p:cNvPr id="3" name="Marcador de contenido 2"/>
          <p:cNvSpPr>
            <a:spLocks noGrp="1"/>
          </p:cNvSpPr>
          <p:nvPr>
            <p:ph idx="1"/>
          </p:nvPr>
        </p:nvSpPr>
        <p:spPr>
          <a:xfrm>
            <a:off x="608061" y="1163062"/>
            <a:ext cx="8596668" cy="3880773"/>
          </a:xfrm>
        </p:spPr>
        <p:txBody>
          <a:bodyPr>
            <a:normAutofit/>
          </a:bodyPr>
          <a:lstStyle/>
          <a:p>
            <a:r>
              <a:rPr lang="es-PE" sz="2400" dirty="0" smtClean="0"/>
              <a:t>Gracias a la ayuda de la ambulancia y el aporte del doctor, felizmente salvaron a la persona, esa persona resultó muy agradecida por que le habían salvado la vida.</a:t>
            </a:r>
            <a:endParaRPr lang="es-PE" sz="2400" dirty="0"/>
          </a:p>
        </p:txBody>
      </p:sp>
    </p:spTree>
    <p:extLst>
      <p:ext uri="{BB962C8B-B14F-4D97-AF65-F5344CB8AC3E}">
        <p14:creationId xmlns:p14="http://schemas.microsoft.com/office/powerpoint/2010/main" val="1564725860"/>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19</TotalTime>
  <Words>224</Words>
  <Application>Microsoft Office PowerPoint</Application>
  <PresentationFormat>Panorámica</PresentationFormat>
  <Paragraphs>10</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Trebuchet MS</vt:lpstr>
      <vt:lpstr>Wingdings 3</vt:lpstr>
      <vt:lpstr>Faceta</vt:lpstr>
      <vt:lpstr>Nuestros Héroes</vt:lpstr>
      <vt:lpstr>INICIO</vt:lpstr>
      <vt:lpstr>NUDO:</vt:lpstr>
      <vt:lpstr>DESENLACE: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Nuestros Héroes</dc:title>
  <dc:creator>MELISSA</dc:creator>
  <cp:lastModifiedBy>MELISSA</cp:lastModifiedBy>
  <cp:revision>3</cp:revision>
  <dcterms:created xsi:type="dcterms:W3CDTF">2023-12-07T01:47:43Z</dcterms:created>
  <dcterms:modified xsi:type="dcterms:W3CDTF">2023-12-07T02:07:02Z</dcterms:modified>
</cp:coreProperties>
</file>