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00CC9-B35D-3E68-EF7D-B359C9B34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D7280F-1B49-AC43-A5C5-4DEC6F3EA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C8E4E-A981-5D20-777A-30FEB1D5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1144AB-2FFA-E7AE-34A6-FB9BF472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E0BA4-799E-0347-0D0B-41D3A4F4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930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0243B-EDE2-B4DE-22B4-4B2735E6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2A80F2-590B-54BF-C108-864482425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070DF2-C2E8-5808-7C4A-1C79F137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CF838-4213-84E9-CBAF-A2D11D3F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D5F95-8479-6E65-7E89-EF5D864C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590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96FE93-8FD7-D0A8-0D4A-2D75B1718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AEC48A-FF34-3B02-A96D-733838890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ED467-4540-F052-886B-52BC0118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79FC3-A9CF-DB66-BD84-AB0F837A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07ED76-C44D-4ACD-ED0B-2E3A7B8C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460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202C1-E435-F401-1262-69839F4B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AFAD83-84CD-6160-A523-3EBBE31D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4866C-126B-21B5-B6E6-D12AD941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D4AB2-DEAA-FF3F-2146-8B0B3E03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976AF-0A07-C4B1-B029-3C94E687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12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EC183-8EB1-197D-868B-85AA284B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E84E56-2BA4-9266-5E7A-F995345F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643EA-AD07-6B73-2890-771BACB8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7DD764-D1BA-542C-E38C-E2B9D8E1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38B34-4ADB-72CB-E1DB-CCAD1ADE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29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F4B0D-5082-504B-B7D6-9ADAC8B1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F5B9B-D34C-93B5-2157-8823361B3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6312B8-2D5B-8A59-21E0-E5192691C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1F0E51-8BB6-62A4-2A62-649038F8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A92978-D943-2938-B2D1-BF241D90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0ABB37-8DFC-E2CE-798A-D54BEC55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189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19940-4AB0-AEB0-3070-B9D4D7C2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2D686D-C0A0-90AA-DE3B-68928069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A07A53-8FAB-4E33-F46E-C27A8C40E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6B7009-47B4-E4F1-6CC2-50B020351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95C208-A23C-5508-A859-A44DBCA25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D90BC7-14F7-D672-390B-305EFF69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020DB4-9FE3-1674-6A17-FA8D9C95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8BEC64-F17A-96BD-D459-6A0F4793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40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F7ECF-F0A4-89A6-6E41-3DC2862B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80E8CD-78C9-F52A-6E51-CD2CAC8B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E8645E-38FF-6F56-42AC-006A906A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AAE4FD-18E7-A8AA-C113-6782B5B8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214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49CBE1-77EE-C569-B506-8552A793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E82006-9972-9FE5-13D4-50BD4C11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806139-169F-7E79-90EF-9EDB394C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421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3D638-47B3-04FD-31D0-7E34C715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2EE6D-EDAD-A515-C037-E69E8FD6A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474D50-DBAA-A149-9AC1-884797F47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C02654-99FE-9F93-8E41-BD642C7C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96E53E-4965-9E3A-C2F6-D48BD9AD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FA2311-E7D2-B9DF-F1F1-0359321C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235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749FA-749B-6264-4BD6-374B2D31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A43857-FE84-7B98-6D42-2809505B5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3BE58-04FC-A8D9-1E42-39637A855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F347E-9412-BF7F-0F3B-09D7A39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0BA56D-88CD-D0E6-2840-A5E97B62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799FC8-EF6C-C741-4C6B-A0ACF06D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99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2CE489-345C-F861-263C-AFB30B75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CAC17-7FD7-B08F-8D8D-863B7A3E0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19E2FC-0B26-5A61-02F3-BE4E66926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43A4-B4B0-4D00-926E-FA4219E1C6A5}" type="datetimeFigureOut">
              <a:rPr lang="es-PE" smtClean="0"/>
              <a:t>9/07/2022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A46B9-3E0E-4C81-D74F-718E6C2A4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2A0805-790D-9F55-F204-84579626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6097-F193-494D-BDFC-AA7BD7F5D5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30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A8C10-807E-8899-C08F-051CDBA4F4D2}"/>
              </a:ext>
            </a:extLst>
          </p:cNvPr>
          <p:cNvSpPr txBox="1"/>
          <p:nvPr/>
        </p:nvSpPr>
        <p:spPr>
          <a:xfrm>
            <a:off x="8646289" y="224921"/>
            <a:ext cx="4136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0" i="0" u="sng" dirty="0">
                <a:effectLst/>
                <a:latin typeface="Bahnschrift Light SemiCondensed" panose="020B0502040204020203" pitchFamily="34" charset="0"/>
              </a:rPr>
              <a:t>Five Nights at Freddy’s </a:t>
            </a:r>
          </a:p>
          <a:p>
            <a:r>
              <a:rPr lang="es-PE" sz="2000" dirty="0">
                <a:latin typeface="Manticore"/>
              </a:rPr>
              <a:t>Un resumen cronológico de las primeras sagas </a:t>
            </a:r>
          </a:p>
        </p:txBody>
      </p:sp>
    </p:spTree>
    <p:extLst>
      <p:ext uri="{BB962C8B-B14F-4D97-AF65-F5344CB8AC3E}">
        <p14:creationId xmlns:p14="http://schemas.microsoft.com/office/powerpoint/2010/main" val="272047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74B682-8D9B-F449-68AD-C630BD595541}"/>
              </a:ext>
            </a:extLst>
          </p:cNvPr>
          <p:cNvSpPr txBox="1"/>
          <p:nvPr/>
        </p:nvSpPr>
        <p:spPr>
          <a:xfrm rot="228247">
            <a:off x="1027726" y="956248"/>
            <a:ext cx="68869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chemeClr val="bg1"/>
                </a:solidFill>
              </a:rPr>
              <a:t>-Las Pizzerías</a:t>
            </a:r>
          </a:p>
          <a:p>
            <a:r>
              <a:rPr lang="es-PE" sz="2800" dirty="0">
                <a:solidFill>
                  <a:schemeClr val="bg1"/>
                </a:solidFill>
              </a:rPr>
              <a:t>-Los Sucesos</a:t>
            </a:r>
          </a:p>
          <a:p>
            <a:r>
              <a:rPr lang="es-PE" sz="2800" dirty="0">
                <a:solidFill>
                  <a:schemeClr val="bg1"/>
                </a:solidFill>
              </a:rPr>
              <a:t>-Los Animatrónicos </a:t>
            </a:r>
          </a:p>
          <a:p>
            <a:r>
              <a:rPr lang="es-PE" sz="2800" dirty="0">
                <a:solidFill>
                  <a:schemeClr val="bg1"/>
                </a:solidFill>
              </a:rPr>
              <a:t>-Los Guardias de seguridad</a:t>
            </a:r>
          </a:p>
          <a:p>
            <a:r>
              <a:rPr lang="es-PE" sz="28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4C6D46-9D7F-0859-C9A3-17F575D2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3680">
            <a:off x="8215521" y="3366423"/>
            <a:ext cx="2980481" cy="2980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820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D7DD713-9633-7806-2EBF-D43724A4FC9C}"/>
              </a:ext>
            </a:extLst>
          </p:cNvPr>
          <p:cNvSpPr/>
          <p:nvPr/>
        </p:nvSpPr>
        <p:spPr>
          <a:xfrm>
            <a:off x="9798756" y="2658532"/>
            <a:ext cx="2393244" cy="211102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8A2408B-A859-6FCA-98AA-8DC75E345109}"/>
              </a:ext>
            </a:extLst>
          </p:cNvPr>
          <p:cNvSpPr/>
          <p:nvPr/>
        </p:nvSpPr>
        <p:spPr>
          <a:xfrm>
            <a:off x="1501422" y="3160888"/>
            <a:ext cx="8602134" cy="109502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34A2D44-2782-37EA-357F-87B77DB69B50}"/>
              </a:ext>
            </a:extLst>
          </p:cNvPr>
          <p:cNvSpPr/>
          <p:nvPr/>
        </p:nvSpPr>
        <p:spPr>
          <a:xfrm rot="10800000">
            <a:off x="-141111" y="2556932"/>
            <a:ext cx="1930400" cy="230293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CA6D42-4CDC-5F4E-FA3F-6194AEBCD648}"/>
              </a:ext>
            </a:extLst>
          </p:cNvPr>
          <p:cNvCxnSpPr/>
          <p:nvPr/>
        </p:nvCxnSpPr>
        <p:spPr>
          <a:xfrm flipV="1">
            <a:off x="1117600" y="1998133"/>
            <a:ext cx="0" cy="116275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BAB9E272-B549-4F3E-355D-ACCD893D7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5" y="128312"/>
            <a:ext cx="2157589" cy="17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01D02A9-7BE6-6281-9C1E-967B4A42E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6" t="10349" r="6335"/>
          <a:stretch/>
        </p:blipFill>
        <p:spPr>
          <a:xfrm>
            <a:off x="1027289" y="4859865"/>
            <a:ext cx="2099733" cy="1742018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9DC012F-FDDE-480C-963A-FE847CC12D91}"/>
              </a:ext>
            </a:extLst>
          </p:cNvPr>
          <p:cNvCxnSpPr/>
          <p:nvPr/>
        </p:nvCxnSpPr>
        <p:spPr>
          <a:xfrm>
            <a:off x="2077156" y="4255911"/>
            <a:ext cx="0" cy="603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1AFFF20-1A2A-11B4-564B-F48A1A292366}"/>
              </a:ext>
            </a:extLst>
          </p:cNvPr>
          <p:cNvCxnSpPr/>
          <p:nvPr/>
        </p:nvCxnSpPr>
        <p:spPr>
          <a:xfrm flipV="1">
            <a:off x="3770489" y="1975554"/>
            <a:ext cx="0" cy="1365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E3F3839-895D-BC06-1684-00ED4C4CE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545" y="225776"/>
            <a:ext cx="1298221" cy="1298221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2D5F7BA-7E4A-8512-0C59-74661C4FC61E}"/>
              </a:ext>
            </a:extLst>
          </p:cNvPr>
          <p:cNvCxnSpPr/>
          <p:nvPr/>
        </p:nvCxnSpPr>
        <p:spPr>
          <a:xfrm flipV="1">
            <a:off x="3770489" y="1490133"/>
            <a:ext cx="643467" cy="428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47CFA7F-C96C-0209-5B84-32546F9EE7A0}"/>
              </a:ext>
            </a:extLst>
          </p:cNvPr>
          <p:cNvCxnSpPr/>
          <p:nvPr/>
        </p:nvCxnSpPr>
        <p:spPr>
          <a:xfrm flipH="1" flipV="1">
            <a:off x="3228622" y="1365956"/>
            <a:ext cx="541867" cy="55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A167A4DF-2402-110E-E3ED-3358CB3FC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606" y="183344"/>
            <a:ext cx="1144411" cy="138308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3A39F70-EFD4-A052-AA48-3DBBB5B8A0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726" b="8694"/>
          <a:stretch/>
        </p:blipFill>
        <p:spPr>
          <a:xfrm>
            <a:off x="4520494" y="4925482"/>
            <a:ext cx="2247900" cy="1698979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D091915-CB3A-6B15-40E5-48846EC2FAF8}"/>
              </a:ext>
            </a:extLst>
          </p:cNvPr>
          <p:cNvCxnSpPr/>
          <p:nvPr/>
        </p:nvCxnSpPr>
        <p:spPr>
          <a:xfrm>
            <a:off x="5456766" y="4255911"/>
            <a:ext cx="0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1A774B04-7D33-8FC7-E73C-BD8CD847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12" t="19039" r="7813" b="14757"/>
          <a:stretch/>
        </p:blipFill>
        <p:spPr>
          <a:xfrm>
            <a:off x="6269446" y="261003"/>
            <a:ext cx="2425817" cy="1876677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E8B522B-ABB3-D96C-F39C-F44FD785E4EE}"/>
              </a:ext>
            </a:extLst>
          </p:cNvPr>
          <p:cNvCxnSpPr>
            <a:stCxn id="23" idx="2"/>
          </p:cNvCxnSpPr>
          <p:nvPr/>
        </p:nvCxnSpPr>
        <p:spPr>
          <a:xfrm>
            <a:off x="7482355" y="2137680"/>
            <a:ext cx="69912" cy="1023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F452FC11-9128-6881-7720-4C004807B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043" y="4938333"/>
            <a:ext cx="2393245" cy="1455297"/>
          </a:xfrm>
          <a:prstGeom prst="rect">
            <a:avLst/>
          </a:prstGeom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42E8693-B94D-AB90-2564-6FC3F6F89147}"/>
              </a:ext>
            </a:extLst>
          </p:cNvPr>
          <p:cNvCxnSpPr>
            <a:cxnSpLocks/>
          </p:cNvCxnSpPr>
          <p:nvPr/>
        </p:nvCxnSpPr>
        <p:spPr>
          <a:xfrm>
            <a:off x="9335911" y="4255911"/>
            <a:ext cx="0" cy="603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6CAE248-1FD4-2B55-0A50-C703D953C624}"/>
              </a:ext>
            </a:extLst>
          </p:cNvPr>
          <p:cNvCxnSpPr/>
          <p:nvPr/>
        </p:nvCxnSpPr>
        <p:spPr>
          <a:xfrm flipV="1">
            <a:off x="10679288" y="1998133"/>
            <a:ext cx="0" cy="1162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6CBFD70-95D6-5596-48E7-3E6F1FD6318E}"/>
              </a:ext>
            </a:extLst>
          </p:cNvPr>
          <p:cNvCxnSpPr>
            <a:cxnSpLocks/>
          </p:cNvCxnSpPr>
          <p:nvPr/>
        </p:nvCxnSpPr>
        <p:spPr>
          <a:xfrm flipV="1">
            <a:off x="10679288" y="1365956"/>
            <a:ext cx="652327" cy="609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214D8FE-973D-F2F2-05AA-9059D5FAA7C7}"/>
              </a:ext>
            </a:extLst>
          </p:cNvPr>
          <p:cNvCxnSpPr/>
          <p:nvPr/>
        </p:nvCxnSpPr>
        <p:spPr>
          <a:xfrm flipH="1" flipV="1">
            <a:off x="9816394" y="1365956"/>
            <a:ext cx="862894" cy="609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A22BB0EE-D08A-F10A-E3FD-32B8162A2D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5570" y="488243"/>
            <a:ext cx="1332089" cy="99906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08149196-4041-F7CC-FDDB-974EED3582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6510" y="447037"/>
            <a:ext cx="1064492" cy="10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0CB12E-A283-5F16-BECF-C895AAFEF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8" t="43511" r="35289" b="10087"/>
          <a:stretch/>
        </p:blipFill>
        <p:spPr>
          <a:xfrm>
            <a:off x="0" y="0"/>
            <a:ext cx="405114" cy="4399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D1E923-71EF-8A7E-62A2-872090C49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351" y="4143737"/>
            <a:ext cx="3032391" cy="22217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BFF654-2CEE-DB58-A1B1-86DDDE9F9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768" y="6131567"/>
            <a:ext cx="2403555" cy="815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EA887F-3F4C-ADE9-B12E-E4751403C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9926" y="59074"/>
            <a:ext cx="1989837" cy="265518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8175893-0FDA-8581-9850-811756CA0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6804"/>
            <a:ext cx="2210765" cy="25599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7BFDA4-183F-F483-D717-B12DF832F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4188"/>
            <a:ext cx="1711291" cy="25581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BF1F24-E775-8DCB-9B8F-9BB8CBD65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0351" y="1805167"/>
            <a:ext cx="609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1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Bahnschrift Light SemiCondensed</vt:lpstr>
      <vt:lpstr>Calibri</vt:lpstr>
      <vt:lpstr>Calibri Light</vt:lpstr>
      <vt:lpstr>Manticore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Marita Dominguez</dc:creator>
  <cp:lastModifiedBy>Marita Dominguez</cp:lastModifiedBy>
  <cp:revision>2</cp:revision>
  <dcterms:created xsi:type="dcterms:W3CDTF">2022-07-06T20:35:01Z</dcterms:created>
  <dcterms:modified xsi:type="dcterms:W3CDTF">2022-07-09T14:34:54Z</dcterms:modified>
</cp:coreProperties>
</file>