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Proxima Nova"/>
      <p:regular r:id="rId15"/>
      <p:bold r:id="rId16"/>
      <p:italic r:id="rId17"/>
      <p:boldItalic r:id="rId18"/>
    </p:embeddedFont>
    <p:embeddedFont>
      <p:font typeface="Lobster"/>
      <p:regular r:id="rId19"/>
    </p:embeddedFont>
    <p:embeddedFont>
      <p:font typeface="Fira Sans Extra Condensed Medium"/>
      <p:regular r:id="rId20"/>
      <p:bold r:id="rId21"/>
      <p:italic r:id="rId22"/>
      <p:boldItalic r:id="rId23"/>
    </p:embeddedFont>
    <p:embeddedFont>
      <p:font typeface="Proxima Nova Semibold"/>
      <p:regular r:id="rId24"/>
      <p:bold r:id="rId25"/>
      <p:boldItalic r:id="rId26"/>
    </p:embeddedFont>
    <p:embeddedFont>
      <p:font typeface="Fira Sans Extra Condensed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regular.fntdata"/><Relationship Id="rId22" Type="http://schemas.openxmlformats.org/officeDocument/2006/relationships/font" Target="fonts/FiraSansExtraCondensedMedium-italic.fntdata"/><Relationship Id="rId21" Type="http://schemas.openxmlformats.org/officeDocument/2006/relationships/font" Target="fonts/FiraSansExtraCondensedMedium-bold.fntdata"/><Relationship Id="rId24" Type="http://schemas.openxmlformats.org/officeDocument/2006/relationships/font" Target="fonts/ProximaNovaSemibold-regular.fntdata"/><Relationship Id="rId23" Type="http://schemas.openxmlformats.org/officeDocument/2006/relationships/font" Target="fonts/FiraSansExtraCondensed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roximaNovaSemibold-boldItalic.fntdata"/><Relationship Id="rId25" Type="http://schemas.openxmlformats.org/officeDocument/2006/relationships/font" Target="fonts/ProximaNovaSemibold-bold.fntdata"/><Relationship Id="rId28" Type="http://schemas.openxmlformats.org/officeDocument/2006/relationships/font" Target="fonts/FiraSansExtraCondensedSemiBold-bold.fntdata"/><Relationship Id="rId27" Type="http://schemas.openxmlformats.org/officeDocument/2006/relationships/font" Target="fonts/FiraSansExtraCondensed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FiraSansExtraCondensedSemiBold-boldItalic.fntdata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ProximaNova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Lobster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a3fb9f80e_0_3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aa3fb9f80e_0_3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035dfd118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035dfd11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e4eebe7bb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e4eebe7bb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035dfd118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035dfd118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29daea7e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29daea7e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57200" y="1311331"/>
            <a:ext cx="43185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57200" y="3491675"/>
            <a:ext cx="4318500" cy="3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ru.org/lac/es/conoce-a-dios/jesus-realmente-resucit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" type="subTitle"/>
          </p:nvPr>
        </p:nvSpPr>
        <p:spPr>
          <a:xfrm>
            <a:off x="457200" y="3491675"/>
            <a:ext cx="4318500" cy="3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Presentado por </a:t>
            </a:r>
            <a:r>
              <a:rPr lang="en"/>
              <a:t>Aarón</a:t>
            </a:r>
            <a:r>
              <a:rPr lang="en"/>
              <a:t> Peña Sanchez</a:t>
            </a:r>
            <a:endParaRPr/>
          </a:p>
        </p:txBody>
      </p:sp>
      <p:sp>
        <p:nvSpPr>
          <p:cNvPr id="56" name="Google Shape;56;p15"/>
          <p:cNvSpPr txBox="1"/>
          <p:nvPr>
            <p:ph type="ctrTitle"/>
          </p:nvPr>
        </p:nvSpPr>
        <p:spPr>
          <a:xfrm>
            <a:off x="457200" y="1311327"/>
            <a:ext cx="4318500" cy="152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Significado de la </a:t>
            </a:r>
            <a:r>
              <a:rPr lang="en" sz="5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resurrección de Jesucristo</a:t>
            </a:r>
            <a:r>
              <a:rPr lang="en" sz="5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5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chemeClr val="dk1"/>
              </a:solidFill>
            </a:endParaRPr>
          </a:p>
        </p:txBody>
      </p:sp>
      <p:grpSp>
        <p:nvGrpSpPr>
          <p:cNvPr id="57" name="Google Shape;57;p15"/>
          <p:cNvGrpSpPr/>
          <p:nvPr/>
        </p:nvGrpSpPr>
        <p:grpSpPr>
          <a:xfrm>
            <a:off x="5355784" y="413714"/>
            <a:ext cx="3637478" cy="4535980"/>
            <a:chOff x="2990150" y="911125"/>
            <a:chExt cx="3155342" cy="3822026"/>
          </a:xfrm>
        </p:grpSpPr>
        <p:sp>
          <p:nvSpPr>
            <p:cNvPr id="58" name="Google Shape;58;p15"/>
            <p:cNvSpPr/>
            <p:nvPr/>
          </p:nvSpPr>
          <p:spPr>
            <a:xfrm>
              <a:off x="3371742" y="2078103"/>
              <a:ext cx="97023" cy="510121"/>
            </a:xfrm>
            <a:custGeom>
              <a:rect b="b" l="l" r="r" t="t"/>
              <a:pathLst>
                <a:path extrusionOk="0" h="8296" w="1578">
                  <a:moveTo>
                    <a:pt x="52" y="1"/>
                  </a:moveTo>
                  <a:cubicBezTo>
                    <a:pt x="52" y="1"/>
                    <a:pt x="0" y="7642"/>
                    <a:pt x="1154" y="8295"/>
                  </a:cubicBezTo>
                  <a:cubicBezTo>
                    <a:pt x="1154" y="8295"/>
                    <a:pt x="1577" y="718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720930" y="4223046"/>
              <a:ext cx="1545856" cy="181703"/>
            </a:xfrm>
            <a:custGeom>
              <a:rect b="b" l="l" r="r" t="t"/>
              <a:pathLst>
                <a:path extrusionOk="0" h="2955" w="25142">
                  <a:moveTo>
                    <a:pt x="25142" y="1"/>
                  </a:moveTo>
                  <a:lnTo>
                    <a:pt x="1" y="245"/>
                  </a:lnTo>
                  <a:cubicBezTo>
                    <a:pt x="1" y="245"/>
                    <a:pt x="7247" y="2954"/>
                    <a:pt x="14600" y="2954"/>
                  </a:cubicBezTo>
                  <a:cubicBezTo>
                    <a:pt x="18419" y="2954"/>
                    <a:pt x="22267" y="2223"/>
                    <a:pt x="25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349211" y="4167092"/>
              <a:ext cx="299616" cy="443097"/>
            </a:xfrm>
            <a:custGeom>
              <a:rect b="b" l="l" r="r" t="t"/>
              <a:pathLst>
                <a:path extrusionOk="0" h="7206" w="4873">
                  <a:moveTo>
                    <a:pt x="2219" y="1"/>
                  </a:moveTo>
                  <a:cubicBezTo>
                    <a:pt x="2219" y="1"/>
                    <a:pt x="1" y="6167"/>
                    <a:pt x="2757" y="7206"/>
                  </a:cubicBezTo>
                  <a:cubicBezTo>
                    <a:pt x="2757" y="7206"/>
                    <a:pt x="4873" y="2962"/>
                    <a:pt x="4834" y="1193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4323201" y="4181296"/>
              <a:ext cx="216058" cy="542895"/>
            </a:xfrm>
            <a:custGeom>
              <a:rect b="b" l="l" r="r" t="t"/>
              <a:pathLst>
                <a:path extrusionOk="0" h="8829" w="3514">
                  <a:moveTo>
                    <a:pt x="1365" y="0"/>
                  </a:moveTo>
                  <a:cubicBezTo>
                    <a:pt x="1091" y="0"/>
                    <a:pt x="841" y="174"/>
                    <a:pt x="680" y="641"/>
                  </a:cubicBezTo>
                  <a:cubicBezTo>
                    <a:pt x="680" y="641"/>
                    <a:pt x="1" y="2590"/>
                    <a:pt x="360" y="4167"/>
                  </a:cubicBezTo>
                  <a:cubicBezTo>
                    <a:pt x="731" y="5770"/>
                    <a:pt x="988" y="8821"/>
                    <a:pt x="988" y="8821"/>
                  </a:cubicBezTo>
                  <a:cubicBezTo>
                    <a:pt x="988" y="8821"/>
                    <a:pt x="1094" y="8829"/>
                    <a:pt x="1259" y="8829"/>
                  </a:cubicBezTo>
                  <a:cubicBezTo>
                    <a:pt x="1737" y="8829"/>
                    <a:pt x="2709" y="8765"/>
                    <a:pt x="3052" y="8270"/>
                  </a:cubicBezTo>
                  <a:cubicBezTo>
                    <a:pt x="3513" y="7616"/>
                    <a:pt x="2860" y="1847"/>
                    <a:pt x="2847" y="1372"/>
                  </a:cubicBezTo>
                  <a:cubicBezTo>
                    <a:pt x="2838" y="1027"/>
                    <a:pt x="2031" y="0"/>
                    <a:pt x="1365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472985" y="4655429"/>
              <a:ext cx="21335" cy="57247"/>
            </a:xfrm>
            <a:custGeom>
              <a:rect b="b" l="l" r="r" t="t"/>
              <a:pathLst>
                <a:path extrusionOk="0" h="931" w="347">
                  <a:moveTo>
                    <a:pt x="59" y="1"/>
                  </a:moveTo>
                  <a:cubicBezTo>
                    <a:pt x="18" y="1"/>
                    <a:pt x="1" y="42"/>
                    <a:pt x="1" y="84"/>
                  </a:cubicBezTo>
                  <a:cubicBezTo>
                    <a:pt x="1" y="302"/>
                    <a:pt x="1" y="853"/>
                    <a:pt x="219" y="930"/>
                  </a:cubicBezTo>
                  <a:lnTo>
                    <a:pt x="257" y="930"/>
                  </a:lnTo>
                  <a:cubicBezTo>
                    <a:pt x="283" y="930"/>
                    <a:pt x="321" y="918"/>
                    <a:pt x="334" y="879"/>
                  </a:cubicBezTo>
                  <a:cubicBezTo>
                    <a:pt x="347" y="828"/>
                    <a:pt x="334" y="789"/>
                    <a:pt x="283" y="777"/>
                  </a:cubicBezTo>
                  <a:cubicBezTo>
                    <a:pt x="219" y="751"/>
                    <a:pt x="167" y="456"/>
                    <a:pt x="167" y="97"/>
                  </a:cubicBezTo>
                  <a:cubicBezTo>
                    <a:pt x="167" y="46"/>
                    <a:pt x="142" y="7"/>
                    <a:pt x="90" y="7"/>
                  </a:cubicBezTo>
                  <a:cubicBezTo>
                    <a:pt x="79" y="3"/>
                    <a:pt x="68" y="1"/>
                    <a:pt x="59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442241" y="4676334"/>
              <a:ext cx="16601" cy="46609"/>
            </a:xfrm>
            <a:custGeom>
              <a:rect b="b" l="l" r="r" t="t"/>
              <a:pathLst>
                <a:path extrusionOk="0" h="758" w="270">
                  <a:moveTo>
                    <a:pt x="78" y="1"/>
                  </a:moveTo>
                  <a:cubicBezTo>
                    <a:pt x="26" y="13"/>
                    <a:pt x="1" y="39"/>
                    <a:pt x="1" y="90"/>
                  </a:cubicBezTo>
                  <a:cubicBezTo>
                    <a:pt x="1" y="116"/>
                    <a:pt x="13" y="513"/>
                    <a:pt x="90" y="706"/>
                  </a:cubicBezTo>
                  <a:cubicBezTo>
                    <a:pt x="116" y="731"/>
                    <a:pt x="142" y="757"/>
                    <a:pt x="180" y="757"/>
                  </a:cubicBezTo>
                  <a:cubicBezTo>
                    <a:pt x="180" y="757"/>
                    <a:pt x="193" y="757"/>
                    <a:pt x="206" y="731"/>
                  </a:cubicBezTo>
                  <a:cubicBezTo>
                    <a:pt x="257" y="719"/>
                    <a:pt x="270" y="667"/>
                    <a:pt x="257" y="616"/>
                  </a:cubicBezTo>
                  <a:cubicBezTo>
                    <a:pt x="206" y="488"/>
                    <a:pt x="180" y="193"/>
                    <a:pt x="180" y="78"/>
                  </a:cubicBezTo>
                  <a:cubicBezTo>
                    <a:pt x="154" y="26"/>
                    <a:pt x="129" y="1"/>
                    <a:pt x="78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15433" y="4681868"/>
              <a:ext cx="16601" cy="46548"/>
            </a:xfrm>
            <a:custGeom>
              <a:rect b="b" l="l" r="r" t="t"/>
              <a:pathLst>
                <a:path extrusionOk="0" h="757" w="270">
                  <a:moveTo>
                    <a:pt x="78" y="0"/>
                  </a:moveTo>
                  <a:cubicBezTo>
                    <a:pt x="39" y="26"/>
                    <a:pt x="1" y="52"/>
                    <a:pt x="1" y="103"/>
                  </a:cubicBezTo>
                  <a:cubicBezTo>
                    <a:pt x="1" y="116"/>
                    <a:pt x="14" y="513"/>
                    <a:pt x="103" y="706"/>
                  </a:cubicBezTo>
                  <a:cubicBezTo>
                    <a:pt x="116" y="744"/>
                    <a:pt x="142" y="757"/>
                    <a:pt x="180" y="757"/>
                  </a:cubicBezTo>
                  <a:cubicBezTo>
                    <a:pt x="180" y="757"/>
                    <a:pt x="193" y="757"/>
                    <a:pt x="206" y="744"/>
                  </a:cubicBezTo>
                  <a:cubicBezTo>
                    <a:pt x="257" y="718"/>
                    <a:pt x="270" y="680"/>
                    <a:pt x="257" y="629"/>
                  </a:cubicBezTo>
                  <a:cubicBezTo>
                    <a:pt x="206" y="500"/>
                    <a:pt x="180" y="193"/>
                    <a:pt x="180" y="77"/>
                  </a:cubicBezTo>
                  <a:cubicBezTo>
                    <a:pt x="167" y="39"/>
                    <a:pt x="129" y="0"/>
                    <a:pt x="78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4391022" y="4686603"/>
              <a:ext cx="16601" cy="46548"/>
            </a:xfrm>
            <a:custGeom>
              <a:rect b="b" l="l" r="r" t="t"/>
              <a:pathLst>
                <a:path extrusionOk="0" h="757" w="270">
                  <a:moveTo>
                    <a:pt x="77" y="0"/>
                  </a:moveTo>
                  <a:cubicBezTo>
                    <a:pt x="26" y="26"/>
                    <a:pt x="0" y="52"/>
                    <a:pt x="0" y="103"/>
                  </a:cubicBezTo>
                  <a:cubicBezTo>
                    <a:pt x="0" y="116"/>
                    <a:pt x="13" y="526"/>
                    <a:pt x="90" y="718"/>
                  </a:cubicBezTo>
                  <a:cubicBezTo>
                    <a:pt x="116" y="744"/>
                    <a:pt x="141" y="757"/>
                    <a:pt x="180" y="757"/>
                  </a:cubicBezTo>
                  <a:cubicBezTo>
                    <a:pt x="180" y="757"/>
                    <a:pt x="193" y="757"/>
                    <a:pt x="205" y="744"/>
                  </a:cubicBezTo>
                  <a:cubicBezTo>
                    <a:pt x="257" y="731"/>
                    <a:pt x="269" y="680"/>
                    <a:pt x="257" y="629"/>
                  </a:cubicBezTo>
                  <a:cubicBezTo>
                    <a:pt x="205" y="500"/>
                    <a:pt x="180" y="193"/>
                    <a:pt x="180" y="90"/>
                  </a:cubicBezTo>
                  <a:cubicBezTo>
                    <a:pt x="154" y="39"/>
                    <a:pt x="128" y="0"/>
                    <a:pt x="77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2990150" y="2020674"/>
              <a:ext cx="428919" cy="227329"/>
            </a:xfrm>
            <a:custGeom>
              <a:rect b="b" l="l" r="r" t="t"/>
              <a:pathLst>
                <a:path extrusionOk="0" h="3697" w="6976">
                  <a:moveTo>
                    <a:pt x="2220" y="1"/>
                  </a:moveTo>
                  <a:cubicBezTo>
                    <a:pt x="2171" y="1"/>
                    <a:pt x="2131" y="12"/>
                    <a:pt x="2104" y="37"/>
                  </a:cubicBezTo>
                  <a:cubicBezTo>
                    <a:pt x="1937" y="191"/>
                    <a:pt x="2053" y="383"/>
                    <a:pt x="2232" y="524"/>
                  </a:cubicBezTo>
                  <a:cubicBezTo>
                    <a:pt x="2412" y="678"/>
                    <a:pt x="2989" y="960"/>
                    <a:pt x="2989" y="960"/>
                  </a:cubicBezTo>
                  <a:lnTo>
                    <a:pt x="3091" y="1063"/>
                  </a:lnTo>
                  <a:lnTo>
                    <a:pt x="2706" y="1191"/>
                  </a:lnTo>
                  <a:lnTo>
                    <a:pt x="2681" y="1191"/>
                  </a:lnTo>
                  <a:cubicBezTo>
                    <a:pt x="2681" y="1191"/>
                    <a:pt x="2157" y="1369"/>
                    <a:pt x="1838" y="1369"/>
                  </a:cubicBezTo>
                  <a:cubicBezTo>
                    <a:pt x="1794" y="1369"/>
                    <a:pt x="1754" y="1365"/>
                    <a:pt x="1719" y="1358"/>
                  </a:cubicBezTo>
                  <a:cubicBezTo>
                    <a:pt x="1497" y="1305"/>
                    <a:pt x="923" y="1111"/>
                    <a:pt x="702" y="1111"/>
                  </a:cubicBezTo>
                  <a:cubicBezTo>
                    <a:pt x="656" y="1111"/>
                    <a:pt x="626" y="1120"/>
                    <a:pt x="617" y="1140"/>
                  </a:cubicBezTo>
                  <a:cubicBezTo>
                    <a:pt x="591" y="1255"/>
                    <a:pt x="617" y="1447"/>
                    <a:pt x="1309" y="1678"/>
                  </a:cubicBezTo>
                  <a:cubicBezTo>
                    <a:pt x="1668" y="1804"/>
                    <a:pt x="1990" y="1842"/>
                    <a:pt x="2225" y="1842"/>
                  </a:cubicBezTo>
                  <a:cubicBezTo>
                    <a:pt x="2301" y="1842"/>
                    <a:pt x="2368" y="1838"/>
                    <a:pt x="2424" y="1832"/>
                  </a:cubicBezTo>
                  <a:lnTo>
                    <a:pt x="2424" y="1832"/>
                  </a:lnTo>
                  <a:cubicBezTo>
                    <a:pt x="2177" y="1866"/>
                    <a:pt x="1702" y="1939"/>
                    <a:pt x="1494" y="1939"/>
                  </a:cubicBezTo>
                  <a:cubicBezTo>
                    <a:pt x="1465" y="1939"/>
                    <a:pt x="1442" y="1938"/>
                    <a:pt x="1424" y="1935"/>
                  </a:cubicBezTo>
                  <a:cubicBezTo>
                    <a:pt x="1232" y="1909"/>
                    <a:pt x="540" y="1729"/>
                    <a:pt x="399" y="1665"/>
                  </a:cubicBezTo>
                  <a:cubicBezTo>
                    <a:pt x="345" y="1640"/>
                    <a:pt x="283" y="1626"/>
                    <a:pt x="225" y="1626"/>
                  </a:cubicBezTo>
                  <a:cubicBezTo>
                    <a:pt x="104" y="1626"/>
                    <a:pt x="1" y="1689"/>
                    <a:pt x="27" y="1845"/>
                  </a:cubicBezTo>
                  <a:cubicBezTo>
                    <a:pt x="53" y="2063"/>
                    <a:pt x="745" y="2345"/>
                    <a:pt x="1450" y="2473"/>
                  </a:cubicBezTo>
                  <a:cubicBezTo>
                    <a:pt x="1615" y="2501"/>
                    <a:pt x="1770" y="2512"/>
                    <a:pt x="1910" y="2512"/>
                  </a:cubicBezTo>
                  <a:cubicBezTo>
                    <a:pt x="2151" y="2512"/>
                    <a:pt x="2351" y="2480"/>
                    <a:pt x="2489" y="2447"/>
                  </a:cubicBezTo>
                  <a:lnTo>
                    <a:pt x="2489" y="2486"/>
                  </a:lnTo>
                  <a:cubicBezTo>
                    <a:pt x="2303" y="2551"/>
                    <a:pt x="2034" y="2635"/>
                    <a:pt x="1856" y="2635"/>
                  </a:cubicBezTo>
                  <a:cubicBezTo>
                    <a:pt x="1824" y="2635"/>
                    <a:pt x="1796" y="2633"/>
                    <a:pt x="1771" y="2627"/>
                  </a:cubicBezTo>
                  <a:cubicBezTo>
                    <a:pt x="1559" y="2576"/>
                    <a:pt x="965" y="2438"/>
                    <a:pt x="697" y="2438"/>
                  </a:cubicBezTo>
                  <a:cubicBezTo>
                    <a:pt x="625" y="2438"/>
                    <a:pt x="576" y="2448"/>
                    <a:pt x="565" y="2473"/>
                  </a:cubicBezTo>
                  <a:cubicBezTo>
                    <a:pt x="540" y="2601"/>
                    <a:pt x="565" y="2768"/>
                    <a:pt x="1271" y="2999"/>
                  </a:cubicBezTo>
                  <a:cubicBezTo>
                    <a:pt x="1604" y="3101"/>
                    <a:pt x="2000" y="3130"/>
                    <a:pt x="2333" y="3130"/>
                  </a:cubicBezTo>
                  <a:cubicBezTo>
                    <a:pt x="2500" y="3130"/>
                    <a:pt x="2651" y="3123"/>
                    <a:pt x="2771" y="3114"/>
                  </a:cubicBezTo>
                  <a:cubicBezTo>
                    <a:pt x="2771" y="3127"/>
                    <a:pt x="2783" y="3127"/>
                    <a:pt x="2783" y="3140"/>
                  </a:cubicBezTo>
                  <a:cubicBezTo>
                    <a:pt x="2621" y="3194"/>
                    <a:pt x="2385" y="3248"/>
                    <a:pt x="2223" y="3248"/>
                  </a:cubicBezTo>
                  <a:cubicBezTo>
                    <a:pt x="2193" y="3248"/>
                    <a:pt x="2166" y="3246"/>
                    <a:pt x="2142" y="3242"/>
                  </a:cubicBezTo>
                  <a:cubicBezTo>
                    <a:pt x="1926" y="3201"/>
                    <a:pt x="1311" y="3060"/>
                    <a:pt x="1052" y="3060"/>
                  </a:cubicBezTo>
                  <a:cubicBezTo>
                    <a:pt x="989" y="3060"/>
                    <a:pt x="947" y="3068"/>
                    <a:pt x="937" y="3088"/>
                  </a:cubicBezTo>
                  <a:cubicBezTo>
                    <a:pt x="886" y="3204"/>
                    <a:pt x="924" y="3396"/>
                    <a:pt x="1591" y="3601"/>
                  </a:cubicBezTo>
                  <a:cubicBezTo>
                    <a:pt x="1816" y="3671"/>
                    <a:pt x="2095" y="3696"/>
                    <a:pt x="2369" y="3696"/>
                  </a:cubicBezTo>
                  <a:cubicBezTo>
                    <a:pt x="2797" y="3696"/>
                    <a:pt x="3216" y="3635"/>
                    <a:pt x="3412" y="3588"/>
                  </a:cubicBezTo>
                  <a:cubicBezTo>
                    <a:pt x="3835" y="3588"/>
                    <a:pt x="4655" y="3460"/>
                    <a:pt x="5719" y="2704"/>
                  </a:cubicBezTo>
                  <a:cubicBezTo>
                    <a:pt x="5719" y="2704"/>
                    <a:pt x="6271" y="2383"/>
                    <a:pt x="6963" y="2293"/>
                  </a:cubicBezTo>
                  <a:cubicBezTo>
                    <a:pt x="6963" y="2293"/>
                    <a:pt x="6976" y="1268"/>
                    <a:pt x="6706" y="819"/>
                  </a:cubicBezTo>
                  <a:cubicBezTo>
                    <a:pt x="6706" y="819"/>
                    <a:pt x="5988" y="965"/>
                    <a:pt x="5715" y="965"/>
                  </a:cubicBezTo>
                  <a:cubicBezTo>
                    <a:pt x="5664" y="965"/>
                    <a:pt x="5629" y="959"/>
                    <a:pt x="5617" y="947"/>
                  </a:cubicBezTo>
                  <a:cubicBezTo>
                    <a:pt x="5617" y="947"/>
                    <a:pt x="5604" y="947"/>
                    <a:pt x="5565" y="935"/>
                  </a:cubicBezTo>
                  <a:lnTo>
                    <a:pt x="5476" y="845"/>
                  </a:lnTo>
                  <a:cubicBezTo>
                    <a:pt x="4924" y="332"/>
                    <a:pt x="3527" y="332"/>
                    <a:pt x="3258" y="332"/>
                  </a:cubicBezTo>
                  <a:cubicBezTo>
                    <a:pt x="3030" y="332"/>
                    <a:pt x="2489" y="1"/>
                    <a:pt x="2220" y="1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3173075" y="2088802"/>
              <a:ext cx="135636" cy="123656"/>
            </a:xfrm>
            <a:custGeom>
              <a:rect b="b" l="l" r="r" t="t"/>
              <a:pathLst>
                <a:path extrusionOk="0" h="2011" w="2206">
                  <a:moveTo>
                    <a:pt x="47" y="1"/>
                  </a:moveTo>
                  <a:cubicBezTo>
                    <a:pt x="40" y="1"/>
                    <a:pt x="33" y="3"/>
                    <a:pt x="26" y="6"/>
                  </a:cubicBezTo>
                  <a:cubicBezTo>
                    <a:pt x="14" y="32"/>
                    <a:pt x="1" y="57"/>
                    <a:pt x="14" y="83"/>
                  </a:cubicBezTo>
                  <a:cubicBezTo>
                    <a:pt x="283" y="698"/>
                    <a:pt x="667" y="1750"/>
                    <a:pt x="603" y="1942"/>
                  </a:cubicBezTo>
                  <a:cubicBezTo>
                    <a:pt x="590" y="1968"/>
                    <a:pt x="603" y="1980"/>
                    <a:pt x="642" y="2006"/>
                  </a:cubicBezTo>
                  <a:cubicBezTo>
                    <a:pt x="648" y="2009"/>
                    <a:pt x="655" y="2011"/>
                    <a:pt x="663" y="2011"/>
                  </a:cubicBezTo>
                  <a:cubicBezTo>
                    <a:pt x="684" y="2011"/>
                    <a:pt x="706" y="1996"/>
                    <a:pt x="706" y="1968"/>
                  </a:cubicBezTo>
                  <a:cubicBezTo>
                    <a:pt x="783" y="1750"/>
                    <a:pt x="437" y="801"/>
                    <a:pt x="219" y="301"/>
                  </a:cubicBezTo>
                  <a:lnTo>
                    <a:pt x="219" y="301"/>
                  </a:lnTo>
                  <a:cubicBezTo>
                    <a:pt x="483" y="556"/>
                    <a:pt x="972" y="938"/>
                    <a:pt x="1583" y="938"/>
                  </a:cubicBezTo>
                  <a:cubicBezTo>
                    <a:pt x="1772" y="938"/>
                    <a:pt x="1972" y="901"/>
                    <a:pt x="2180" y="814"/>
                  </a:cubicBezTo>
                  <a:lnTo>
                    <a:pt x="2193" y="801"/>
                  </a:lnTo>
                  <a:cubicBezTo>
                    <a:pt x="2206" y="788"/>
                    <a:pt x="2206" y="762"/>
                    <a:pt x="2193" y="750"/>
                  </a:cubicBezTo>
                  <a:cubicBezTo>
                    <a:pt x="2180" y="724"/>
                    <a:pt x="2142" y="724"/>
                    <a:pt x="2129" y="724"/>
                  </a:cubicBezTo>
                  <a:cubicBezTo>
                    <a:pt x="1945" y="804"/>
                    <a:pt x="1759" y="843"/>
                    <a:pt x="1572" y="843"/>
                  </a:cubicBezTo>
                  <a:cubicBezTo>
                    <a:pt x="1278" y="843"/>
                    <a:pt x="983" y="746"/>
                    <a:pt x="693" y="557"/>
                  </a:cubicBezTo>
                  <a:cubicBezTo>
                    <a:pt x="321" y="314"/>
                    <a:pt x="90" y="32"/>
                    <a:pt x="90" y="32"/>
                  </a:cubicBezTo>
                  <a:cubicBezTo>
                    <a:pt x="81" y="13"/>
                    <a:pt x="65" y="1"/>
                    <a:pt x="47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3095847" y="2105711"/>
              <a:ext cx="6333" cy="16110"/>
            </a:xfrm>
            <a:custGeom>
              <a:rect b="b" l="l" r="r" t="t"/>
              <a:pathLst>
                <a:path extrusionOk="0" h="262" w="103">
                  <a:moveTo>
                    <a:pt x="52" y="0"/>
                  </a:moveTo>
                  <a:cubicBezTo>
                    <a:pt x="26" y="0"/>
                    <a:pt x="0" y="13"/>
                    <a:pt x="0" y="39"/>
                  </a:cubicBezTo>
                  <a:lnTo>
                    <a:pt x="0" y="205"/>
                  </a:lnTo>
                  <a:cubicBezTo>
                    <a:pt x="0" y="231"/>
                    <a:pt x="26" y="257"/>
                    <a:pt x="52" y="257"/>
                  </a:cubicBezTo>
                  <a:cubicBezTo>
                    <a:pt x="55" y="260"/>
                    <a:pt x="58" y="262"/>
                    <a:pt x="60" y="262"/>
                  </a:cubicBezTo>
                  <a:cubicBezTo>
                    <a:pt x="66" y="262"/>
                    <a:pt x="71" y="250"/>
                    <a:pt x="90" y="231"/>
                  </a:cubicBezTo>
                  <a:cubicBezTo>
                    <a:pt x="90" y="218"/>
                    <a:pt x="103" y="218"/>
                    <a:pt x="103" y="205"/>
                  </a:cubicBezTo>
                  <a:lnTo>
                    <a:pt x="103" y="39"/>
                  </a:lnTo>
                  <a:cubicBezTo>
                    <a:pt x="103" y="13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3056433" y="2094643"/>
              <a:ext cx="7932" cy="17402"/>
            </a:xfrm>
            <a:custGeom>
              <a:rect b="b" l="l" r="r" t="t"/>
              <a:pathLst>
                <a:path extrusionOk="0" h="283" w="129">
                  <a:moveTo>
                    <a:pt x="90" y="1"/>
                  </a:moveTo>
                  <a:cubicBezTo>
                    <a:pt x="52" y="1"/>
                    <a:pt x="39" y="14"/>
                    <a:pt x="26" y="52"/>
                  </a:cubicBezTo>
                  <a:lnTo>
                    <a:pt x="0" y="219"/>
                  </a:lnTo>
                  <a:cubicBezTo>
                    <a:pt x="0" y="257"/>
                    <a:pt x="26" y="270"/>
                    <a:pt x="52" y="283"/>
                  </a:cubicBezTo>
                  <a:cubicBezTo>
                    <a:pt x="103" y="283"/>
                    <a:pt x="116" y="270"/>
                    <a:pt x="116" y="257"/>
                  </a:cubicBezTo>
                  <a:lnTo>
                    <a:pt x="116" y="244"/>
                  </a:lnTo>
                  <a:lnTo>
                    <a:pt x="128" y="65"/>
                  </a:lnTo>
                  <a:cubicBezTo>
                    <a:pt x="128" y="26"/>
                    <a:pt x="116" y="14"/>
                    <a:pt x="90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3075310" y="2141190"/>
              <a:ext cx="6394" cy="19738"/>
            </a:xfrm>
            <a:custGeom>
              <a:rect b="b" l="l" r="r" t="t"/>
              <a:pathLst>
                <a:path extrusionOk="0" h="321" w="104">
                  <a:moveTo>
                    <a:pt x="65" y="0"/>
                  </a:moveTo>
                  <a:cubicBezTo>
                    <a:pt x="52" y="0"/>
                    <a:pt x="39" y="26"/>
                    <a:pt x="14" y="39"/>
                  </a:cubicBezTo>
                  <a:lnTo>
                    <a:pt x="1" y="282"/>
                  </a:lnTo>
                  <a:cubicBezTo>
                    <a:pt x="1" y="295"/>
                    <a:pt x="14" y="321"/>
                    <a:pt x="39" y="321"/>
                  </a:cubicBezTo>
                  <a:cubicBezTo>
                    <a:pt x="52" y="321"/>
                    <a:pt x="52" y="321"/>
                    <a:pt x="65" y="295"/>
                  </a:cubicBezTo>
                  <a:cubicBezTo>
                    <a:pt x="65" y="282"/>
                    <a:pt x="78" y="282"/>
                    <a:pt x="78" y="269"/>
                  </a:cubicBezTo>
                  <a:lnTo>
                    <a:pt x="104" y="26"/>
                  </a:lnTo>
                  <a:cubicBezTo>
                    <a:pt x="104" y="13"/>
                    <a:pt x="78" y="0"/>
                    <a:pt x="65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3031961" y="2130921"/>
              <a:ext cx="7194" cy="19738"/>
            </a:xfrm>
            <a:custGeom>
              <a:rect b="b" l="l" r="r" t="t"/>
              <a:pathLst>
                <a:path extrusionOk="0" h="321" w="117">
                  <a:moveTo>
                    <a:pt x="65" y="0"/>
                  </a:moveTo>
                  <a:cubicBezTo>
                    <a:pt x="39" y="0"/>
                    <a:pt x="14" y="13"/>
                    <a:pt x="14" y="39"/>
                  </a:cubicBezTo>
                  <a:lnTo>
                    <a:pt x="1" y="270"/>
                  </a:lnTo>
                  <a:cubicBezTo>
                    <a:pt x="1" y="308"/>
                    <a:pt x="14" y="321"/>
                    <a:pt x="52" y="321"/>
                  </a:cubicBezTo>
                  <a:cubicBezTo>
                    <a:pt x="65" y="321"/>
                    <a:pt x="78" y="321"/>
                    <a:pt x="103" y="308"/>
                  </a:cubicBezTo>
                  <a:lnTo>
                    <a:pt x="103" y="295"/>
                  </a:lnTo>
                  <a:lnTo>
                    <a:pt x="116" y="52"/>
                  </a:lnTo>
                  <a:cubicBezTo>
                    <a:pt x="116" y="13"/>
                    <a:pt x="103" y="0"/>
                    <a:pt x="65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3149464" y="2051786"/>
              <a:ext cx="12666" cy="15680"/>
            </a:xfrm>
            <a:custGeom>
              <a:rect b="b" l="l" r="r" t="t"/>
              <a:pathLst>
                <a:path extrusionOk="0" h="255" w="206">
                  <a:moveTo>
                    <a:pt x="157" y="0"/>
                  </a:moveTo>
                  <a:cubicBezTo>
                    <a:pt x="140" y="0"/>
                    <a:pt x="125" y="9"/>
                    <a:pt x="115" y="18"/>
                  </a:cubicBezTo>
                  <a:lnTo>
                    <a:pt x="13" y="185"/>
                  </a:lnTo>
                  <a:cubicBezTo>
                    <a:pt x="0" y="198"/>
                    <a:pt x="0" y="236"/>
                    <a:pt x="26" y="249"/>
                  </a:cubicBezTo>
                  <a:cubicBezTo>
                    <a:pt x="37" y="253"/>
                    <a:pt x="46" y="254"/>
                    <a:pt x="54" y="254"/>
                  </a:cubicBezTo>
                  <a:cubicBezTo>
                    <a:pt x="72" y="254"/>
                    <a:pt x="81" y="245"/>
                    <a:pt x="90" y="236"/>
                  </a:cubicBezTo>
                  <a:lnTo>
                    <a:pt x="192" y="70"/>
                  </a:lnTo>
                  <a:cubicBezTo>
                    <a:pt x="205" y="57"/>
                    <a:pt x="205" y="18"/>
                    <a:pt x="180" y="5"/>
                  </a:cubicBezTo>
                  <a:cubicBezTo>
                    <a:pt x="172" y="2"/>
                    <a:pt x="165" y="0"/>
                    <a:pt x="157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097384" y="2182940"/>
              <a:ext cx="7993" cy="18201"/>
            </a:xfrm>
            <a:custGeom>
              <a:rect b="b" l="l" r="r" t="t"/>
              <a:pathLst>
                <a:path extrusionOk="0" h="296" w="130">
                  <a:moveTo>
                    <a:pt x="39" y="1"/>
                  </a:moveTo>
                  <a:cubicBezTo>
                    <a:pt x="14" y="1"/>
                    <a:pt x="1" y="26"/>
                    <a:pt x="14" y="52"/>
                  </a:cubicBezTo>
                  <a:lnTo>
                    <a:pt x="39" y="244"/>
                  </a:lnTo>
                  <a:cubicBezTo>
                    <a:pt x="39" y="283"/>
                    <a:pt x="78" y="296"/>
                    <a:pt x="91" y="296"/>
                  </a:cubicBezTo>
                  <a:lnTo>
                    <a:pt x="103" y="283"/>
                  </a:lnTo>
                  <a:cubicBezTo>
                    <a:pt x="103" y="257"/>
                    <a:pt x="129" y="257"/>
                    <a:pt x="129" y="244"/>
                  </a:cubicBezTo>
                  <a:lnTo>
                    <a:pt x="91" y="52"/>
                  </a:lnTo>
                  <a:cubicBezTo>
                    <a:pt x="91" y="26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119458" y="2220017"/>
              <a:ext cx="6394" cy="16971"/>
            </a:xfrm>
            <a:custGeom>
              <a:rect b="b" l="l" r="r" t="t"/>
              <a:pathLst>
                <a:path extrusionOk="0" h="276" w="104">
                  <a:moveTo>
                    <a:pt x="39" y="0"/>
                  </a:moveTo>
                  <a:cubicBezTo>
                    <a:pt x="27" y="0"/>
                    <a:pt x="1" y="13"/>
                    <a:pt x="1" y="26"/>
                  </a:cubicBezTo>
                  <a:lnTo>
                    <a:pt x="27" y="218"/>
                  </a:lnTo>
                  <a:cubicBezTo>
                    <a:pt x="27" y="231"/>
                    <a:pt x="39" y="269"/>
                    <a:pt x="65" y="269"/>
                  </a:cubicBezTo>
                  <a:cubicBezTo>
                    <a:pt x="65" y="274"/>
                    <a:pt x="68" y="275"/>
                    <a:pt x="72" y="275"/>
                  </a:cubicBezTo>
                  <a:cubicBezTo>
                    <a:pt x="79" y="275"/>
                    <a:pt x="91" y="269"/>
                    <a:pt x="91" y="269"/>
                  </a:cubicBezTo>
                  <a:cubicBezTo>
                    <a:pt x="91" y="269"/>
                    <a:pt x="103" y="257"/>
                    <a:pt x="103" y="231"/>
                  </a:cubicBezTo>
                  <a:lnTo>
                    <a:pt x="91" y="39"/>
                  </a:lnTo>
                  <a:cubicBezTo>
                    <a:pt x="91" y="26"/>
                    <a:pt x="65" y="0"/>
                    <a:pt x="39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87177" y="2213684"/>
              <a:ext cx="6333" cy="18201"/>
            </a:xfrm>
            <a:custGeom>
              <a:rect b="b" l="l" r="r" t="t"/>
              <a:pathLst>
                <a:path extrusionOk="0" h="296" w="103">
                  <a:moveTo>
                    <a:pt x="52" y="1"/>
                  </a:moveTo>
                  <a:cubicBezTo>
                    <a:pt x="13" y="1"/>
                    <a:pt x="0" y="13"/>
                    <a:pt x="0" y="26"/>
                  </a:cubicBezTo>
                  <a:lnTo>
                    <a:pt x="0" y="244"/>
                  </a:lnTo>
                  <a:cubicBezTo>
                    <a:pt x="0" y="270"/>
                    <a:pt x="13" y="295"/>
                    <a:pt x="52" y="295"/>
                  </a:cubicBezTo>
                  <a:lnTo>
                    <a:pt x="77" y="295"/>
                  </a:lnTo>
                  <a:cubicBezTo>
                    <a:pt x="103" y="295"/>
                    <a:pt x="103" y="270"/>
                    <a:pt x="103" y="257"/>
                  </a:cubicBezTo>
                  <a:lnTo>
                    <a:pt x="103" y="52"/>
                  </a:lnTo>
                  <a:cubicBezTo>
                    <a:pt x="103" y="13"/>
                    <a:pt x="77" y="1"/>
                    <a:pt x="52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060369" y="2176668"/>
              <a:ext cx="7932" cy="16602"/>
            </a:xfrm>
            <a:custGeom>
              <a:rect b="b" l="l" r="r" t="t"/>
              <a:pathLst>
                <a:path extrusionOk="0" h="270" w="129">
                  <a:moveTo>
                    <a:pt x="52" y="0"/>
                  </a:moveTo>
                  <a:cubicBezTo>
                    <a:pt x="39" y="0"/>
                    <a:pt x="0" y="26"/>
                    <a:pt x="26" y="39"/>
                  </a:cubicBezTo>
                  <a:lnTo>
                    <a:pt x="39" y="231"/>
                  </a:lnTo>
                  <a:cubicBezTo>
                    <a:pt x="39" y="256"/>
                    <a:pt x="52" y="269"/>
                    <a:pt x="90" y="269"/>
                  </a:cubicBezTo>
                  <a:cubicBezTo>
                    <a:pt x="103" y="269"/>
                    <a:pt x="103" y="269"/>
                    <a:pt x="116" y="256"/>
                  </a:cubicBezTo>
                  <a:cubicBezTo>
                    <a:pt x="116" y="231"/>
                    <a:pt x="129" y="231"/>
                    <a:pt x="116" y="218"/>
                  </a:cubicBezTo>
                  <a:lnTo>
                    <a:pt x="103" y="26"/>
                  </a:lnTo>
                  <a:cubicBezTo>
                    <a:pt x="103" y="13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726410" y="1903908"/>
              <a:ext cx="123031" cy="519529"/>
            </a:xfrm>
            <a:custGeom>
              <a:rect b="b" l="l" r="r" t="t"/>
              <a:pathLst>
                <a:path extrusionOk="0" h="8449" w="2001">
                  <a:moveTo>
                    <a:pt x="680" y="0"/>
                  </a:moveTo>
                  <a:cubicBezTo>
                    <a:pt x="667" y="13"/>
                    <a:pt x="0" y="7654"/>
                    <a:pt x="987" y="8449"/>
                  </a:cubicBezTo>
                  <a:cubicBezTo>
                    <a:pt x="987" y="8449"/>
                    <a:pt x="2000" y="923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709071" y="1835964"/>
              <a:ext cx="436421" cy="229419"/>
            </a:xfrm>
            <a:custGeom>
              <a:rect b="b" l="l" r="r" t="t"/>
              <a:pathLst>
                <a:path extrusionOk="0" h="3731" w="7098">
                  <a:moveTo>
                    <a:pt x="4690" y="1"/>
                  </a:moveTo>
                  <a:cubicBezTo>
                    <a:pt x="4432" y="1"/>
                    <a:pt x="3901" y="414"/>
                    <a:pt x="3654" y="426"/>
                  </a:cubicBezTo>
                  <a:cubicBezTo>
                    <a:pt x="3385" y="451"/>
                    <a:pt x="1987" y="567"/>
                    <a:pt x="1500" y="1144"/>
                  </a:cubicBezTo>
                  <a:lnTo>
                    <a:pt x="1397" y="1221"/>
                  </a:lnTo>
                  <a:cubicBezTo>
                    <a:pt x="1372" y="1246"/>
                    <a:pt x="1346" y="1259"/>
                    <a:pt x="1346" y="1259"/>
                  </a:cubicBezTo>
                  <a:cubicBezTo>
                    <a:pt x="1330" y="1278"/>
                    <a:pt x="1253" y="1285"/>
                    <a:pt x="1147" y="1285"/>
                  </a:cubicBezTo>
                  <a:cubicBezTo>
                    <a:pt x="828" y="1285"/>
                    <a:pt x="244" y="1221"/>
                    <a:pt x="244" y="1221"/>
                  </a:cubicBezTo>
                  <a:cubicBezTo>
                    <a:pt x="0" y="1695"/>
                    <a:pt x="115" y="2721"/>
                    <a:pt x="115" y="2721"/>
                  </a:cubicBezTo>
                  <a:cubicBezTo>
                    <a:pt x="821" y="2746"/>
                    <a:pt x="1397" y="3015"/>
                    <a:pt x="1397" y="3015"/>
                  </a:cubicBezTo>
                  <a:cubicBezTo>
                    <a:pt x="2381" y="3597"/>
                    <a:pt x="3141" y="3700"/>
                    <a:pt x="3600" y="3700"/>
                  </a:cubicBezTo>
                  <a:cubicBezTo>
                    <a:pt x="3667" y="3700"/>
                    <a:pt x="3728" y="3698"/>
                    <a:pt x="3782" y="3695"/>
                  </a:cubicBezTo>
                  <a:cubicBezTo>
                    <a:pt x="3914" y="3714"/>
                    <a:pt x="4126" y="3730"/>
                    <a:pt x="4370" y="3730"/>
                  </a:cubicBezTo>
                  <a:cubicBezTo>
                    <a:pt x="4766" y="3730"/>
                    <a:pt x="5246" y="3689"/>
                    <a:pt x="5603" y="3554"/>
                  </a:cubicBezTo>
                  <a:cubicBezTo>
                    <a:pt x="6333" y="3233"/>
                    <a:pt x="6346" y="3041"/>
                    <a:pt x="6308" y="2926"/>
                  </a:cubicBezTo>
                  <a:cubicBezTo>
                    <a:pt x="6299" y="2907"/>
                    <a:pt x="6268" y="2898"/>
                    <a:pt x="6221" y="2898"/>
                  </a:cubicBezTo>
                  <a:cubicBezTo>
                    <a:pt x="5984" y="2898"/>
                    <a:pt x="5340" y="3107"/>
                    <a:pt x="5115" y="3182"/>
                  </a:cubicBezTo>
                  <a:cubicBezTo>
                    <a:pt x="5069" y="3198"/>
                    <a:pt x="5010" y="3204"/>
                    <a:pt x="4944" y="3204"/>
                  </a:cubicBezTo>
                  <a:cubicBezTo>
                    <a:pt x="4792" y="3204"/>
                    <a:pt x="4605" y="3171"/>
                    <a:pt x="4462" y="3144"/>
                  </a:cubicBezTo>
                  <a:cubicBezTo>
                    <a:pt x="4462" y="3131"/>
                    <a:pt x="4474" y="3131"/>
                    <a:pt x="4474" y="3118"/>
                  </a:cubicBezTo>
                  <a:cubicBezTo>
                    <a:pt x="4833" y="3118"/>
                    <a:pt x="5474" y="3067"/>
                    <a:pt x="5949" y="2874"/>
                  </a:cubicBezTo>
                  <a:cubicBezTo>
                    <a:pt x="6641" y="2605"/>
                    <a:pt x="6654" y="2413"/>
                    <a:pt x="6603" y="2297"/>
                  </a:cubicBezTo>
                  <a:cubicBezTo>
                    <a:pt x="6596" y="2279"/>
                    <a:pt x="6569" y="2271"/>
                    <a:pt x="6526" y="2271"/>
                  </a:cubicBezTo>
                  <a:cubicBezTo>
                    <a:pt x="6300" y="2271"/>
                    <a:pt x="5649" y="2489"/>
                    <a:pt x="5423" y="2554"/>
                  </a:cubicBezTo>
                  <a:cubicBezTo>
                    <a:pt x="5381" y="2567"/>
                    <a:pt x="5327" y="2573"/>
                    <a:pt x="5268" y="2573"/>
                  </a:cubicBezTo>
                  <a:cubicBezTo>
                    <a:pt x="5092" y="2573"/>
                    <a:pt x="4861" y="2525"/>
                    <a:pt x="4679" y="2477"/>
                  </a:cubicBezTo>
                  <a:lnTo>
                    <a:pt x="4679" y="2439"/>
                  </a:lnTo>
                  <a:cubicBezTo>
                    <a:pt x="4764" y="2453"/>
                    <a:pt x="4869" y="2462"/>
                    <a:pt x="4990" y="2462"/>
                  </a:cubicBezTo>
                  <a:cubicBezTo>
                    <a:pt x="5199" y="2462"/>
                    <a:pt x="5454" y="2435"/>
                    <a:pt x="5731" y="2362"/>
                  </a:cubicBezTo>
                  <a:cubicBezTo>
                    <a:pt x="6410" y="2169"/>
                    <a:pt x="7077" y="1836"/>
                    <a:pt x="7090" y="1631"/>
                  </a:cubicBezTo>
                  <a:cubicBezTo>
                    <a:pt x="7098" y="1484"/>
                    <a:pt x="6997" y="1425"/>
                    <a:pt x="6886" y="1425"/>
                  </a:cubicBezTo>
                  <a:cubicBezTo>
                    <a:pt x="6823" y="1425"/>
                    <a:pt x="6756" y="1444"/>
                    <a:pt x="6705" y="1477"/>
                  </a:cubicBezTo>
                  <a:cubicBezTo>
                    <a:pt x="6564" y="1567"/>
                    <a:pt x="5897" y="1785"/>
                    <a:pt x="5705" y="1836"/>
                  </a:cubicBezTo>
                  <a:cubicBezTo>
                    <a:pt x="5661" y="1844"/>
                    <a:pt x="5576" y="1847"/>
                    <a:pt x="5469" y="1847"/>
                  </a:cubicBezTo>
                  <a:cubicBezTo>
                    <a:pt x="5232" y="1847"/>
                    <a:pt x="4892" y="1832"/>
                    <a:pt x="4679" y="1823"/>
                  </a:cubicBezTo>
                  <a:cubicBezTo>
                    <a:pt x="4923" y="1823"/>
                    <a:pt x="5320" y="1785"/>
                    <a:pt x="5769" y="1580"/>
                  </a:cubicBezTo>
                  <a:cubicBezTo>
                    <a:pt x="6449" y="1272"/>
                    <a:pt x="6462" y="1080"/>
                    <a:pt x="6397" y="964"/>
                  </a:cubicBezTo>
                  <a:cubicBezTo>
                    <a:pt x="6391" y="951"/>
                    <a:pt x="6373" y="945"/>
                    <a:pt x="6345" y="945"/>
                  </a:cubicBezTo>
                  <a:cubicBezTo>
                    <a:pt x="6158" y="945"/>
                    <a:pt x="5543" y="1218"/>
                    <a:pt x="5308" y="1285"/>
                  </a:cubicBezTo>
                  <a:cubicBezTo>
                    <a:pt x="5248" y="1307"/>
                    <a:pt x="5166" y="1316"/>
                    <a:pt x="5076" y="1316"/>
                  </a:cubicBezTo>
                  <a:cubicBezTo>
                    <a:pt x="4760" y="1316"/>
                    <a:pt x="4333" y="1208"/>
                    <a:pt x="4333" y="1208"/>
                  </a:cubicBezTo>
                  <a:lnTo>
                    <a:pt x="4320" y="1208"/>
                  </a:lnTo>
                  <a:lnTo>
                    <a:pt x="3910" y="1131"/>
                  </a:lnTo>
                  <a:cubicBezTo>
                    <a:pt x="3949" y="1092"/>
                    <a:pt x="3974" y="1067"/>
                    <a:pt x="4000" y="1028"/>
                  </a:cubicBezTo>
                  <a:cubicBezTo>
                    <a:pt x="4000" y="1028"/>
                    <a:pt x="4538" y="695"/>
                    <a:pt x="4705" y="541"/>
                  </a:cubicBezTo>
                  <a:cubicBezTo>
                    <a:pt x="4859" y="374"/>
                    <a:pt x="4974" y="169"/>
                    <a:pt x="4782" y="28"/>
                  </a:cubicBezTo>
                  <a:cubicBezTo>
                    <a:pt x="4758" y="9"/>
                    <a:pt x="4727" y="1"/>
                    <a:pt x="4690" y="1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829648" y="1905937"/>
              <a:ext cx="130902" cy="126055"/>
            </a:xfrm>
            <a:custGeom>
              <a:rect b="b" l="l" r="r" t="t"/>
              <a:pathLst>
                <a:path extrusionOk="0" h="2050" w="2129">
                  <a:moveTo>
                    <a:pt x="2081" y="0"/>
                  </a:moveTo>
                  <a:cubicBezTo>
                    <a:pt x="2064" y="0"/>
                    <a:pt x="2048" y="9"/>
                    <a:pt x="2039" y="18"/>
                  </a:cubicBezTo>
                  <a:cubicBezTo>
                    <a:pt x="2039" y="18"/>
                    <a:pt x="1821" y="339"/>
                    <a:pt x="1488" y="595"/>
                  </a:cubicBezTo>
                  <a:cubicBezTo>
                    <a:pt x="1178" y="843"/>
                    <a:pt x="857" y="962"/>
                    <a:pt x="523" y="962"/>
                  </a:cubicBezTo>
                  <a:cubicBezTo>
                    <a:pt x="373" y="962"/>
                    <a:pt x="220" y="938"/>
                    <a:pt x="65" y="890"/>
                  </a:cubicBezTo>
                  <a:cubicBezTo>
                    <a:pt x="53" y="883"/>
                    <a:pt x="44" y="880"/>
                    <a:pt x="37" y="880"/>
                  </a:cubicBezTo>
                  <a:cubicBezTo>
                    <a:pt x="19" y="880"/>
                    <a:pt x="10" y="898"/>
                    <a:pt x="1" y="916"/>
                  </a:cubicBezTo>
                  <a:cubicBezTo>
                    <a:pt x="1" y="942"/>
                    <a:pt x="1" y="954"/>
                    <a:pt x="13" y="967"/>
                  </a:cubicBezTo>
                  <a:cubicBezTo>
                    <a:pt x="13" y="980"/>
                    <a:pt x="26" y="980"/>
                    <a:pt x="52" y="1006"/>
                  </a:cubicBezTo>
                  <a:cubicBezTo>
                    <a:pt x="216" y="1056"/>
                    <a:pt x="373" y="1079"/>
                    <a:pt x="521" y="1079"/>
                  </a:cubicBezTo>
                  <a:cubicBezTo>
                    <a:pt x="1199" y="1079"/>
                    <a:pt x="1707" y="620"/>
                    <a:pt x="1949" y="326"/>
                  </a:cubicBezTo>
                  <a:lnTo>
                    <a:pt x="1949" y="326"/>
                  </a:lnTo>
                  <a:cubicBezTo>
                    <a:pt x="1808" y="826"/>
                    <a:pt x="1513" y="1813"/>
                    <a:pt x="1629" y="2031"/>
                  </a:cubicBezTo>
                  <a:cubicBezTo>
                    <a:pt x="1629" y="2040"/>
                    <a:pt x="1648" y="2049"/>
                    <a:pt x="1668" y="2049"/>
                  </a:cubicBezTo>
                  <a:cubicBezTo>
                    <a:pt x="1677" y="2049"/>
                    <a:pt x="1685" y="2048"/>
                    <a:pt x="1693" y="2044"/>
                  </a:cubicBezTo>
                  <a:cubicBezTo>
                    <a:pt x="1718" y="2031"/>
                    <a:pt x="1731" y="2006"/>
                    <a:pt x="1718" y="1980"/>
                  </a:cubicBezTo>
                  <a:cubicBezTo>
                    <a:pt x="1616" y="1801"/>
                    <a:pt x="1924" y="711"/>
                    <a:pt x="2129" y="70"/>
                  </a:cubicBezTo>
                  <a:cubicBezTo>
                    <a:pt x="2129" y="31"/>
                    <a:pt x="2116" y="18"/>
                    <a:pt x="2103" y="6"/>
                  </a:cubicBezTo>
                  <a:cubicBezTo>
                    <a:pt x="2096" y="2"/>
                    <a:pt x="2088" y="0"/>
                    <a:pt x="2081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033848" y="1914914"/>
              <a:ext cx="6333" cy="15864"/>
            </a:xfrm>
            <a:custGeom>
              <a:rect b="b" l="l" r="r" t="t"/>
              <a:pathLst>
                <a:path extrusionOk="0" h="258" w="103">
                  <a:moveTo>
                    <a:pt x="38" y="1"/>
                  </a:moveTo>
                  <a:cubicBezTo>
                    <a:pt x="13" y="1"/>
                    <a:pt x="0" y="26"/>
                    <a:pt x="0" y="52"/>
                  </a:cubicBezTo>
                  <a:lnTo>
                    <a:pt x="13" y="219"/>
                  </a:lnTo>
                  <a:cubicBezTo>
                    <a:pt x="13" y="231"/>
                    <a:pt x="26" y="244"/>
                    <a:pt x="26" y="244"/>
                  </a:cubicBezTo>
                  <a:cubicBezTo>
                    <a:pt x="26" y="257"/>
                    <a:pt x="38" y="257"/>
                    <a:pt x="64" y="257"/>
                  </a:cubicBezTo>
                  <a:cubicBezTo>
                    <a:pt x="90" y="257"/>
                    <a:pt x="103" y="244"/>
                    <a:pt x="103" y="219"/>
                  </a:cubicBezTo>
                  <a:lnTo>
                    <a:pt x="90" y="52"/>
                  </a:lnTo>
                  <a:cubicBezTo>
                    <a:pt x="90" y="26"/>
                    <a:pt x="77" y="1"/>
                    <a:pt x="38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067728" y="1902309"/>
              <a:ext cx="9530" cy="15803"/>
            </a:xfrm>
            <a:custGeom>
              <a:rect b="b" l="l" r="r" t="t"/>
              <a:pathLst>
                <a:path extrusionOk="0" h="257" w="155">
                  <a:moveTo>
                    <a:pt x="52" y="1"/>
                  </a:moveTo>
                  <a:cubicBezTo>
                    <a:pt x="26" y="13"/>
                    <a:pt x="0" y="39"/>
                    <a:pt x="0" y="65"/>
                  </a:cubicBezTo>
                  <a:lnTo>
                    <a:pt x="39" y="231"/>
                  </a:lnTo>
                  <a:lnTo>
                    <a:pt x="52" y="244"/>
                  </a:lnTo>
                  <a:cubicBezTo>
                    <a:pt x="64" y="257"/>
                    <a:pt x="90" y="257"/>
                    <a:pt x="103" y="257"/>
                  </a:cubicBezTo>
                  <a:cubicBezTo>
                    <a:pt x="129" y="244"/>
                    <a:pt x="154" y="219"/>
                    <a:pt x="154" y="193"/>
                  </a:cubicBezTo>
                  <a:lnTo>
                    <a:pt x="116" y="26"/>
                  </a:lnTo>
                  <a:cubicBezTo>
                    <a:pt x="103" y="13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057460" y="1948794"/>
              <a:ext cx="6394" cy="19800"/>
            </a:xfrm>
            <a:custGeom>
              <a:rect b="b" l="l" r="r" t="t"/>
              <a:pathLst>
                <a:path extrusionOk="0" h="322" w="104">
                  <a:moveTo>
                    <a:pt x="26" y="1"/>
                  </a:moveTo>
                  <a:cubicBezTo>
                    <a:pt x="13" y="1"/>
                    <a:pt x="1" y="14"/>
                    <a:pt x="1" y="27"/>
                  </a:cubicBezTo>
                  <a:lnTo>
                    <a:pt x="26" y="270"/>
                  </a:lnTo>
                  <a:cubicBezTo>
                    <a:pt x="26" y="283"/>
                    <a:pt x="39" y="283"/>
                    <a:pt x="39" y="309"/>
                  </a:cubicBezTo>
                  <a:cubicBezTo>
                    <a:pt x="65" y="309"/>
                    <a:pt x="78" y="321"/>
                    <a:pt x="78" y="321"/>
                  </a:cubicBezTo>
                  <a:cubicBezTo>
                    <a:pt x="90" y="321"/>
                    <a:pt x="103" y="309"/>
                    <a:pt x="103" y="283"/>
                  </a:cubicBezTo>
                  <a:lnTo>
                    <a:pt x="78" y="52"/>
                  </a:lnTo>
                  <a:cubicBezTo>
                    <a:pt x="78" y="27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96873" y="1934652"/>
              <a:ext cx="7932" cy="19738"/>
            </a:xfrm>
            <a:custGeom>
              <a:rect b="b" l="l" r="r" t="t"/>
              <a:pathLst>
                <a:path extrusionOk="0" h="321" w="129">
                  <a:moveTo>
                    <a:pt x="26" y="0"/>
                  </a:moveTo>
                  <a:cubicBezTo>
                    <a:pt x="13" y="0"/>
                    <a:pt x="1" y="26"/>
                    <a:pt x="1" y="51"/>
                  </a:cubicBezTo>
                  <a:lnTo>
                    <a:pt x="39" y="295"/>
                  </a:lnTo>
                  <a:cubicBezTo>
                    <a:pt x="65" y="295"/>
                    <a:pt x="65" y="308"/>
                    <a:pt x="65" y="308"/>
                  </a:cubicBezTo>
                  <a:cubicBezTo>
                    <a:pt x="78" y="321"/>
                    <a:pt x="90" y="321"/>
                    <a:pt x="90" y="321"/>
                  </a:cubicBezTo>
                  <a:cubicBezTo>
                    <a:pt x="103" y="321"/>
                    <a:pt x="129" y="308"/>
                    <a:pt x="129" y="269"/>
                  </a:cubicBezTo>
                  <a:lnTo>
                    <a:pt x="78" y="39"/>
                  </a:lnTo>
                  <a:cubicBezTo>
                    <a:pt x="78" y="26"/>
                    <a:pt x="65" y="0"/>
                    <a:pt x="26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5968364" y="1867138"/>
              <a:ext cx="12727" cy="15065"/>
            </a:xfrm>
            <a:custGeom>
              <a:rect b="b" l="l" r="r" t="t"/>
              <a:pathLst>
                <a:path extrusionOk="0" h="245" w="207">
                  <a:moveTo>
                    <a:pt x="45" y="0"/>
                  </a:moveTo>
                  <a:cubicBezTo>
                    <a:pt x="35" y="0"/>
                    <a:pt x="24" y="3"/>
                    <a:pt x="14" y="8"/>
                  </a:cubicBezTo>
                  <a:cubicBezTo>
                    <a:pt x="1" y="21"/>
                    <a:pt x="1" y="60"/>
                    <a:pt x="14" y="73"/>
                  </a:cubicBezTo>
                  <a:lnTo>
                    <a:pt x="129" y="226"/>
                  </a:lnTo>
                  <a:cubicBezTo>
                    <a:pt x="138" y="235"/>
                    <a:pt x="160" y="245"/>
                    <a:pt x="177" y="245"/>
                  </a:cubicBezTo>
                  <a:cubicBezTo>
                    <a:pt x="184" y="245"/>
                    <a:pt x="189" y="243"/>
                    <a:pt x="193" y="239"/>
                  </a:cubicBezTo>
                  <a:cubicBezTo>
                    <a:pt x="206" y="226"/>
                    <a:pt x="206" y="188"/>
                    <a:pt x="193" y="175"/>
                  </a:cubicBezTo>
                  <a:lnTo>
                    <a:pt x="78" y="21"/>
                  </a:lnTo>
                  <a:cubicBezTo>
                    <a:pt x="70" y="6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37784" y="1992942"/>
              <a:ext cx="6333" cy="18201"/>
            </a:xfrm>
            <a:custGeom>
              <a:rect b="b" l="l" r="r" t="t"/>
              <a:pathLst>
                <a:path extrusionOk="0" h="296" w="103">
                  <a:moveTo>
                    <a:pt x="51" y="1"/>
                  </a:moveTo>
                  <a:cubicBezTo>
                    <a:pt x="26" y="1"/>
                    <a:pt x="13" y="14"/>
                    <a:pt x="13" y="52"/>
                  </a:cubicBezTo>
                  <a:lnTo>
                    <a:pt x="0" y="244"/>
                  </a:lnTo>
                  <a:cubicBezTo>
                    <a:pt x="0" y="257"/>
                    <a:pt x="0" y="270"/>
                    <a:pt x="13" y="270"/>
                  </a:cubicBezTo>
                  <a:cubicBezTo>
                    <a:pt x="26" y="270"/>
                    <a:pt x="26" y="283"/>
                    <a:pt x="39" y="296"/>
                  </a:cubicBezTo>
                  <a:cubicBezTo>
                    <a:pt x="77" y="296"/>
                    <a:pt x="90" y="270"/>
                    <a:pt x="90" y="244"/>
                  </a:cubicBezTo>
                  <a:lnTo>
                    <a:pt x="103" y="52"/>
                  </a:lnTo>
                  <a:cubicBezTo>
                    <a:pt x="103" y="14"/>
                    <a:pt x="77" y="1"/>
                    <a:pt x="51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020444" y="2031618"/>
              <a:ext cx="6333" cy="16602"/>
            </a:xfrm>
            <a:custGeom>
              <a:rect b="b" l="l" r="r" t="t"/>
              <a:pathLst>
                <a:path extrusionOk="0" h="270" w="103">
                  <a:moveTo>
                    <a:pt x="51" y="0"/>
                  </a:moveTo>
                  <a:cubicBezTo>
                    <a:pt x="26" y="0"/>
                    <a:pt x="0" y="26"/>
                    <a:pt x="0" y="51"/>
                  </a:cubicBezTo>
                  <a:lnTo>
                    <a:pt x="0" y="244"/>
                  </a:lnTo>
                  <a:cubicBezTo>
                    <a:pt x="0" y="257"/>
                    <a:pt x="0" y="269"/>
                    <a:pt x="26" y="269"/>
                  </a:cubicBezTo>
                  <a:lnTo>
                    <a:pt x="51" y="269"/>
                  </a:lnTo>
                  <a:cubicBezTo>
                    <a:pt x="77" y="269"/>
                    <a:pt x="103" y="231"/>
                    <a:pt x="103" y="218"/>
                  </a:cubicBezTo>
                  <a:lnTo>
                    <a:pt x="103" y="26"/>
                  </a:lnTo>
                  <a:cubicBezTo>
                    <a:pt x="103" y="13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051926" y="2020551"/>
              <a:ext cx="7194" cy="19554"/>
            </a:xfrm>
            <a:custGeom>
              <a:rect b="b" l="l" r="r" t="t"/>
              <a:pathLst>
                <a:path extrusionOk="0" h="318" w="117">
                  <a:moveTo>
                    <a:pt x="52" y="1"/>
                  </a:moveTo>
                  <a:cubicBezTo>
                    <a:pt x="27" y="13"/>
                    <a:pt x="1" y="39"/>
                    <a:pt x="1" y="65"/>
                  </a:cubicBezTo>
                  <a:lnTo>
                    <a:pt x="27" y="270"/>
                  </a:lnTo>
                  <a:cubicBezTo>
                    <a:pt x="27" y="295"/>
                    <a:pt x="27" y="308"/>
                    <a:pt x="39" y="308"/>
                  </a:cubicBezTo>
                  <a:cubicBezTo>
                    <a:pt x="39" y="315"/>
                    <a:pt x="43" y="318"/>
                    <a:pt x="47" y="318"/>
                  </a:cubicBezTo>
                  <a:cubicBezTo>
                    <a:pt x="52" y="318"/>
                    <a:pt x="59" y="315"/>
                    <a:pt x="65" y="308"/>
                  </a:cubicBezTo>
                  <a:cubicBezTo>
                    <a:pt x="103" y="295"/>
                    <a:pt x="116" y="270"/>
                    <a:pt x="116" y="244"/>
                  </a:cubicBezTo>
                  <a:lnTo>
                    <a:pt x="103" y="26"/>
                  </a:lnTo>
                  <a:cubicBezTo>
                    <a:pt x="103" y="13"/>
                    <a:pt x="91" y="1"/>
                    <a:pt x="52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074000" y="1980952"/>
              <a:ext cx="5595" cy="18570"/>
            </a:xfrm>
            <a:custGeom>
              <a:rect b="b" l="l" r="r" t="t"/>
              <a:pathLst>
                <a:path extrusionOk="0" h="302" w="91">
                  <a:moveTo>
                    <a:pt x="33" y="0"/>
                  </a:moveTo>
                  <a:cubicBezTo>
                    <a:pt x="9" y="0"/>
                    <a:pt x="1" y="21"/>
                    <a:pt x="1" y="42"/>
                  </a:cubicBezTo>
                  <a:lnTo>
                    <a:pt x="1" y="247"/>
                  </a:lnTo>
                  <a:cubicBezTo>
                    <a:pt x="1" y="260"/>
                    <a:pt x="14" y="273"/>
                    <a:pt x="14" y="273"/>
                  </a:cubicBezTo>
                  <a:cubicBezTo>
                    <a:pt x="27" y="298"/>
                    <a:pt x="52" y="298"/>
                    <a:pt x="52" y="298"/>
                  </a:cubicBezTo>
                  <a:cubicBezTo>
                    <a:pt x="56" y="300"/>
                    <a:pt x="59" y="301"/>
                    <a:pt x="62" y="301"/>
                  </a:cubicBezTo>
                  <a:cubicBezTo>
                    <a:pt x="81" y="301"/>
                    <a:pt x="91" y="271"/>
                    <a:pt x="91" y="260"/>
                  </a:cubicBezTo>
                  <a:lnTo>
                    <a:pt x="91" y="55"/>
                  </a:lnTo>
                  <a:cubicBezTo>
                    <a:pt x="91" y="16"/>
                    <a:pt x="65" y="4"/>
                    <a:pt x="52" y="4"/>
                  </a:cubicBezTo>
                  <a:cubicBezTo>
                    <a:pt x="45" y="1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3452906" y="1881035"/>
              <a:ext cx="929469" cy="1718154"/>
            </a:xfrm>
            <a:custGeom>
              <a:rect b="b" l="l" r="r" t="t"/>
              <a:pathLst>
                <a:path extrusionOk="0" h="27942" w="15117">
                  <a:moveTo>
                    <a:pt x="12744" y="0"/>
                  </a:moveTo>
                  <a:lnTo>
                    <a:pt x="8591" y="3885"/>
                  </a:lnTo>
                  <a:cubicBezTo>
                    <a:pt x="8591" y="3885"/>
                    <a:pt x="8924" y="8654"/>
                    <a:pt x="7309" y="10577"/>
                  </a:cubicBezTo>
                  <a:cubicBezTo>
                    <a:pt x="5693" y="12526"/>
                    <a:pt x="1" y="21128"/>
                    <a:pt x="2180" y="24449"/>
                  </a:cubicBezTo>
                  <a:cubicBezTo>
                    <a:pt x="2180" y="24449"/>
                    <a:pt x="2222" y="24444"/>
                    <a:pt x="2304" y="24444"/>
                  </a:cubicBezTo>
                  <a:cubicBezTo>
                    <a:pt x="2815" y="24444"/>
                    <a:pt x="4895" y="24644"/>
                    <a:pt x="8232" y="27539"/>
                  </a:cubicBezTo>
                  <a:cubicBezTo>
                    <a:pt x="8551" y="27815"/>
                    <a:pt x="8864" y="27941"/>
                    <a:pt x="9170" y="27941"/>
                  </a:cubicBezTo>
                  <a:cubicBezTo>
                    <a:pt x="12589" y="27941"/>
                    <a:pt x="15116" y="12141"/>
                    <a:pt x="15116" y="12141"/>
                  </a:cubicBezTo>
                  <a:lnTo>
                    <a:pt x="12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752473" y="1881035"/>
              <a:ext cx="628315" cy="1717170"/>
            </a:xfrm>
            <a:custGeom>
              <a:rect b="b" l="l" r="r" t="t"/>
              <a:pathLst>
                <a:path extrusionOk="0" h="27926" w="10219">
                  <a:moveTo>
                    <a:pt x="7872" y="0"/>
                  </a:moveTo>
                  <a:lnTo>
                    <a:pt x="3719" y="3885"/>
                  </a:lnTo>
                  <a:cubicBezTo>
                    <a:pt x="3719" y="3885"/>
                    <a:pt x="4052" y="8654"/>
                    <a:pt x="2437" y="10577"/>
                  </a:cubicBezTo>
                  <a:cubicBezTo>
                    <a:pt x="1911" y="11193"/>
                    <a:pt x="962" y="12513"/>
                    <a:pt x="1" y="14116"/>
                  </a:cubicBezTo>
                  <a:cubicBezTo>
                    <a:pt x="52" y="14103"/>
                    <a:pt x="116" y="14077"/>
                    <a:pt x="180" y="14077"/>
                  </a:cubicBezTo>
                  <a:cubicBezTo>
                    <a:pt x="267" y="14063"/>
                    <a:pt x="352" y="14056"/>
                    <a:pt x="436" y="14056"/>
                  </a:cubicBezTo>
                  <a:cubicBezTo>
                    <a:pt x="1258" y="14056"/>
                    <a:pt x="1917" y="14716"/>
                    <a:pt x="1847" y="15577"/>
                  </a:cubicBezTo>
                  <a:cubicBezTo>
                    <a:pt x="1757" y="16564"/>
                    <a:pt x="1014" y="17372"/>
                    <a:pt x="655" y="18270"/>
                  </a:cubicBezTo>
                  <a:cubicBezTo>
                    <a:pt x="539" y="18539"/>
                    <a:pt x="385" y="19385"/>
                    <a:pt x="860" y="19487"/>
                  </a:cubicBezTo>
                  <a:cubicBezTo>
                    <a:pt x="873" y="19490"/>
                    <a:pt x="887" y="19491"/>
                    <a:pt x="901" y="19491"/>
                  </a:cubicBezTo>
                  <a:cubicBezTo>
                    <a:pt x="1137" y="19491"/>
                    <a:pt x="1419" y="19198"/>
                    <a:pt x="1552" y="19077"/>
                  </a:cubicBezTo>
                  <a:cubicBezTo>
                    <a:pt x="2224" y="18492"/>
                    <a:pt x="3248" y="17188"/>
                    <a:pt x="4242" y="17188"/>
                  </a:cubicBezTo>
                  <a:cubicBezTo>
                    <a:pt x="4576" y="17188"/>
                    <a:pt x="4906" y="17335"/>
                    <a:pt x="5219" y="17705"/>
                  </a:cubicBezTo>
                  <a:cubicBezTo>
                    <a:pt x="6552" y="19257"/>
                    <a:pt x="5090" y="22205"/>
                    <a:pt x="4513" y="23795"/>
                  </a:cubicBezTo>
                  <a:cubicBezTo>
                    <a:pt x="4090" y="25000"/>
                    <a:pt x="3642" y="26193"/>
                    <a:pt x="3206" y="27398"/>
                  </a:cubicBezTo>
                  <a:cubicBezTo>
                    <a:pt x="3257" y="27449"/>
                    <a:pt x="3296" y="27475"/>
                    <a:pt x="3347" y="27526"/>
                  </a:cubicBezTo>
                  <a:cubicBezTo>
                    <a:pt x="3665" y="27800"/>
                    <a:pt x="3977" y="27926"/>
                    <a:pt x="4283" y="27926"/>
                  </a:cubicBezTo>
                  <a:cubicBezTo>
                    <a:pt x="7701" y="27926"/>
                    <a:pt x="10219" y="12129"/>
                    <a:pt x="10219" y="12129"/>
                  </a:cubicBezTo>
                  <a:lnTo>
                    <a:pt x="7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022623" y="3447376"/>
              <a:ext cx="185131" cy="128576"/>
            </a:xfrm>
            <a:custGeom>
              <a:rect b="b" l="l" r="r" t="t"/>
              <a:pathLst>
                <a:path extrusionOk="0" h="2091" w="3011">
                  <a:moveTo>
                    <a:pt x="1292" y="1"/>
                  </a:moveTo>
                  <a:cubicBezTo>
                    <a:pt x="1292" y="1"/>
                    <a:pt x="0" y="2091"/>
                    <a:pt x="1244" y="2091"/>
                  </a:cubicBezTo>
                  <a:cubicBezTo>
                    <a:pt x="1251" y="2091"/>
                    <a:pt x="1259" y="2090"/>
                    <a:pt x="1267" y="2090"/>
                  </a:cubicBezTo>
                  <a:cubicBezTo>
                    <a:pt x="2549" y="2039"/>
                    <a:pt x="3010" y="1013"/>
                    <a:pt x="3010" y="1013"/>
                  </a:cubicBezTo>
                  <a:cubicBezTo>
                    <a:pt x="2972" y="1"/>
                    <a:pt x="1292" y="1"/>
                    <a:pt x="1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468708" y="1865294"/>
              <a:ext cx="700806" cy="1518373"/>
            </a:xfrm>
            <a:custGeom>
              <a:rect b="b" l="l" r="r" t="t"/>
              <a:pathLst>
                <a:path extrusionOk="0" h="24693" w="11398">
                  <a:moveTo>
                    <a:pt x="10779" y="0"/>
                  </a:moveTo>
                  <a:cubicBezTo>
                    <a:pt x="10125" y="0"/>
                    <a:pt x="9407" y="739"/>
                    <a:pt x="9359" y="1628"/>
                  </a:cubicBezTo>
                  <a:cubicBezTo>
                    <a:pt x="9295" y="2820"/>
                    <a:pt x="6564" y="11154"/>
                    <a:pt x="6013" y="12346"/>
                  </a:cubicBezTo>
                  <a:cubicBezTo>
                    <a:pt x="5449" y="13551"/>
                    <a:pt x="1988" y="17615"/>
                    <a:pt x="988" y="20449"/>
                  </a:cubicBezTo>
                  <a:cubicBezTo>
                    <a:pt x="0" y="23269"/>
                    <a:pt x="1923" y="24692"/>
                    <a:pt x="1923" y="24692"/>
                  </a:cubicBezTo>
                  <a:cubicBezTo>
                    <a:pt x="757" y="22141"/>
                    <a:pt x="6270" y="14333"/>
                    <a:pt x="7885" y="11897"/>
                  </a:cubicBezTo>
                  <a:cubicBezTo>
                    <a:pt x="9487" y="9487"/>
                    <a:pt x="11398" y="282"/>
                    <a:pt x="11398" y="282"/>
                  </a:cubicBezTo>
                  <a:cubicBezTo>
                    <a:pt x="11218" y="86"/>
                    <a:pt x="11002" y="0"/>
                    <a:pt x="10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4076451" y="911125"/>
              <a:ext cx="981485" cy="869407"/>
            </a:xfrm>
            <a:custGeom>
              <a:rect b="b" l="l" r="r" t="t"/>
              <a:pathLst>
                <a:path extrusionOk="0" h="14139" w="15963">
                  <a:moveTo>
                    <a:pt x="7983" y="0"/>
                  </a:moveTo>
                  <a:cubicBezTo>
                    <a:pt x="7180" y="0"/>
                    <a:pt x="6363" y="138"/>
                    <a:pt x="5565" y="428"/>
                  </a:cubicBezTo>
                  <a:cubicBezTo>
                    <a:pt x="1898" y="1762"/>
                    <a:pt x="1" y="5826"/>
                    <a:pt x="1347" y="9492"/>
                  </a:cubicBezTo>
                  <a:cubicBezTo>
                    <a:pt x="2390" y="12361"/>
                    <a:pt x="5104" y="14138"/>
                    <a:pt x="7992" y="14138"/>
                  </a:cubicBezTo>
                  <a:cubicBezTo>
                    <a:pt x="8795" y="14138"/>
                    <a:pt x="9613" y="14001"/>
                    <a:pt x="10411" y="13710"/>
                  </a:cubicBezTo>
                  <a:cubicBezTo>
                    <a:pt x="14078" y="12364"/>
                    <a:pt x="15962" y="8313"/>
                    <a:pt x="14629" y="4646"/>
                  </a:cubicBezTo>
                  <a:cubicBezTo>
                    <a:pt x="13576" y="1778"/>
                    <a:pt x="10868" y="0"/>
                    <a:pt x="7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4510800" y="924037"/>
              <a:ext cx="82636" cy="234215"/>
            </a:xfrm>
            <a:custGeom>
              <a:rect b="b" l="l" r="r" t="t"/>
              <a:pathLst>
                <a:path extrusionOk="0" h="3809" w="1344">
                  <a:moveTo>
                    <a:pt x="687" y="0"/>
                  </a:moveTo>
                  <a:cubicBezTo>
                    <a:pt x="685" y="0"/>
                    <a:pt x="683" y="0"/>
                    <a:pt x="680" y="0"/>
                  </a:cubicBezTo>
                  <a:cubicBezTo>
                    <a:pt x="1" y="26"/>
                    <a:pt x="796" y="3808"/>
                    <a:pt x="796" y="3808"/>
                  </a:cubicBezTo>
                  <a:cubicBezTo>
                    <a:pt x="796" y="3808"/>
                    <a:pt x="1343" y="0"/>
                    <a:pt x="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367349" y="959024"/>
              <a:ext cx="114362" cy="222040"/>
            </a:xfrm>
            <a:custGeom>
              <a:rect b="b" l="l" r="r" t="t"/>
              <a:pathLst>
                <a:path extrusionOk="0" h="3611" w="1860">
                  <a:moveTo>
                    <a:pt x="667" y="0"/>
                  </a:moveTo>
                  <a:cubicBezTo>
                    <a:pt x="650" y="0"/>
                    <a:pt x="633" y="3"/>
                    <a:pt x="616" y="8"/>
                  </a:cubicBezTo>
                  <a:cubicBezTo>
                    <a:pt x="1" y="226"/>
                    <a:pt x="1860" y="3611"/>
                    <a:pt x="1860" y="3611"/>
                  </a:cubicBezTo>
                  <a:cubicBezTo>
                    <a:pt x="1860" y="3611"/>
                    <a:pt x="1300" y="0"/>
                    <a:pt x="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256180" y="1039143"/>
              <a:ext cx="177446" cy="185269"/>
            </a:xfrm>
            <a:custGeom>
              <a:rect b="b" l="l" r="r" t="t"/>
              <a:pathLst>
                <a:path extrusionOk="0" h="3013" w="2886">
                  <a:moveTo>
                    <a:pt x="622" y="0"/>
                  </a:moveTo>
                  <a:cubicBezTo>
                    <a:pt x="582" y="0"/>
                    <a:pt x="545" y="12"/>
                    <a:pt x="514" y="39"/>
                  </a:cubicBezTo>
                  <a:cubicBezTo>
                    <a:pt x="1" y="449"/>
                    <a:pt x="2886" y="3013"/>
                    <a:pt x="2886" y="3013"/>
                  </a:cubicBezTo>
                  <a:cubicBezTo>
                    <a:pt x="2886" y="3013"/>
                    <a:pt x="1255" y="0"/>
                    <a:pt x="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186022" y="1141397"/>
              <a:ext cx="210525" cy="146100"/>
            </a:xfrm>
            <a:custGeom>
              <a:rect b="b" l="l" r="r" t="t"/>
              <a:pathLst>
                <a:path extrusionOk="0" h="2376" w="3424">
                  <a:moveTo>
                    <a:pt x="554" y="0"/>
                  </a:moveTo>
                  <a:cubicBezTo>
                    <a:pt x="488" y="0"/>
                    <a:pt x="435" y="21"/>
                    <a:pt x="398" y="68"/>
                  </a:cubicBezTo>
                  <a:cubicBezTo>
                    <a:pt x="1" y="594"/>
                    <a:pt x="3424" y="2376"/>
                    <a:pt x="3424" y="2376"/>
                  </a:cubicBezTo>
                  <a:cubicBezTo>
                    <a:pt x="3424" y="2376"/>
                    <a:pt x="1252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153741" y="1277224"/>
              <a:ext cx="237332" cy="53619"/>
            </a:xfrm>
            <a:custGeom>
              <a:rect b="b" l="l" r="r" t="t"/>
              <a:pathLst>
                <a:path extrusionOk="0" h="872" w="3860">
                  <a:moveTo>
                    <a:pt x="526" y="0"/>
                  </a:moveTo>
                  <a:cubicBezTo>
                    <a:pt x="287" y="0"/>
                    <a:pt x="128" y="52"/>
                    <a:pt x="103" y="179"/>
                  </a:cubicBezTo>
                  <a:cubicBezTo>
                    <a:pt x="0" y="846"/>
                    <a:pt x="3859" y="872"/>
                    <a:pt x="3859" y="872"/>
                  </a:cubicBezTo>
                  <a:cubicBezTo>
                    <a:pt x="3859" y="872"/>
                    <a:pt x="1510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160567" y="1394481"/>
              <a:ext cx="235242" cy="41321"/>
            </a:xfrm>
            <a:custGeom>
              <a:rect b="b" l="l" r="r" t="t"/>
              <a:pathLst>
                <a:path extrusionOk="0" h="672" w="3826">
                  <a:moveTo>
                    <a:pt x="2209" y="1"/>
                  </a:moveTo>
                  <a:cubicBezTo>
                    <a:pt x="1163" y="1"/>
                    <a:pt x="1" y="83"/>
                    <a:pt x="43" y="452"/>
                  </a:cubicBezTo>
                  <a:cubicBezTo>
                    <a:pt x="58" y="611"/>
                    <a:pt x="282" y="671"/>
                    <a:pt x="613" y="671"/>
                  </a:cubicBezTo>
                  <a:cubicBezTo>
                    <a:pt x="1669" y="671"/>
                    <a:pt x="3825" y="54"/>
                    <a:pt x="3825" y="54"/>
                  </a:cubicBezTo>
                  <a:cubicBezTo>
                    <a:pt x="3825" y="54"/>
                    <a:pt x="3055" y="1"/>
                    <a:pt x="2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642445" y="958348"/>
              <a:ext cx="100958" cy="225914"/>
            </a:xfrm>
            <a:custGeom>
              <a:rect b="b" l="l" r="r" t="t"/>
              <a:pathLst>
                <a:path extrusionOk="0" h="3674" w="1642">
                  <a:moveTo>
                    <a:pt x="957" y="0"/>
                  </a:moveTo>
                  <a:cubicBezTo>
                    <a:pt x="332" y="0"/>
                    <a:pt x="1" y="3673"/>
                    <a:pt x="1" y="3673"/>
                  </a:cubicBezTo>
                  <a:cubicBezTo>
                    <a:pt x="1" y="3673"/>
                    <a:pt x="1642" y="173"/>
                    <a:pt x="1001" y="6"/>
                  </a:cubicBezTo>
                  <a:cubicBezTo>
                    <a:pt x="986" y="2"/>
                    <a:pt x="971" y="0"/>
                    <a:pt x="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692127" y="1029428"/>
              <a:ext cx="167977" cy="194247"/>
            </a:xfrm>
            <a:custGeom>
              <a:rect b="b" l="l" r="r" t="t"/>
              <a:pathLst>
                <a:path extrusionOk="0" h="3159" w="2732">
                  <a:moveTo>
                    <a:pt x="2088" y="1"/>
                  </a:moveTo>
                  <a:cubicBezTo>
                    <a:pt x="1476" y="1"/>
                    <a:pt x="1" y="3158"/>
                    <a:pt x="1" y="3158"/>
                  </a:cubicBezTo>
                  <a:cubicBezTo>
                    <a:pt x="1" y="3158"/>
                    <a:pt x="2731" y="415"/>
                    <a:pt x="2180" y="30"/>
                  </a:cubicBezTo>
                  <a:cubicBezTo>
                    <a:pt x="2152" y="10"/>
                    <a:pt x="2121" y="1"/>
                    <a:pt x="2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732340" y="1127255"/>
              <a:ext cx="204192" cy="157107"/>
            </a:xfrm>
            <a:custGeom>
              <a:rect b="b" l="l" r="r" t="t"/>
              <a:pathLst>
                <a:path extrusionOk="0" h="2555" w="3321">
                  <a:moveTo>
                    <a:pt x="2754" y="1"/>
                  </a:moveTo>
                  <a:cubicBezTo>
                    <a:pt x="2094" y="1"/>
                    <a:pt x="0" y="2554"/>
                    <a:pt x="0" y="2554"/>
                  </a:cubicBezTo>
                  <a:cubicBezTo>
                    <a:pt x="0" y="2554"/>
                    <a:pt x="3321" y="567"/>
                    <a:pt x="2885" y="54"/>
                  </a:cubicBezTo>
                  <a:cubicBezTo>
                    <a:pt x="2852" y="18"/>
                    <a:pt x="2808" y="1"/>
                    <a:pt x="2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4741809" y="1262098"/>
              <a:ext cx="237332" cy="65610"/>
            </a:xfrm>
            <a:custGeom>
              <a:rect b="b" l="l" r="r" t="t"/>
              <a:pathLst>
                <a:path extrusionOk="0" h="1067" w="3860">
                  <a:moveTo>
                    <a:pt x="3353" y="1"/>
                  </a:moveTo>
                  <a:cubicBezTo>
                    <a:pt x="2422" y="1"/>
                    <a:pt x="0" y="1066"/>
                    <a:pt x="0" y="1066"/>
                  </a:cubicBezTo>
                  <a:cubicBezTo>
                    <a:pt x="0" y="1066"/>
                    <a:pt x="3859" y="810"/>
                    <a:pt x="3705" y="156"/>
                  </a:cubicBezTo>
                  <a:cubicBezTo>
                    <a:pt x="3675" y="46"/>
                    <a:pt x="3546" y="1"/>
                    <a:pt x="3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741010" y="1383905"/>
              <a:ext cx="235119" cy="36955"/>
            </a:xfrm>
            <a:custGeom>
              <a:rect b="b" l="l" r="r" t="t"/>
              <a:pathLst>
                <a:path extrusionOk="0" h="601" w="3824">
                  <a:moveTo>
                    <a:pt x="2476" y="1"/>
                  </a:moveTo>
                  <a:cubicBezTo>
                    <a:pt x="1378" y="1"/>
                    <a:pt x="1" y="175"/>
                    <a:pt x="1" y="175"/>
                  </a:cubicBezTo>
                  <a:cubicBezTo>
                    <a:pt x="1" y="175"/>
                    <a:pt x="1930" y="600"/>
                    <a:pt x="3042" y="600"/>
                  </a:cubicBezTo>
                  <a:cubicBezTo>
                    <a:pt x="3487" y="600"/>
                    <a:pt x="3801" y="532"/>
                    <a:pt x="3808" y="342"/>
                  </a:cubicBezTo>
                  <a:cubicBezTo>
                    <a:pt x="3824" y="79"/>
                    <a:pt x="3213" y="1"/>
                    <a:pt x="2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4127732" y="1080217"/>
              <a:ext cx="885261" cy="799063"/>
            </a:xfrm>
            <a:custGeom>
              <a:rect b="b" l="l" r="r" t="t"/>
              <a:pathLst>
                <a:path extrusionOk="0" h="12995" w="14398">
                  <a:moveTo>
                    <a:pt x="6948" y="0"/>
                  </a:moveTo>
                  <a:cubicBezTo>
                    <a:pt x="6151" y="0"/>
                    <a:pt x="3655" y="306"/>
                    <a:pt x="3128" y="4076"/>
                  </a:cubicBezTo>
                  <a:cubicBezTo>
                    <a:pt x="3128" y="4076"/>
                    <a:pt x="3077" y="6473"/>
                    <a:pt x="2103" y="6999"/>
                  </a:cubicBezTo>
                  <a:cubicBezTo>
                    <a:pt x="1128" y="7512"/>
                    <a:pt x="0" y="10806"/>
                    <a:pt x="2193" y="12242"/>
                  </a:cubicBezTo>
                  <a:cubicBezTo>
                    <a:pt x="3074" y="12823"/>
                    <a:pt x="4225" y="12995"/>
                    <a:pt x="5288" y="12995"/>
                  </a:cubicBezTo>
                  <a:cubicBezTo>
                    <a:pt x="6667" y="12995"/>
                    <a:pt x="7896" y="12705"/>
                    <a:pt x="8192" y="12640"/>
                  </a:cubicBezTo>
                  <a:cubicBezTo>
                    <a:pt x="8437" y="12665"/>
                    <a:pt x="8669" y="12677"/>
                    <a:pt x="8890" y="12677"/>
                  </a:cubicBezTo>
                  <a:cubicBezTo>
                    <a:pt x="11702" y="12677"/>
                    <a:pt x="12628" y="10781"/>
                    <a:pt x="12628" y="10781"/>
                  </a:cubicBezTo>
                  <a:cubicBezTo>
                    <a:pt x="14398" y="7589"/>
                    <a:pt x="11462" y="6242"/>
                    <a:pt x="11192" y="5691"/>
                  </a:cubicBezTo>
                  <a:cubicBezTo>
                    <a:pt x="10910" y="5153"/>
                    <a:pt x="10949" y="3191"/>
                    <a:pt x="10949" y="3191"/>
                  </a:cubicBezTo>
                  <a:cubicBezTo>
                    <a:pt x="10163" y="627"/>
                    <a:pt x="8639" y="216"/>
                    <a:pt x="7779" y="216"/>
                  </a:cubicBezTo>
                  <a:cubicBezTo>
                    <a:pt x="7517" y="216"/>
                    <a:pt x="7317" y="254"/>
                    <a:pt x="7218" y="281"/>
                  </a:cubicBezTo>
                  <a:cubicBezTo>
                    <a:pt x="7192" y="101"/>
                    <a:pt x="7192" y="12"/>
                    <a:pt x="7192" y="12"/>
                  </a:cubicBezTo>
                  <a:cubicBezTo>
                    <a:pt x="7192" y="12"/>
                    <a:pt x="7102" y="0"/>
                    <a:pt x="6948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333470" y="1493169"/>
              <a:ext cx="518749" cy="387940"/>
            </a:xfrm>
            <a:custGeom>
              <a:rect b="b" l="l" r="r" t="t"/>
              <a:pathLst>
                <a:path extrusionOk="0" h="6309" w="8437">
                  <a:moveTo>
                    <a:pt x="6167" y="1"/>
                  </a:moveTo>
                  <a:cubicBezTo>
                    <a:pt x="4721" y="203"/>
                    <a:pt x="3275" y="522"/>
                    <a:pt x="1795" y="522"/>
                  </a:cubicBezTo>
                  <a:cubicBezTo>
                    <a:pt x="1582" y="522"/>
                    <a:pt x="1369" y="515"/>
                    <a:pt x="1154" y="501"/>
                  </a:cubicBezTo>
                  <a:cubicBezTo>
                    <a:pt x="1077" y="962"/>
                    <a:pt x="1000" y="1437"/>
                    <a:pt x="872" y="1898"/>
                  </a:cubicBezTo>
                  <a:cubicBezTo>
                    <a:pt x="500" y="3321"/>
                    <a:pt x="0" y="4719"/>
                    <a:pt x="1308" y="5834"/>
                  </a:cubicBezTo>
                  <a:cubicBezTo>
                    <a:pt x="1526" y="6026"/>
                    <a:pt x="1757" y="6167"/>
                    <a:pt x="2013" y="6308"/>
                  </a:cubicBezTo>
                  <a:cubicBezTo>
                    <a:pt x="3359" y="6283"/>
                    <a:pt x="4539" y="6014"/>
                    <a:pt x="4834" y="5937"/>
                  </a:cubicBezTo>
                  <a:cubicBezTo>
                    <a:pt x="5068" y="5962"/>
                    <a:pt x="5293" y="5973"/>
                    <a:pt x="5508" y="5973"/>
                  </a:cubicBezTo>
                  <a:cubicBezTo>
                    <a:pt x="5950" y="5973"/>
                    <a:pt x="6347" y="5925"/>
                    <a:pt x="6693" y="5847"/>
                  </a:cubicBezTo>
                  <a:cubicBezTo>
                    <a:pt x="6949" y="5680"/>
                    <a:pt x="7180" y="5488"/>
                    <a:pt x="7359" y="5244"/>
                  </a:cubicBezTo>
                  <a:cubicBezTo>
                    <a:pt x="8436" y="3847"/>
                    <a:pt x="7218" y="2360"/>
                    <a:pt x="6590" y="1078"/>
                  </a:cubicBezTo>
                  <a:cubicBezTo>
                    <a:pt x="6449" y="732"/>
                    <a:pt x="6308" y="373"/>
                    <a:pt x="6167" y="1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158906" y="1329673"/>
              <a:ext cx="177446" cy="390093"/>
            </a:xfrm>
            <a:custGeom>
              <a:rect b="b" l="l" r="r" t="t"/>
              <a:pathLst>
                <a:path extrusionOk="0" h="6344" w="2886">
                  <a:moveTo>
                    <a:pt x="2745" y="0"/>
                  </a:moveTo>
                  <a:cubicBezTo>
                    <a:pt x="2699" y="0"/>
                    <a:pt x="2657" y="26"/>
                    <a:pt x="2647" y="83"/>
                  </a:cubicBezTo>
                  <a:cubicBezTo>
                    <a:pt x="2519" y="1185"/>
                    <a:pt x="2032" y="2121"/>
                    <a:pt x="1211" y="2852"/>
                  </a:cubicBezTo>
                  <a:cubicBezTo>
                    <a:pt x="686" y="3339"/>
                    <a:pt x="147" y="3775"/>
                    <a:pt x="83" y="4519"/>
                  </a:cubicBezTo>
                  <a:cubicBezTo>
                    <a:pt x="0" y="5622"/>
                    <a:pt x="855" y="6344"/>
                    <a:pt x="1813" y="6344"/>
                  </a:cubicBezTo>
                  <a:cubicBezTo>
                    <a:pt x="2046" y="6344"/>
                    <a:pt x="2286" y="6301"/>
                    <a:pt x="2519" y="6211"/>
                  </a:cubicBezTo>
                  <a:cubicBezTo>
                    <a:pt x="2636" y="6164"/>
                    <a:pt x="2592" y="5988"/>
                    <a:pt x="2486" y="5988"/>
                  </a:cubicBezTo>
                  <a:cubicBezTo>
                    <a:pt x="2476" y="5988"/>
                    <a:pt x="2466" y="5990"/>
                    <a:pt x="2455" y="5993"/>
                  </a:cubicBezTo>
                  <a:cubicBezTo>
                    <a:pt x="2247" y="6080"/>
                    <a:pt x="2030" y="6122"/>
                    <a:pt x="1815" y="6122"/>
                  </a:cubicBezTo>
                  <a:cubicBezTo>
                    <a:pt x="1023" y="6122"/>
                    <a:pt x="281" y="5555"/>
                    <a:pt x="301" y="4647"/>
                  </a:cubicBezTo>
                  <a:cubicBezTo>
                    <a:pt x="314" y="3724"/>
                    <a:pt x="1109" y="3326"/>
                    <a:pt x="1673" y="2737"/>
                  </a:cubicBezTo>
                  <a:cubicBezTo>
                    <a:pt x="2365" y="2032"/>
                    <a:pt x="2750" y="1121"/>
                    <a:pt x="2878" y="147"/>
                  </a:cubicBezTo>
                  <a:cubicBezTo>
                    <a:pt x="2885" y="55"/>
                    <a:pt x="2811" y="0"/>
                    <a:pt x="2745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787433" y="1417969"/>
              <a:ext cx="213783" cy="303638"/>
            </a:xfrm>
            <a:custGeom>
              <a:rect b="b" l="l" r="r" t="t"/>
              <a:pathLst>
                <a:path extrusionOk="0" h="4938" w="3477">
                  <a:moveTo>
                    <a:pt x="142" y="1"/>
                  </a:moveTo>
                  <a:cubicBezTo>
                    <a:pt x="69" y="1"/>
                    <a:pt x="0" y="80"/>
                    <a:pt x="53" y="160"/>
                  </a:cubicBezTo>
                  <a:cubicBezTo>
                    <a:pt x="566" y="839"/>
                    <a:pt x="1387" y="890"/>
                    <a:pt x="2079" y="1339"/>
                  </a:cubicBezTo>
                  <a:cubicBezTo>
                    <a:pt x="2784" y="1801"/>
                    <a:pt x="3233" y="2557"/>
                    <a:pt x="3002" y="3403"/>
                  </a:cubicBezTo>
                  <a:cubicBezTo>
                    <a:pt x="2797" y="4224"/>
                    <a:pt x="2079" y="4493"/>
                    <a:pt x="1361" y="4724"/>
                  </a:cubicBezTo>
                  <a:cubicBezTo>
                    <a:pt x="1247" y="4769"/>
                    <a:pt x="1285" y="4937"/>
                    <a:pt x="1385" y="4937"/>
                  </a:cubicBezTo>
                  <a:cubicBezTo>
                    <a:pt x="1398" y="4937"/>
                    <a:pt x="1411" y="4934"/>
                    <a:pt x="1425" y="4929"/>
                  </a:cubicBezTo>
                  <a:cubicBezTo>
                    <a:pt x="2451" y="4608"/>
                    <a:pt x="3476" y="4019"/>
                    <a:pt x="3297" y="2788"/>
                  </a:cubicBezTo>
                  <a:cubicBezTo>
                    <a:pt x="3220" y="2224"/>
                    <a:pt x="2899" y="1698"/>
                    <a:pt x="2451" y="1339"/>
                  </a:cubicBezTo>
                  <a:cubicBezTo>
                    <a:pt x="1771" y="775"/>
                    <a:pt x="784" y="801"/>
                    <a:pt x="233" y="57"/>
                  </a:cubicBezTo>
                  <a:cubicBezTo>
                    <a:pt x="209" y="17"/>
                    <a:pt x="175" y="1"/>
                    <a:pt x="142" y="1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720930" y="1717846"/>
              <a:ext cx="1545057" cy="2641426"/>
            </a:xfrm>
            <a:custGeom>
              <a:rect b="b" l="l" r="r" t="t"/>
              <a:pathLst>
                <a:path extrusionOk="0" h="42957" w="25129">
                  <a:moveTo>
                    <a:pt x="16180" y="1"/>
                  </a:moveTo>
                  <a:lnTo>
                    <a:pt x="11937" y="193"/>
                  </a:lnTo>
                  <a:lnTo>
                    <a:pt x="7719" y="1308"/>
                  </a:lnTo>
                  <a:cubicBezTo>
                    <a:pt x="7719" y="1308"/>
                    <a:pt x="9155" y="8103"/>
                    <a:pt x="9180" y="9218"/>
                  </a:cubicBezTo>
                  <a:cubicBezTo>
                    <a:pt x="9219" y="10347"/>
                    <a:pt x="8385" y="14347"/>
                    <a:pt x="7821" y="15731"/>
                  </a:cubicBezTo>
                  <a:cubicBezTo>
                    <a:pt x="7257" y="17090"/>
                    <a:pt x="1796" y="34013"/>
                    <a:pt x="1309" y="35616"/>
                  </a:cubicBezTo>
                  <a:cubicBezTo>
                    <a:pt x="834" y="37218"/>
                    <a:pt x="1" y="40988"/>
                    <a:pt x="1" y="40988"/>
                  </a:cubicBezTo>
                  <a:cubicBezTo>
                    <a:pt x="1" y="40988"/>
                    <a:pt x="27" y="40987"/>
                    <a:pt x="78" y="40987"/>
                  </a:cubicBezTo>
                  <a:cubicBezTo>
                    <a:pt x="717" y="40987"/>
                    <a:pt x="5254" y="41042"/>
                    <a:pt x="11309" y="42526"/>
                  </a:cubicBezTo>
                  <a:cubicBezTo>
                    <a:pt x="12565" y="42833"/>
                    <a:pt x="13847" y="42957"/>
                    <a:pt x="15098" y="42957"/>
                  </a:cubicBezTo>
                  <a:cubicBezTo>
                    <a:pt x="20385" y="42957"/>
                    <a:pt x="25129" y="40744"/>
                    <a:pt x="25129" y="40744"/>
                  </a:cubicBezTo>
                  <a:cubicBezTo>
                    <a:pt x="25129" y="40744"/>
                    <a:pt x="19770" y="15808"/>
                    <a:pt x="19449" y="14013"/>
                  </a:cubicBezTo>
                  <a:lnTo>
                    <a:pt x="19065" y="9898"/>
                  </a:lnTo>
                  <a:lnTo>
                    <a:pt x="20449" y="834"/>
                  </a:lnTo>
                  <a:lnTo>
                    <a:pt x="161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720192" y="3839977"/>
              <a:ext cx="1425222" cy="517623"/>
            </a:xfrm>
            <a:custGeom>
              <a:rect b="b" l="l" r="r" t="t"/>
              <a:pathLst>
                <a:path extrusionOk="0" h="8418" w="23180">
                  <a:moveTo>
                    <a:pt x="1641" y="0"/>
                  </a:moveTo>
                  <a:cubicBezTo>
                    <a:pt x="1487" y="526"/>
                    <a:pt x="1359" y="910"/>
                    <a:pt x="1308" y="1090"/>
                  </a:cubicBezTo>
                  <a:cubicBezTo>
                    <a:pt x="846" y="2667"/>
                    <a:pt x="0" y="6449"/>
                    <a:pt x="0" y="6449"/>
                  </a:cubicBezTo>
                  <a:cubicBezTo>
                    <a:pt x="0" y="6449"/>
                    <a:pt x="26" y="6449"/>
                    <a:pt x="77" y="6449"/>
                  </a:cubicBezTo>
                  <a:cubicBezTo>
                    <a:pt x="716" y="6449"/>
                    <a:pt x="5254" y="6503"/>
                    <a:pt x="11308" y="7987"/>
                  </a:cubicBezTo>
                  <a:cubicBezTo>
                    <a:pt x="12565" y="8294"/>
                    <a:pt x="13850" y="8418"/>
                    <a:pt x="15103" y="8418"/>
                  </a:cubicBezTo>
                  <a:cubicBezTo>
                    <a:pt x="18310" y="8418"/>
                    <a:pt x="21318" y="7607"/>
                    <a:pt x="23179" y="6962"/>
                  </a:cubicBezTo>
                  <a:lnTo>
                    <a:pt x="23179" y="6962"/>
                  </a:lnTo>
                  <a:cubicBezTo>
                    <a:pt x="21060" y="7332"/>
                    <a:pt x="18940" y="7663"/>
                    <a:pt x="16777" y="7663"/>
                  </a:cubicBezTo>
                  <a:cubicBezTo>
                    <a:pt x="16167" y="7663"/>
                    <a:pt x="15554" y="7636"/>
                    <a:pt x="14936" y="7577"/>
                  </a:cubicBezTo>
                  <a:cubicBezTo>
                    <a:pt x="12410" y="7333"/>
                    <a:pt x="9897" y="6744"/>
                    <a:pt x="7641" y="5603"/>
                  </a:cubicBezTo>
                  <a:cubicBezTo>
                    <a:pt x="5090" y="4321"/>
                    <a:pt x="3039" y="2372"/>
                    <a:pt x="1641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4136402" y="1795874"/>
              <a:ext cx="979886" cy="1719445"/>
            </a:xfrm>
            <a:custGeom>
              <a:rect b="b" l="l" r="r" t="t"/>
              <a:pathLst>
                <a:path extrusionOk="0" h="27963" w="15937">
                  <a:moveTo>
                    <a:pt x="1026" y="1"/>
                  </a:moveTo>
                  <a:lnTo>
                    <a:pt x="962" y="14"/>
                  </a:lnTo>
                  <a:cubicBezTo>
                    <a:pt x="962" y="14"/>
                    <a:pt x="2385" y="6808"/>
                    <a:pt x="2423" y="7937"/>
                  </a:cubicBezTo>
                  <a:cubicBezTo>
                    <a:pt x="2462" y="9052"/>
                    <a:pt x="1628" y="13065"/>
                    <a:pt x="1064" y="14437"/>
                  </a:cubicBezTo>
                  <a:cubicBezTo>
                    <a:pt x="936" y="14757"/>
                    <a:pt x="539" y="15911"/>
                    <a:pt x="0" y="17514"/>
                  </a:cubicBezTo>
                  <a:cubicBezTo>
                    <a:pt x="4398" y="22193"/>
                    <a:pt x="9859" y="25885"/>
                    <a:pt x="15936" y="27962"/>
                  </a:cubicBezTo>
                  <a:cubicBezTo>
                    <a:pt x="15231" y="24654"/>
                    <a:pt x="14475" y="21155"/>
                    <a:pt x="13885" y="18347"/>
                  </a:cubicBezTo>
                  <a:cubicBezTo>
                    <a:pt x="11782" y="16488"/>
                    <a:pt x="9859" y="14411"/>
                    <a:pt x="8090" y="12244"/>
                  </a:cubicBezTo>
                  <a:cubicBezTo>
                    <a:pt x="5090" y="8539"/>
                    <a:pt x="2782" y="4424"/>
                    <a:pt x="1026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4359479" y="1098417"/>
              <a:ext cx="425722" cy="388555"/>
            </a:xfrm>
            <a:custGeom>
              <a:rect b="b" l="l" r="r" t="t"/>
              <a:pathLst>
                <a:path extrusionOk="0" h="6319" w="6924">
                  <a:moveTo>
                    <a:pt x="3462" y="1"/>
                  </a:moveTo>
                  <a:cubicBezTo>
                    <a:pt x="2654" y="1"/>
                    <a:pt x="1847" y="312"/>
                    <a:pt x="1231" y="934"/>
                  </a:cubicBezTo>
                  <a:cubicBezTo>
                    <a:pt x="0" y="2164"/>
                    <a:pt x="0" y="4164"/>
                    <a:pt x="1231" y="5395"/>
                  </a:cubicBezTo>
                  <a:cubicBezTo>
                    <a:pt x="1847" y="6010"/>
                    <a:pt x="2654" y="6318"/>
                    <a:pt x="3462" y="6318"/>
                  </a:cubicBezTo>
                  <a:cubicBezTo>
                    <a:pt x="4270" y="6318"/>
                    <a:pt x="5077" y="6010"/>
                    <a:pt x="5693" y="5395"/>
                  </a:cubicBezTo>
                  <a:cubicBezTo>
                    <a:pt x="6923" y="4164"/>
                    <a:pt x="6923" y="2164"/>
                    <a:pt x="5693" y="934"/>
                  </a:cubicBezTo>
                  <a:cubicBezTo>
                    <a:pt x="5077" y="312"/>
                    <a:pt x="4270" y="1"/>
                    <a:pt x="3462" y="1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552612" y="1336928"/>
              <a:ext cx="41072" cy="22997"/>
            </a:xfrm>
            <a:custGeom>
              <a:rect b="b" l="l" r="r" t="t"/>
              <a:pathLst>
                <a:path extrusionOk="0" h="374" w="668">
                  <a:moveTo>
                    <a:pt x="336" y="0"/>
                  </a:moveTo>
                  <a:cubicBezTo>
                    <a:pt x="195" y="0"/>
                    <a:pt x="0" y="298"/>
                    <a:pt x="0" y="298"/>
                  </a:cubicBezTo>
                  <a:cubicBezTo>
                    <a:pt x="10" y="356"/>
                    <a:pt x="106" y="374"/>
                    <a:pt x="223" y="374"/>
                  </a:cubicBezTo>
                  <a:cubicBezTo>
                    <a:pt x="417" y="374"/>
                    <a:pt x="667" y="324"/>
                    <a:pt x="667" y="324"/>
                  </a:cubicBezTo>
                  <a:cubicBezTo>
                    <a:pt x="667" y="324"/>
                    <a:pt x="488" y="29"/>
                    <a:pt x="359" y="3"/>
                  </a:cubicBezTo>
                  <a:cubicBezTo>
                    <a:pt x="352" y="1"/>
                    <a:pt x="344" y="0"/>
                    <a:pt x="336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4332670" y="1285893"/>
              <a:ext cx="44208" cy="85164"/>
            </a:xfrm>
            <a:custGeom>
              <a:rect b="b" l="l" r="r" t="t"/>
              <a:pathLst>
                <a:path extrusionOk="0" h="1385" w="719">
                  <a:moveTo>
                    <a:pt x="431" y="0"/>
                  </a:moveTo>
                  <a:cubicBezTo>
                    <a:pt x="331" y="0"/>
                    <a:pt x="229" y="30"/>
                    <a:pt x="167" y="128"/>
                  </a:cubicBezTo>
                  <a:cubicBezTo>
                    <a:pt x="1" y="346"/>
                    <a:pt x="77" y="1308"/>
                    <a:pt x="629" y="1385"/>
                  </a:cubicBezTo>
                  <a:lnTo>
                    <a:pt x="718" y="64"/>
                  </a:lnTo>
                  <a:cubicBezTo>
                    <a:pt x="718" y="64"/>
                    <a:pt x="577" y="0"/>
                    <a:pt x="431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4343738" y="1300651"/>
              <a:ext cx="27607" cy="54665"/>
            </a:xfrm>
            <a:custGeom>
              <a:rect b="b" l="l" r="r" t="t"/>
              <a:pathLst>
                <a:path extrusionOk="0" h="889" w="449">
                  <a:moveTo>
                    <a:pt x="260" y="0"/>
                  </a:moveTo>
                  <a:cubicBezTo>
                    <a:pt x="196" y="0"/>
                    <a:pt x="131" y="19"/>
                    <a:pt x="90" y="80"/>
                  </a:cubicBezTo>
                  <a:cubicBezTo>
                    <a:pt x="0" y="222"/>
                    <a:pt x="51" y="824"/>
                    <a:pt x="397" y="888"/>
                  </a:cubicBezTo>
                  <a:lnTo>
                    <a:pt x="449" y="42"/>
                  </a:lnTo>
                  <a:cubicBezTo>
                    <a:pt x="449" y="42"/>
                    <a:pt x="356" y="0"/>
                    <a:pt x="260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753615" y="1277101"/>
              <a:ext cx="44208" cy="84487"/>
            </a:xfrm>
            <a:custGeom>
              <a:rect b="b" l="l" r="r" t="t"/>
              <a:pathLst>
                <a:path extrusionOk="0" h="1374" w="719">
                  <a:moveTo>
                    <a:pt x="283" y="1"/>
                  </a:moveTo>
                  <a:cubicBezTo>
                    <a:pt x="137" y="1"/>
                    <a:pt x="1" y="53"/>
                    <a:pt x="1" y="53"/>
                  </a:cubicBezTo>
                  <a:lnTo>
                    <a:pt x="65" y="1374"/>
                  </a:lnTo>
                  <a:cubicBezTo>
                    <a:pt x="603" y="1310"/>
                    <a:pt x="719" y="361"/>
                    <a:pt x="565" y="117"/>
                  </a:cubicBezTo>
                  <a:cubicBezTo>
                    <a:pt x="496" y="27"/>
                    <a:pt x="387" y="1"/>
                    <a:pt x="283" y="1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753615" y="1294071"/>
              <a:ext cx="30804" cy="58846"/>
            </a:xfrm>
            <a:custGeom>
              <a:rect b="b" l="l" r="r" t="t"/>
              <a:pathLst>
                <a:path extrusionOk="0" h="957" w="501">
                  <a:moveTo>
                    <a:pt x="185" y="0"/>
                  </a:moveTo>
                  <a:cubicBezTo>
                    <a:pt x="89" y="0"/>
                    <a:pt x="1" y="34"/>
                    <a:pt x="1" y="34"/>
                  </a:cubicBezTo>
                  <a:lnTo>
                    <a:pt x="39" y="957"/>
                  </a:lnTo>
                  <a:cubicBezTo>
                    <a:pt x="411" y="905"/>
                    <a:pt x="501" y="252"/>
                    <a:pt x="385" y="85"/>
                  </a:cubicBezTo>
                  <a:cubicBezTo>
                    <a:pt x="336" y="19"/>
                    <a:pt x="258" y="0"/>
                    <a:pt x="185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4454846" y="1562527"/>
              <a:ext cx="262541" cy="307511"/>
            </a:xfrm>
            <a:custGeom>
              <a:rect b="b" l="l" r="r" t="t"/>
              <a:pathLst>
                <a:path extrusionOk="0" h="5001" w="4270">
                  <a:moveTo>
                    <a:pt x="4103" y="1"/>
                  </a:moveTo>
                  <a:lnTo>
                    <a:pt x="52" y="65"/>
                  </a:lnTo>
                  <a:lnTo>
                    <a:pt x="1" y="2719"/>
                  </a:lnTo>
                  <a:cubicBezTo>
                    <a:pt x="1" y="2719"/>
                    <a:pt x="898" y="4193"/>
                    <a:pt x="2360" y="5001"/>
                  </a:cubicBezTo>
                  <a:cubicBezTo>
                    <a:pt x="2360" y="5001"/>
                    <a:pt x="4116" y="3116"/>
                    <a:pt x="4270" y="2514"/>
                  </a:cubicBezTo>
                  <a:lnTo>
                    <a:pt x="4103" y="1"/>
                  </a:ln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56445" y="1562527"/>
              <a:ext cx="253872" cy="197936"/>
            </a:xfrm>
            <a:custGeom>
              <a:rect b="b" l="l" r="r" t="t"/>
              <a:pathLst>
                <a:path extrusionOk="0" h="3219" w="4129">
                  <a:moveTo>
                    <a:pt x="4064" y="1"/>
                  </a:moveTo>
                  <a:lnTo>
                    <a:pt x="26" y="65"/>
                  </a:lnTo>
                  <a:lnTo>
                    <a:pt x="0" y="1052"/>
                  </a:lnTo>
                  <a:cubicBezTo>
                    <a:pt x="552" y="1886"/>
                    <a:pt x="1257" y="2591"/>
                    <a:pt x="2013" y="3219"/>
                  </a:cubicBezTo>
                  <a:cubicBezTo>
                    <a:pt x="2846" y="2527"/>
                    <a:pt x="3564" y="1821"/>
                    <a:pt x="4129" y="988"/>
                  </a:cubicBezTo>
                  <a:lnTo>
                    <a:pt x="4064" y="1"/>
                  </a:ln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4549476" y="1081692"/>
              <a:ext cx="247539" cy="236859"/>
            </a:xfrm>
            <a:custGeom>
              <a:rect b="b" l="l" r="r" t="t"/>
              <a:pathLst>
                <a:path extrusionOk="0" h="3852" w="4026">
                  <a:moveTo>
                    <a:pt x="321" y="0"/>
                  </a:moveTo>
                  <a:lnTo>
                    <a:pt x="321" y="0"/>
                  </a:lnTo>
                  <a:cubicBezTo>
                    <a:pt x="321" y="0"/>
                    <a:pt x="321" y="0"/>
                    <a:pt x="321" y="0"/>
                  </a:cubicBezTo>
                  <a:lnTo>
                    <a:pt x="321" y="0"/>
                  </a:lnTo>
                  <a:cubicBezTo>
                    <a:pt x="321" y="0"/>
                    <a:pt x="321" y="0"/>
                    <a:pt x="321" y="0"/>
                  </a:cubicBezTo>
                  <a:close/>
                  <a:moveTo>
                    <a:pt x="321" y="0"/>
                  </a:moveTo>
                  <a:cubicBezTo>
                    <a:pt x="333" y="1"/>
                    <a:pt x="0" y="321"/>
                    <a:pt x="359" y="706"/>
                  </a:cubicBezTo>
                  <a:cubicBezTo>
                    <a:pt x="359" y="706"/>
                    <a:pt x="821" y="1013"/>
                    <a:pt x="1487" y="1052"/>
                  </a:cubicBezTo>
                  <a:cubicBezTo>
                    <a:pt x="2167" y="1103"/>
                    <a:pt x="2475" y="1411"/>
                    <a:pt x="2692" y="1693"/>
                  </a:cubicBezTo>
                  <a:cubicBezTo>
                    <a:pt x="2936" y="1988"/>
                    <a:pt x="3192" y="3154"/>
                    <a:pt x="3192" y="3513"/>
                  </a:cubicBezTo>
                  <a:cubicBezTo>
                    <a:pt x="3192" y="3722"/>
                    <a:pt x="3234" y="3851"/>
                    <a:pt x="3298" y="3851"/>
                  </a:cubicBezTo>
                  <a:cubicBezTo>
                    <a:pt x="3341" y="3851"/>
                    <a:pt x="3393" y="3795"/>
                    <a:pt x="3449" y="3667"/>
                  </a:cubicBezTo>
                  <a:cubicBezTo>
                    <a:pt x="3552" y="3433"/>
                    <a:pt x="3634" y="3172"/>
                    <a:pt x="3800" y="3172"/>
                  </a:cubicBezTo>
                  <a:cubicBezTo>
                    <a:pt x="3862" y="3172"/>
                    <a:pt x="3935" y="3209"/>
                    <a:pt x="4026" y="3295"/>
                  </a:cubicBezTo>
                  <a:cubicBezTo>
                    <a:pt x="4026" y="3295"/>
                    <a:pt x="3628" y="26"/>
                    <a:pt x="321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4362615" y="1081692"/>
              <a:ext cx="230261" cy="224746"/>
            </a:xfrm>
            <a:custGeom>
              <a:rect b="b" l="l" r="r" t="t"/>
              <a:pathLst>
                <a:path extrusionOk="0" h="3655" w="3745">
                  <a:moveTo>
                    <a:pt x="3372" y="0"/>
                  </a:moveTo>
                  <a:cubicBezTo>
                    <a:pt x="1" y="552"/>
                    <a:pt x="39" y="3090"/>
                    <a:pt x="14" y="3283"/>
                  </a:cubicBezTo>
                  <a:cubicBezTo>
                    <a:pt x="1" y="3475"/>
                    <a:pt x="411" y="3654"/>
                    <a:pt x="411" y="3654"/>
                  </a:cubicBezTo>
                  <a:cubicBezTo>
                    <a:pt x="287" y="2564"/>
                    <a:pt x="1469" y="982"/>
                    <a:pt x="2150" y="982"/>
                  </a:cubicBezTo>
                  <a:cubicBezTo>
                    <a:pt x="2174" y="982"/>
                    <a:pt x="2196" y="984"/>
                    <a:pt x="2219" y="988"/>
                  </a:cubicBezTo>
                  <a:cubicBezTo>
                    <a:pt x="2305" y="1002"/>
                    <a:pt x="2388" y="1009"/>
                    <a:pt x="2468" y="1009"/>
                  </a:cubicBezTo>
                  <a:cubicBezTo>
                    <a:pt x="3017" y="1009"/>
                    <a:pt x="3398" y="706"/>
                    <a:pt x="3398" y="706"/>
                  </a:cubicBezTo>
                  <a:cubicBezTo>
                    <a:pt x="3744" y="372"/>
                    <a:pt x="3372" y="0"/>
                    <a:pt x="3372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3342597" y="1806942"/>
              <a:ext cx="992429" cy="784428"/>
            </a:xfrm>
            <a:custGeom>
              <a:rect b="b" l="l" r="r" t="t"/>
              <a:pathLst>
                <a:path extrusionOk="0" h="12757" w="16141">
                  <a:moveTo>
                    <a:pt x="13872" y="0"/>
                  </a:moveTo>
                  <a:cubicBezTo>
                    <a:pt x="13872" y="0"/>
                    <a:pt x="12962" y="411"/>
                    <a:pt x="11628" y="1167"/>
                  </a:cubicBezTo>
                  <a:cubicBezTo>
                    <a:pt x="10282" y="1923"/>
                    <a:pt x="1423" y="4257"/>
                    <a:pt x="705" y="4359"/>
                  </a:cubicBezTo>
                  <a:cubicBezTo>
                    <a:pt x="0" y="4436"/>
                    <a:pt x="1949" y="9436"/>
                    <a:pt x="1603" y="12757"/>
                  </a:cubicBezTo>
                  <a:cubicBezTo>
                    <a:pt x="1603" y="12757"/>
                    <a:pt x="7628" y="10436"/>
                    <a:pt x="8462" y="10077"/>
                  </a:cubicBezTo>
                  <a:cubicBezTo>
                    <a:pt x="9295" y="9731"/>
                    <a:pt x="15064" y="7872"/>
                    <a:pt x="16115" y="6282"/>
                  </a:cubicBezTo>
                  <a:cubicBezTo>
                    <a:pt x="16141" y="6282"/>
                    <a:pt x="15513" y="13"/>
                    <a:pt x="13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708325" y="1891303"/>
              <a:ext cx="626717" cy="597560"/>
            </a:xfrm>
            <a:custGeom>
              <a:rect b="b" l="l" r="r" t="t"/>
              <a:pathLst>
                <a:path extrusionOk="0" h="9718" w="10193">
                  <a:moveTo>
                    <a:pt x="9142" y="0"/>
                  </a:moveTo>
                  <a:cubicBezTo>
                    <a:pt x="6373" y="3539"/>
                    <a:pt x="3552" y="7051"/>
                    <a:pt x="1" y="9718"/>
                  </a:cubicBezTo>
                  <a:cubicBezTo>
                    <a:pt x="1180" y="9256"/>
                    <a:pt x="2206" y="8846"/>
                    <a:pt x="2526" y="8718"/>
                  </a:cubicBezTo>
                  <a:cubicBezTo>
                    <a:pt x="3360" y="8372"/>
                    <a:pt x="9129" y="6513"/>
                    <a:pt x="10193" y="4923"/>
                  </a:cubicBezTo>
                  <a:cubicBezTo>
                    <a:pt x="10193" y="4923"/>
                    <a:pt x="9885" y="1846"/>
                    <a:pt x="9142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4828507" y="1755661"/>
              <a:ext cx="982653" cy="667781"/>
            </a:xfrm>
            <a:custGeom>
              <a:rect b="b" l="l" r="r" t="t"/>
              <a:pathLst>
                <a:path extrusionOk="0" h="10860" w="15982">
                  <a:moveTo>
                    <a:pt x="1616" y="1"/>
                  </a:moveTo>
                  <a:cubicBezTo>
                    <a:pt x="1" y="245"/>
                    <a:pt x="283" y="6539"/>
                    <a:pt x="283" y="6539"/>
                  </a:cubicBezTo>
                  <a:cubicBezTo>
                    <a:pt x="1552" y="7962"/>
                    <a:pt x="7526" y="8975"/>
                    <a:pt x="8411" y="9193"/>
                  </a:cubicBezTo>
                  <a:cubicBezTo>
                    <a:pt x="9283" y="9424"/>
                    <a:pt x="15577" y="10860"/>
                    <a:pt x="15577" y="10860"/>
                  </a:cubicBezTo>
                  <a:cubicBezTo>
                    <a:pt x="14759" y="7637"/>
                    <a:pt x="15982" y="2424"/>
                    <a:pt x="15275" y="2424"/>
                  </a:cubicBezTo>
                  <a:cubicBezTo>
                    <a:pt x="15273" y="2424"/>
                    <a:pt x="15271" y="2424"/>
                    <a:pt x="15270" y="2424"/>
                  </a:cubicBezTo>
                  <a:cubicBezTo>
                    <a:pt x="15265" y="2424"/>
                    <a:pt x="15261" y="2424"/>
                    <a:pt x="15256" y="2424"/>
                  </a:cubicBezTo>
                  <a:cubicBezTo>
                    <a:pt x="14440" y="2424"/>
                    <a:pt x="5428" y="1395"/>
                    <a:pt x="4001" y="834"/>
                  </a:cubicBezTo>
                  <a:cubicBezTo>
                    <a:pt x="2577" y="283"/>
                    <a:pt x="1616" y="1"/>
                    <a:pt x="1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4923136" y="2032356"/>
              <a:ext cx="481673" cy="302777"/>
            </a:xfrm>
            <a:custGeom>
              <a:rect b="b" l="l" r="r" t="t"/>
              <a:pathLst>
                <a:path extrusionOk="0" h="4924" w="7834">
                  <a:moveTo>
                    <a:pt x="269" y="1"/>
                  </a:moveTo>
                  <a:cubicBezTo>
                    <a:pt x="256" y="950"/>
                    <a:pt x="103" y="1898"/>
                    <a:pt x="0" y="2834"/>
                  </a:cubicBezTo>
                  <a:cubicBezTo>
                    <a:pt x="2205" y="3834"/>
                    <a:pt x="6179" y="4527"/>
                    <a:pt x="6872" y="4693"/>
                  </a:cubicBezTo>
                  <a:cubicBezTo>
                    <a:pt x="7026" y="4744"/>
                    <a:pt x="7385" y="4821"/>
                    <a:pt x="7833" y="4924"/>
                  </a:cubicBezTo>
                  <a:cubicBezTo>
                    <a:pt x="5051" y="3693"/>
                    <a:pt x="2577" y="1962"/>
                    <a:pt x="269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148208" y="1712373"/>
              <a:ext cx="1095724" cy="1796615"/>
            </a:xfrm>
            <a:custGeom>
              <a:rect b="b" l="l" r="r" t="t"/>
              <a:pathLst>
                <a:path extrusionOk="0" h="29218" w="17821">
                  <a:moveTo>
                    <a:pt x="3375" y="0"/>
                  </a:moveTo>
                  <a:cubicBezTo>
                    <a:pt x="2957" y="0"/>
                    <a:pt x="2696" y="220"/>
                    <a:pt x="2669" y="220"/>
                  </a:cubicBezTo>
                  <a:cubicBezTo>
                    <a:pt x="2668" y="220"/>
                    <a:pt x="2667" y="219"/>
                    <a:pt x="2667" y="218"/>
                  </a:cubicBezTo>
                  <a:cubicBezTo>
                    <a:pt x="2580" y="184"/>
                    <a:pt x="2492" y="169"/>
                    <a:pt x="2406" y="169"/>
                  </a:cubicBezTo>
                  <a:cubicBezTo>
                    <a:pt x="1906" y="169"/>
                    <a:pt x="1449" y="654"/>
                    <a:pt x="1449" y="654"/>
                  </a:cubicBezTo>
                  <a:cubicBezTo>
                    <a:pt x="1380" y="630"/>
                    <a:pt x="1305" y="619"/>
                    <a:pt x="1229" y="619"/>
                  </a:cubicBezTo>
                  <a:cubicBezTo>
                    <a:pt x="726" y="619"/>
                    <a:pt x="139" y="1093"/>
                    <a:pt x="372" y="1538"/>
                  </a:cubicBezTo>
                  <a:cubicBezTo>
                    <a:pt x="642" y="2051"/>
                    <a:pt x="1731" y="10128"/>
                    <a:pt x="1898" y="11282"/>
                  </a:cubicBezTo>
                  <a:cubicBezTo>
                    <a:pt x="2077" y="12436"/>
                    <a:pt x="1" y="17654"/>
                    <a:pt x="1" y="17654"/>
                  </a:cubicBezTo>
                  <a:cubicBezTo>
                    <a:pt x="7270" y="25730"/>
                    <a:pt x="17231" y="29218"/>
                    <a:pt x="17231" y="29218"/>
                  </a:cubicBezTo>
                  <a:cubicBezTo>
                    <a:pt x="17821" y="27256"/>
                    <a:pt x="16090" y="28089"/>
                    <a:pt x="16411" y="23474"/>
                  </a:cubicBezTo>
                  <a:cubicBezTo>
                    <a:pt x="16718" y="18859"/>
                    <a:pt x="14898" y="18077"/>
                    <a:pt x="14975" y="16718"/>
                  </a:cubicBezTo>
                  <a:cubicBezTo>
                    <a:pt x="15052" y="15346"/>
                    <a:pt x="15065" y="13538"/>
                    <a:pt x="13013" y="12179"/>
                  </a:cubicBezTo>
                  <a:cubicBezTo>
                    <a:pt x="10962" y="10807"/>
                    <a:pt x="3962" y="141"/>
                    <a:pt x="3962" y="141"/>
                  </a:cubicBezTo>
                  <a:cubicBezTo>
                    <a:pt x="3744" y="37"/>
                    <a:pt x="3546" y="0"/>
                    <a:pt x="3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149806" y="2167199"/>
              <a:ext cx="1088653" cy="1342573"/>
            </a:xfrm>
            <a:custGeom>
              <a:rect b="b" l="l" r="r" t="t"/>
              <a:pathLst>
                <a:path extrusionOk="0" h="21834" w="17706">
                  <a:moveTo>
                    <a:pt x="1346" y="0"/>
                  </a:moveTo>
                  <a:lnTo>
                    <a:pt x="1346" y="0"/>
                  </a:lnTo>
                  <a:cubicBezTo>
                    <a:pt x="1603" y="1795"/>
                    <a:pt x="1821" y="3436"/>
                    <a:pt x="1885" y="3898"/>
                  </a:cubicBezTo>
                  <a:cubicBezTo>
                    <a:pt x="2051" y="5051"/>
                    <a:pt x="0" y="10282"/>
                    <a:pt x="0" y="10282"/>
                  </a:cubicBezTo>
                  <a:cubicBezTo>
                    <a:pt x="7244" y="18346"/>
                    <a:pt x="17218" y="21833"/>
                    <a:pt x="17218" y="21833"/>
                  </a:cubicBezTo>
                  <a:cubicBezTo>
                    <a:pt x="17705" y="20192"/>
                    <a:pt x="16615" y="20500"/>
                    <a:pt x="16385" y="18000"/>
                  </a:cubicBezTo>
                  <a:cubicBezTo>
                    <a:pt x="12333" y="16231"/>
                    <a:pt x="8821" y="12923"/>
                    <a:pt x="6423" y="9385"/>
                  </a:cubicBezTo>
                  <a:cubicBezTo>
                    <a:pt x="4718" y="6898"/>
                    <a:pt x="3218" y="4193"/>
                    <a:pt x="1962" y="1462"/>
                  </a:cubicBezTo>
                  <a:cubicBezTo>
                    <a:pt x="1744" y="987"/>
                    <a:pt x="1539" y="487"/>
                    <a:pt x="1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4334331" y="1271628"/>
              <a:ext cx="484194" cy="364451"/>
            </a:xfrm>
            <a:custGeom>
              <a:rect b="b" l="l" r="r" t="t"/>
              <a:pathLst>
                <a:path extrusionOk="0" h="5927" w="7875">
                  <a:moveTo>
                    <a:pt x="817" y="0"/>
                  </a:moveTo>
                  <a:cubicBezTo>
                    <a:pt x="758" y="0"/>
                    <a:pt x="653" y="527"/>
                    <a:pt x="653" y="527"/>
                  </a:cubicBezTo>
                  <a:cubicBezTo>
                    <a:pt x="0" y="5399"/>
                    <a:pt x="2425" y="5926"/>
                    <a:pt x="3505" y="5926"/>
                  </a:cubicBezTo>
                  <a:cubicBezTo>
                    <a:pt x="3803" y="5926"/>
                    <a:pt x="3999" y="5886"/>
                    <a:pt x="3999" y="5886"/>
                  </a:cubicBezTo>
                  <a:cubicBezTo>
                    <a:pt x="4169" y="5907"/>
                    <a:pt x="4330" y="5918"/>
                    <a:pt x="4483" y="5918"/>
                  </a:cubicBezTo>
                  <a:cubicBezTo>
                    <a:pt x="7874" y="5918"/>
                    <a:pt x="6932" y="816"/>
                    <a:pt x="6871" y="694"/>
                  </a:cubicBezTo>
                  <a:cubicBezTo>
                    <a:pt x="6832" y="642"/>
                    <a:pt x="6832" y="617"/>
                    <a:pt x="6832" y="578"/>
                  </a:cubicBezTo>
                  <a:cubicBezTo>
                    <a:pt x="6820" y="565"/>
                    <a:pt x="6794" y="540"/>
                    <a:pt x="6781" y="540"/>
                  </a:cubicBezTo>
                  <a:cubicBezTo>
                    <a:pt x="6062" y="2638"/>
                    <a:pt x="5275" y="3102"/>
                    <a:pt x="4738" y="3102"/>
                  </a:cubicBezTo>
                  <a:cubicBezTo>
                    <a:pt x="4367" y="3102"/>
                    <a:pt x="4115" y="2879"/>
                    <a:pt x="4089" y="2822"/>
                  </a:cubicBezTo>
                  <a:cubicBezTo>
                    <a:pt x="4056" y="2756"/>
                    <a:pt x="3978" y="2737"/>
                    <a:pt x="3900" y="2737"/>
                  </a:cubicBezTo>
                  <a:cubicBezTo>
                    <a:pt x="3796" y="2737"/>
                    <a:pt x="3691" y="2770"/>
                    <a:pt x="3691" y="2770"/>
                  </a:cubicBezTo>
                  <a:cubicBezTo>
                    <a:pt x="3684" y="3025"/>
                    <a:pt x="3477" y="3219"/>
                    <a:pt x="3112" y="3219"/>
                  </a:cubicBezTo>
                  <a:cubicBezTo>
                    <a:pt x="2870" y="3219"/>
                    <a:pt x="2559" y="3134"/>
                    <a:pt x="2191" y="2924"/>
                  </a:cubicBezTo>
                  <a:cubicBezTo>
                    <a:pt x="1256" y="2386"/>
                    <a:pt x="858" y="399"/>
                    <a:pt x="845" y="78"/>
                  </a:cubicBezTo>
                  <a:cubicBezTo>
                    <a:pt x="839" y="23"/>
                    <a:pt x="829" y="0"/>
                    <a:pt x="817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4358126" y="1374928"/>
              <a:ext cx="407338" cy="258873"/>
            </a:xfrm>
            <a:custGeom>
              <a:rect b="b" l="l" r="r" t="t"/>
              <a:pathLst>
                <a:path extrusionOk="0" h="4210" w="6625">
                  <a:moveTo>
                    <a:pt x="138" y="1"/>
                  </a:moveTo>
                  <a:cubicBezTo>
                    <a:pt x="1" y="3767"/>
                    <a:pt x="2084" y="4209"/>
                    <a:pt x="3071" y="4209"/>
                  </a:cubicBezTo>
                  <a:cubicBezTo>
                    <a:pt x="3374" y="4209"/>
                    <a:pt x="3574" y="4167"/>
                    <a:pt x="3574" y="4167"/>
                  </a:cubicBezTo>
                  <a:cubicBezTo>
                    <a:pt x="3741" y="4188"/>
                    <a:pt x="3899" y="4197"/>
                    <a:pt x="4048" y="4197"/>
                  </a:cubicBezTo>
                  <a:cubicBezTo>
                    <a:pt x="6162" y="4197"/>
                    <a:pt x="6589" y="2253"/>
                    <a:pt x="6625" y="744"/>
                  </a:cubicBezTo>
                  <a:lnTo>
                    <a:pt x="6625" y="744"/>
                  </a:lnTo>
                  <a:cubicBezTo>
                    <a:pt x="6122" y="2240"/>
                    <a:pt x="5072" y="3468"/>
                    <a:pt x="3370" y="3468"/>
                  </a:cubicBezTo>
                  <a:cubicBezTo>
                    <a:pt x="3249" y="3468"/>
                    <a:pt x="3124" y="3462"/>
                    <a:pt x="2997" y="3449"/>
                  </a:cubicBezTo>
                  <a:cubicBezTo>
                    <a:pt x="1125" y="3257"/>
                    <a:pt x="343" y="1667"/>
                    <a:pt x="138" y="1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252245" y="1791139"/>
              <a:ext cx="808835" cy="1235396"/>
            </a:xfrm>
            <a:custGeom>
              <a:rect b="b" l="l" r="r" t="t"/>
              <a:pathLst>
                <a:path extrusionOk="0" h="20091" w="13155">
                  <a:moveTo>
                    <a:pt x="1" y="1"/>
                  </a:moveTo>
                  <a:cubicBezTo>
                    <a:pt x="321" y="2014"/>
                    <a:pt x="898" y="4026"/>
                    <a:pt x="1655" y="5911"/>
                  </a:cubicBezTo>
                  <a:cubicBezTo>
                    <a:pt x="1873" y="6398"/>
                    <a:pt x="2065" y="6873"/>
                    <a:pt x="2270" y="7334"/>
                  </a:cubicBezTo>
                  <a:lnTo>
                    <a:pt x="2937" y="8732"/>
                  </a:lnTo>
                  <a:lnTo>
                    <a:pt x="3693" y="10078"/>
                  </a:lnTo>
                  <a:lnTo>
                    <a:pt x="4514" y="11398"/>
                  </a:lnTo>
                  <a:lnTo>
                    <a:pt x="5398" y="12655"/>
                  </a:lnTo>
                  <a:lnTo>
                    <a:pt x="6334" y="13898"/>
                  </a:lnTo>
                  <a:lnTo>
                    <a:pt x="7334" y="15078"/>
                  </a:lnTo>
                  <a:cubicBezTo>
                    <a:pt x="7693" y="15449"/>
                    <a:pt x="8039" y="15834"/>
                    <a:pt x="8398" y="16206"/>
                  </a:cubicBezTo>
                  <a:cubicBezTo>
                    <a:pt x="9834" y="17680"/>
                    <a:pt x="11424" y="18988"/>
                    <a:pt x="13155" y="20090"/>
                  </a:cubicBezTo>
                  <a:cubicBezTo>
                    <a:pt x="11552" y="18808"/>
                    <a:pt x="10065" y="17437"/>
                    <a:pt x="8680" y="15924"/>
                  </a:cubicBezTo>
                  <a:cubicBezTo>
                    <a:pt x="8347" y="15565"/>
                    <a:pt x="8014" y="15180"/>
                    <a:pt x="7667" y="14796"/>
                  </a:cubicBezTo>
                  <a:lnTo>
                    <a:pt x="6706" y="13603"/>
                  </a:lnTo>
                  <a:lnTo>
                    <a:pt x="5796" y="12385"/>
                  </a:lnTo>
                  <a:lnTo>
                    <a:pt x="4950" y="11116"/>
                  </a:lnTo>
                  <a:lnTo>
                    <a:pt x="4129" y="9821"/>
                  </a:lnTo>
                  <a:lnTo>
                    <a:pt x="3373" y="8488"/>
                  </a:lnTo>
                  <a:lnTo>
                    <a:pt x="2668" y="7142"/>
                  </a:lnTo>
                  <a:cubicBezTo>
                    <a:pt x="2462" y="6680"/>
                    <a:pt x="2257" y="6232"/>
                    <a:pt x="2026" y="5770"/>
                  </a:cubicBezTo>
                  <a:cubicBezTo>
                    <a:pt x="1193" y="3911"/>
                    <a:pt x="526" y="1975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345275" y="1779334"/>
              <a:ext cx="713472" cy="1005177"/>
            </a:xfrm>
            <a:custGeom>
              <a:rect b="b" l="l" r="r" t="t"/>
              <a:pathLst>
                <a:path extrusionOk="0" h="16347" w="11604">
                  <a:moveTo>
                    <a:pt x="1" y="1"/>
                  </a:moveTo>
                  <a:lnTo>
                    <a:pt x="1" y="1"/>
                  </a:lnTo>
                  <a:cubicBezTo>
                    <a:pt x="526" y="1603"/>
                    <a:pt x="1193" y="3154"/>
                    <a:pt x="1975" y="4667"/>
                  </a:cubicBezTo>
                  <a:cubicBezTo>
                    <a:pt x="2180" y="5026"/>
                    <a:pt x="2372" y="5411"/>
                    <a:pt x="2590" y="5783"/>
                  </a:cubicBezTo>
                  <a:lnTo>
                    <a:pt x="3231" y="6885"/>
                  </a:lnTo>
                  <a:lnTo>
                    <a:pt x="3911" y="7962"/>
                  </a:lnTo>
                  <a:lnTo>
                    <a:pt x="4642" y="9026"/>
                  </a:lnTo>
                  <a:lnTo>
                    <a:pt x="5385" y="10052"/>
                  </a:lnTo>
                  <a:lnTo>
                    <a:pt x="6180" y="11039"/>
                  </a:lnTo>
                  <a:lnTo>
                    <a:pt x="6988" y="12000"/>
                  </a:lnTo>
                  <a:cubicBezTo>
                    <a:pt x="7257" y="12321"/>
                    <a:pt x="7552" y="12642"/>
                    <a:pt x="7847" y="12949"/>
                  </a:cubicBezTo>
                  <a:cubicBezTo>
                    <a:pt x="9013" y="14180"/>
                    <a:pt x="10257" y="15321"/>
                    <a:pt x="11603" y="16347"/>
                  </a:cubicBezTo>
                  <a:cubicBezTo>
                    <a:pt x="10411" y="15154"/>
                    <a:pt x="9231" y="13936"/>
                    <a:pt x="8142" y="12680"/>
                  </a:cubicBezTo>
                  <a:lnTo>
                    <a:pt x="7321" y="11718"/>
                  </a:lnTo>
                  <a:lnTo>
                    <a:pt x="6539" y="10731"/>
                  </a:lnTo>
                  <a:lnTo>
                    <a:pt x="5770" y="9744"/>
                  </a:lnTo>
                  <a:lnTo>
                    <a:pt x="5039" y="8731"/>
                  </a:lnTo>
                  <a:lnTo>
                    <a:pt x="4321" y="7706"/>
                  </a:lnTo>
                  <a:lnTo>
                    <a:pt x="3629" y="6654"/>
                  </a:lnTo>
                  <a:lnTo>
                    <a:pt x="2975" y="5577"/>
                  </a:lnTo>
                  <a:cubicBezTo>
                    <a:pt x="2757" y="5206"/>
                    <a:pt x="2539" y="4834"/>
                    <a:pt x="2334" y="4488"/>
                  </a:cubicBezTo>
                  <a:cubicBezTo>
                    <a:pt x="1488" y="3026"/>
                    <a:pt x="731" y="151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304325" y="2383206"/>
              <a:ext cx="279080" cy="426495"/>
            </a:xfrm>
            <a:custGeom>
              <a:rect b="b" l="l" r="r" t="t"/>
              <a:pathLst>
                <a:path extrusionOk="0" h="6936" w="4539">
                  <a:moveTo>
                    <a:pt x="0" y="0"/>
                  </a:moveTo>
                  <a:lnTo>
                    <a:pt x="0" y="0"/>
                  </a:lnTo>
                  <a:cubicBezTo>
                    <a:pt x="192" y="680"/>
                    <a:pt x="462" y="1321"/>
                    <a:pt x="769" y="1936"/>
                  </a:cubicBezTo>
                  <a:cubicBezTo>
                    <a:pt x="923" y="2256"/>
                    <a:pt x="1090" y="2564"/>
                    <a:pt x="1269" y="2872"/>
                  </a:cubicBezTo>
                  <a:cubicBezTo>
                    <a:pt x="1436" y="3167"/>
                    <a:pt x="1615" y="3474"/>
                    <a:pt x="1808" y="3769"/>
                  </a:cubicBezTo>
                  <a:cubicBezTo>
                    <a:pt x="2192" y="4359"/>
                    <a:pt x="2615" y="4923"/>
                    <a:pt x="3064" y="5449"/>
                  </a:cubicBezTo>
                  <a:cubicBezTo>
                    <a:pt x="3526" y="5974"/>
                    <a:pt x="4000" y="6487"/>
                    <a:pt x="4538" y="6936"/>
                  </a:cubicBezTo>
                  <a:cubicBezTo>
                    <a:pt x="4167" y="6333"/>
                    <a:pt x="3782" y="5769"/>
                    <a:pt x="3397" y="5192"/>
                  </a:cubicBezTo>
                  <a:lnTo>
                    <a:pt x="2256" y="3474"/>
                  </a:lnTo>
                  <a:lnTo>
                    <a:pt x="1974" y="3038"/>
                  </a:lnTo>
                  <a:cubicBezTo>
                    <a:pt x="1885" y="2897"/>
                    <a:pt x="1795" y="2756"/>
                    <a:pt x="1692" y="2615"/>
                  </a:cubicBezTo>
                  <a:lnTo>
                    <a:pt x="1410" y="2179"/>
                  </a:lnTo>
                  <a:cubicBezTo>
                    <a:pt x="1333" y="2038"/>
                    <a:pt x="1231" y="1897"/>
                    <a:pt x="1141" y="1744"/>
                  </a:cubicBezTo>
                  <a:cubicBezTo>
                    <a:pt x="769" y="1154"/>
                    <a:pt x="397" y="57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831300" y="2342993"/>
              <a:ext cx="315357" cy="657513"/>
            </a:xfrm>
            <a:custGeom>
              <a:rect b="b" l="l" r="r" t="t"/>
              <a:pathLst>
                <a:path extrusionOk="0" h="10693" w="5129">
                  <a:moveTo>
                    <a:pt x="5129" y="0"/>
                  </a:moveTo>
                  <a:lnTo>
                    <a:pt x="5129" y="0"/>
                  </a:lnTo>
                  <a:cubicBezTo>
                    <a:pt x="4629" y="859"/>
                    <a:pt x="4180" y="1744"/>
                    <a:pt x="3744" y="2628"/>
                  </a:cubicBezTo>
                  <a:cubicBezTo>
                    <a:pt x="3526" y="3077"/>
                    <a:pt x="3308" y="3513"/>
                    <a:pt x="3090" y="3962"/>
                  </a:cubicBezTo>
                  <a:lnTo>
                    <a:pt x="2449" y="5282"/>
                  </a:lnTo>
                  <a:lnTo>
                    <a:pt x="1808" y="6616"/>
                  </a:lnTo>
                  <a:lnTo>
                    <a:pt x="1180" y="7962"/>
                  </a:lnTo>
                  <a:cubicBezTo>
                    <a:pt x="770" y="8859"/>
                    <a:pt x="373" y="9757"/>
                    <a:pt x="1" y="10692"/>
                  </a:cubicBezTo>
                  <a:cubicBezTo>
                    <a:pt x="565" y="9872"/>
                    <a:pt x="1078" y="9026"/>
                    <a:pt x="1552" y="8154"/>
                  </a:cubicBezTo>
                  <a:cubicBezTo>
                    <a:pt x="1796" y="7718"/>
                    <a:pt x="2039" y="7269"/>
                    <a:pt x="2257" y="6846"/>
                  </a:cubicBezTo>
                  <a:cubicBezTo>
                    <a:pt x="2488" y="6410"/>
                    <a:pt x="2693" y="5962"/>
                    <a:pt x="2911" y="5513"/>
                  </a:cubicBezTo>
                  <a:lnTo>
                    <a:pt x="3539" y="4167"/>
                  </a:lnTo>
                  <a:cubicBezTo>
                    <a:pt x="3731" y="3718"/>
                    <a:pt x="3937" y="3269"/>
                    <a:pt x="4116" y="2808"/>
                  </a:cubicBezTo>
                  <a:cubicBezTo>
                    <a:pt x="4501" y="1872"/>
                    <a:pt x="4834" y="949"/>
                    <a:pt x="5129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922732" y="2279107"/>
              <a:ext cx="319353" cy="974432"/>
            </a:xfrm>
            <a:custGeom>
              <a:rect b="b" l="l" r="r" t="t"/>
              <a:pathLst>
                <a:path extrusionOk="0" h="15847" w="5194">
                  <a:moveTo>
                    <a:pt x="5193" y="1"/>
                  </a:moveTo>
                  <a:lnTo>
                    <a:pt x="3988" y="4014"/>
                  </a:lnTo>
                  <a:cubicBezTo>
                    <a:pt x="3886" y="4360"/>
                    <a:pt x="3783" y="4680"/>
                    <a:pt x="3693" y="5014"/>
                  </a:cubicBezTo>
                  <a:lnTo>
                    <a:pt x="3386" y="6001"/>
                  </a:lnTo>
                  <a:lnTo>
                    <a:pt x="3065" y="7001"/>
                  </a:lnTo>
                  <a:lnTo>
                    <a:pt x="2744" y="7988"/>
                  </a:lnTo>
                  <a:lnTo>
                    <a:pt x="2424" y="8988"/>
                  </a:lnTo>
                  <a:lnTo>
                    <a:pt x="2091" y="9962"/>
                  </a:lnTo>
                  <a:lnTo>
                    <a:pt x="1744" y="10937"/>
                  </a:lnTo>
                  <a:cubicBezTo>
                    <a:pt x="1629" y="11257"/>
                    <a:pt x="1527" y="11578"/>
                    <a:pt x="1411" y="11911"/>
                  </a:cubicBezTo>
                  <a:lnTo>
                    <a:pt x="1" y="15847"/>
                  </a:lnTo>
                  <a:cubicBezTo>
                    <a:pt x="655" y="14629"/>
                    <a:pt x="1257" y="13347"/>
                    <a:pt x="1783" y="12065"/>
                  </a:cubicBezTo>
                  <a:cubicBezTo>
                    <a:pt x="2052" y="11398"/>
                    <a:pt x="2296" y="10757"/>
                    <a:pt x="2552" y="10103"/>
                  </a:cubicBezTo>
                  <a:lnTo>
                    <a:pt x="2898" y="9116"/>
                  </a:lnTo>
                  <a:lnTo>
                    <a:pt x="3244" y="8116"/>
                  </a:lnTo>
                  <a:lnTo>
                    <a:pt x="3565" y="7129"/>
                  </a:lnTo>
                  <a:lnTo>
                    <a:pt x="3860" y="6116"/>
                  </a:lnTo>
                  <a:cubicBezTo>
                    <a:pt x="4039" y="5449"/>
                    <a:pt x="4232" y="4770"/>
                    <a:pt x="4398" y="4103"/>
                  </a:cubicBezTo>
                  <a:cubicBezTo>
                    <a:pt x="4732" y="2757"/>
                    <a:pt x="5001" y="1373"/>
                    <a:pt x="5193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5168287" y="2003211"/>
              <a:ext cx="378379" cy="311447"/>
            </a:xfrm>
            <a:custGeom>
              <a:rect b="b" l="l" r="r" t="t"/>
              <a:pathLst>
                <a:path extrusionOk="0" h="5065" w="6154">
                  <a:moveTo>
                    <a:pt x="0" y="1"/>
                  </a:moveTo>
                  <a:lnTo>
                    <a:pt x="0" y="1"/>
                  </a:lnTo>
                  <a:cubicBezTo>
                    <a:pt x="334" y="577"/>
                    <a:pt x="757" y="1116"/>
                    <a:pt x="1205" y="1629"/>
                  </a:cubicBezTo>
                  <a:cubicBezTo>
                    <a:pt x="1654" y="2142"/>
                    <a:pt x="2154" y="2603"/>
                    <a:pt x="2667" y="3039"/>
                  </a:cubicBezTo>
                  <a:cubicBezTo>
                    <a:pt x="3192" y="3462"/>
                    <a:pt x="3731" y="3860"/>
                    <a:pt x="4333" y="4193"/>
                  </a:cubicBezTo>
                  <a:cubicBezTo>
                    <a:pt x="4910" y="4552"/>
                    <a:pt x="5513" y="4834"/>
                    <a:pt x="6154" y="5065"/>
                  </a:cubicBezTo>
                  <a:cubicBezTo>
                    <a:pt x="5577" y="4706"/>
                    <a:pt x="5013" y="4360"/>
                    <a:pt x="4475" y="3975"/>
                  </a:cubicBezTo>
                  <a:cubicBezTo>
                    <a:pt x="3923" y="3590"/>
                    <a:pt x="3398" y="3180"/>
                    <a:pt x="2885" y="2770"/>
                  </a:cubicBezTo>
                  <a:cubicBezTo>
                    <a:pt x="2372" y="2347"/>
                    <a:pt x="1872" y="1898"/>
                    <a:pt x="1398" y="1436"/>
                  </a:cubicBezTo>
                  <a:cubicBezTo>
                    <a:pt x="910" y="975"/>
                    <a:pt x="449" y="48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557004" y="2141190"/>
              <a:ext cx="305089" cy="337457"/>
            </a:xfrm>
            <a:custGeom>
              <a:rect b="b" l="l" r="r" t="t"/>
              <a:pathLst>
                <a:path extrusionOk="0" h="5488" w="4962">
                  <a:moveTo>
                    <a:pt x="4962" y="0"/>
                  </a:moveTo>
                  <a:cubicBezTo>
                    <a:pt x="4539" y="449"/>
                    <a:pt x="4128" y="910"/>
                    <a:pt x="3718" y="1372"/>
                  </a:cubicBezTo>
                  <a:cubicBezTo>
                    <a:pt x="3308" y="1833"/>
                    <a:pt x="2910" y="2308"/>
                    <a:pt x="2487" y="2757"/>
                  </a:cubicBezTo>
                  <a:cubicBezTo>
                    <a:pt x="2090" y="3205"/>
                    <a:pt x="1667" y="3667"/>
                    <a:pt x="1257" y="4116"/>
                  </a:cubicBezTo>
                  <a:cubicBezTo>
                    <a:pt x="834" y="4577"/>
                    <a:pt x="423" y="5026"/>
                    <a:pt x="0" y="5487"/>
                  </a:cubicBezTo>
                  <a:cubicBezTo>
                    <a:pt x="513" y="5141"/>
                    <a:pt x="1000" y="4744"/>
                    <a:pt x="1436" y="4321"/>
                  </a:cubicBezTo>
                  <a:cubicBezTo>
                    <a:pt x="1898" y="3885"/>
                    <a:pt x="2334" y="3462"/>
                    <a:pt x="2744" y="2987"/>
                  </a:cubicBezTo>
                  <a:cubicBezTo>
                    <a:pt x="3167" y="2526"/>
                    <a:pt x="3564" y="2051"/>
                    <a:pt x="3936" y="1551"/>
                  </a:cubicBezTo>
                  <a:cubicBezTo>
                    <a:pt x="4295" y="1051"/>
                    <a:pt x="4654" y="539"/>
                    <a:pt x="4962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193155" y="3296055"/>
              <a:ext cx="584968" cy="662247"/>
            </a:xfrm>
            <a:custGeom>
              <a:rect b="b" l="l" r="r" t="t"/>
              <a:pathLst>
                <a:path extrusionOk="0" h="10770" w="9514">
                  <a:moveTo>
                    <a:pt x="0" y="0"/>
                  </a:moveTo>
                  <a:lnTo>
                    <a:pt x="0" y="0"/>
                  </a:lnTo>
                  <a:cubicBezTo>
                    <a:pt x="552" y="1064"/>
                    <a:pt x="1180" y="2090"/>
                    <a:pt x="1885" y="3090"/>
                  </a:cubicBezTo>
                  <a:cubicBezTo>
                    <a:pt x="2577" y="4077"/>
                    <a:pt x="3321" y="5026"/>
                    <a:pt x="4129" y="5936"/>
                  </a:cubicBezTo>
                  <a:cubicBezTo>
                    <a:pt x="4923" y="6859"/>
                    <a:pt x="5782" y="7718"/>
                    <a:pt x="6680" y="8526"/>
                  </a:cubicBezTo>
                  <a:cubicBezTo>
                    <a:pt x="7577" y="9321"/>
                    <a:pt x="8513" y="10077"/>
                    <a:pt x="9513" y="10769"/>
                  </a:cubicBezTo>
                  <a:cubicBezTo>
                    <a:pt x="8616" y="9962"/>
                    <a:pt x="7731" y="9141"/>
                    <a:pt x="6872" y="8308"/>
                  </a:cubicBezTo>
                  <a:cubicBezTo>
                    <a:pt x="6000" y="7462"/>
                    <a:pt x="5167" y="6603"/>
                    <a:pt x="4385" y="5705"/>
                  </a:cubicBezTo>
                  <a:cubicBezTo>
                    <a:pt x="3590" y="4808"/>
                    <a:pt x="2834" y="3872"/>
                    <a:pt x="2090" y="2923"/>
                  </a:cubicBezTo>
                  <a:cubicBezTo>
                    <a:pt x="1372" y="1962"/>
                    <a:pt x="667" y="98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089118" y="3657849"/>
              <a:ext cx="416253" cy="436825"/>
            </a:xfrm>
            <a:custGeom>
              <a:rect b="b" l="l" r="r" t="t"/>
              <a:pathLst>
                <a:path extrusionOk="0" h="7104" w="6770">
                  <a:moveTo>
                    <a:pt x="0" y="1"/>
                  </a:moveTo>
                  <a:lnTo>
                    <a:pt x="0" y="1"/>
                  </a:lnTo>
                  <a:cubicBezTo>
                    <a:pt x="385" y="744"/>
                    <a:pt x="833" y="1437"/>
                    <a:pt x="1333" y="2090"/>
                  </a:cubicBezTo>
                  <a:cubicBezTo>
                    <a:pt x="1833" y="2744"/>
                    <a:pt x="2372" y="3372"/>
                    <a:pt x="2936" y="3975"/>
                  </a:cubicBezTo>
                  <a:cubicBezTo>
                    <a:pt x="3513" y="4578"/>
                    <a:pt x="4103" y="5129"/>
                    <a:pt x="4744" y="5667"/>
                  </a:cubicBezTo>
                  <a:cubicBezTo>
                    <a:pt x="5385" y="6193"/>
                    <a:pt x="6064" y="6667"/>
                    <a:pt x="6769" y="7103"/>
                  </a:cubicBezTo>
                  <a:cubicBezTo>
                    <a:pt x="6154" y="6578"/>
                    <a:pt x="5538" y="6026"/>
                    <a:pt x="4936" y="5475"/>
                  </a:cubicBezTo>
                  <a:cubicBezTo>
                    <a:pt x="4333" y="4911"/>
                    <a:pt x="3756" y="4334"/>
                    <a:pt x="3192" y="3744"/>
                  </a:cubicBezTo>
                  <a:cubicBezTo>
                    <a:pt x="2628" y="3142"/>
                    <a:pt x="2090" y="2539"/>
                    <a:pt x="1564" y="1911"/>
                  </a:cubicBezTo>
                  <a:cubicBezTo>
                    <a:pt x="1026" y="1283"/>
                    <a:pt x="513" y="642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/>
          <p:nvPr/>
        </p:nvSpPr>
        <p:spPr>
          <a:xfrm>
            <a:off x="5114923" y="2819426"/>
            <a:ext cx="1318" cy="683"/>
          </a:xfrm>
          <a:custGeom>
            <a:rect b="b" l="l" r="r" t="t"/>
            <a:pathLst>
              <a:path extrusionOk="0" h="14" w="27">
                <a:moveTo>
                  <a:pt x="27" y="1"/>
                </a:moveTo>
                <a:cubicBezTo>
                  <a:pt x="26" y="1"/>
                  <a:pt x="14" y="1"/>
                  <a:pt x="1" y="14"/>
                </a:cubicBezTo>
                <a:cubicBezTo>
                  <a:pt x="14" y="14"/>
                  <a:pt x="14" y="14"/>
                  <a:pt x="27" y="1"/>
                </a:cubicBezTo>
                <a:close/>
              </a:path>
            </a:pathLst>
          </a:custGeom>
          <a:solidFill>
            <a:srgbClr val="351C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16"/>
          <p:cNvGrpSpPr/>
          <p:nvPr/>
        </p:nvGrpSpPr>
        <p:grpSpPr>
          <a:xfrm>
            <a:off x="2868053" y="1777111"/>
            <a:ext cx="1426500" cy="970227"/>
            <a:chOff x="2868053" y="1777111"/>
            <a:chExt cx="1426500" cy="970227"/>
          </a:xfrm>
        </p:grpSpPr>
        <p:sp>
          <p:nvSpPr>
            <p:cNvPr id="145" name="Google Shape;145;p16"/>
            <p:cNvSpPr txBox="1"/>
            <p:nvPr/>
          </p:nvSpPr>
          <p:spPr>
            <a:xfrm flipH="1">
              <a:off x="2868053" y="177711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4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" name="Google Shape;146;p16"/>
            <p:cNvSpPr txBox="1"/>
            <p:nvPr/>
          </p:nvSpPr>
          <p:spPr>
            <a:xfrm flipH="1">
              <a:off x="2868053" y="2220239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3266298" y="2667186"/>
            <a:ext cx="2611390" cy="3222667"/>
            <a:chOff x="2792222" y="1494193"/>
            <a:chExt cx="1865412" cy="2302069"/>
          </a:xfrm>
        </p:grpSpPr>
        <p:sp>
          <p:nvSpPr>
            <p:cNvPr id="148" name="Google Shape;148;p16"/>
            <p:cNvSpPr/>
            <p:nvPr/>
          </p:nvSpPr>
          <p:spPr>
            <a:xfrm flipH="1">
              <a:off x="2951197" y="2249951"/>
              <a:ext cx="302265" cy="677741"/>
            </a:xfrm>
            <a:custGeom>
              <a:rect b="b" l="l" r="r" t="t"/>
              <a:pathLst>
                <a:path extrusionOk="0" h="13886" w="6193">
                  <a:moveTo>
                    <a:pt x="5059" y="0"/>
                  </a:moveTo>
                  <a:cubicBezTo>
                    <a:pt x="4688" y="0"/>
                    <a:pt x="4330" y="188"/>
                    <a:pt x="4141" y="530"/>
                  </a:cubicBezTo>
                  <a:cubicBezTo>
                    <a:pt x="4103" y="594"/>
                    <a:pt x="4090" y="646"/>
                    <a:pt x="4065" y="710"/>
                  </a:cubicBezTo>
                  <a:lnTo>
                    <a:pt x="244" y="11607"/>
                  </a:lnTo>
                  <a:lnTo>
                    <a:pt x="244" y="11620"/>
                  </a:lnTo>
                  <a:lnTo>
                    <a:pt x="244" y="11633"/>
                  </a:lnTo>
                  <a:cubicBezTo>
                    <a:pt x="0" y="12389"/>
                    <a:pt x="308" y="13235"/>
                    <a:pt x="1013" y="13658"/>
                  </a:cubicBezTo>
                  <a:cubicBezTo>
                    <a:pt x="1281" y="13813"/>
                    <a:pt x="1573" y="13886"/>
                    <a:pt x="1862" y="13886"/>
                  </a:cubicBezTo>
                  <a:cubicBezTo>
                    <a:pt x="2459" y="13886"/>
                    <a:pt x="3044" y="13575"/>
                    <a:pt x="3372" y="13030"/>
                  </a:cubicBezTo>
                  <a:cubicBezTo>
                    <a:pt x="3436" y="12902"/>
                    <a:pt x="3500" y="12774"/>
                    <a:pt x="3526" y="12633"/>
                  </a:cubicBezTo>
                  <a:lnTo>
                    <a:pt x="3552" y="12594"/>
                  </a:lnTo>
                  <a:cubicBezTo>
                    <a:pt x="3552" y="12569"/>
                    <a:pt x="3565" y="12530"/>
                    <a:pt x="3565" y="12505"/>
                  </a:cubicBezTo>
                  <a:lnTo>
                    <a:pt x="6116" y="1299"/>
                  </a:lnTo>
                  <a:lnTo>
                    <a:pt x="6116" y="1287"/>
                  </a:lnTo>
                  <a:cubicBezTo>
                    <a:pt x="6193" y="851"/>
                    <a:pt x="6000" y="389"/>
                    <a:pt x="5603" y="146"/>
                  </a:cubicBezTo>
                  <a:cubicBezTo>
                    <a:pt x="5432" y="47"/>
                    <a:pt x="5244" y="0"/>
                    <a:pt x="5059" y="0"/>
                  </a:cubicBez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 flipH="1">
              <a:off x="2885507" y="2090257"/>
              <a:ext cx="205919" cy="260730"/>
            </a:xfrm>
            <a:custGeom>
              <a:rect b="b" l="l" r="r" t="t"/>
              <a:pathLst>
                <a:path extrusionOk="0" h="5342" w="4219">
                  <a:moveTo>
                    <a:pt x="2596" y="0"/>
                  </a:moveTo>
                  <a:cubicBezTo>
                    <a:pt x="2489" y="0"/>
                    <a:pt x="2403" y="111"/>
                    <a:pt x="2347" y="213"/>
                  </a:cubicBezTo>
                  <a:cubicBezTo>
                    <a:pt x="2027" y="777"/>
                    <a:pt x="1911" y="1482"/>
                    <a:pt x="1462" y="1943"/>
                  </a:cubicBezTo>
                  <a:cubicBezTo>
                    <a:pt x="1348" y="2058"/>
                    <a:pt x="1151" y="2193"/>
                    <a:pt x="974" y="2193"/>
                  </a:cubicBezTo>
                  <a:cubicBezTo>
                    <a:pt x="953" y="2193"/>
                    <a:pt x="932" y="2191"/>
                    <a:pt x="911" y="2187"/>
                  </a:cubicBezTo>
                  <a:cubicBezTo>
                    <a:pt x="770" y="2136"/>
                    <a:pt x="745" y="1892"/>
                    <a:pt x="655" y="1777"/>
                  </a:cubicBezTo>
                  <a:cubicBezTo>
                    <a:pt x="589" y="1689"/>
                    <a:pt x="450" y="1630"/>
                    <a:pt x="323" y="1630"/>
                  </a:cubicBezTo>
                  <a:cubicBezTo>
                    <a:pt x="300" y="1630"/>
                    <a:pt x="278" y="1632"/>
                    <a:pt x="257" y="1636"/>
                  </a:cubicBezTo>
                  <a:cubicBezTo>
                    <a:pt x="168" y="1648"/>
                    <a:pt x="78" y="1713"/>
                    <a:pt x="52" y="1802"/>
                  </a:cubicBezTo>
                  <a:cubicBezTo>
                    <a:pt x="1" y="1930"/>
                    <a:pt x="104" y="2071"/>
                    <a:pt x="168" y="2213"/>
                  </a:cubicBezTo>
                  <a:cubicBezTo>
                    <a:pt x="245" y="2418"/>
                    <a:pt x="245" y="2648"/>
                    <a:pt x="257" y="2854"/>
                  </a:cubicBezTo>
                  <a:cubicBezTo>
                    <a:pt x="270" y="3212"/>
                    <a:pt x="450" y="3418"/>
                    <a:pt x="565" y="3725"/>
                  </a:cubicBezTo>
                  <a:cubicBezTo>
                    <a:pt x="809" y="4341"/>
                    <a:pt x="847" y="5328"/>
                    <a:pt x="1745" y="5341"/>
                  </a:cubicBezTo>
                  <a:cubicBezTo>
                    <a:pt x="1755" y="5341"/>
                    <a:pt x="1766" y="5341"/>
                    <a:pt x="1777" y="5341"/>
                  </a:cubicBezTo>
                  <a:cubicBezTo>
                    <a:pt x="2085" y="5341"/>
                    <a:pt x="2367" y="5167"/>
                    <a:pt x="2565" y="4956"/>
                  </a:cubicBezTo>
                  <a:cubicBezTo>
                    <a:pt x="2757" y="4751"/>
                    <a:pt x="2886" y="4507"/>
                    <a:pt x="2988" y="4251"/>
                  </a:cubicBezTo>
                  <a:cubicBezTo>
                    <a:pt x="3116" y="3930"/>
                    <a:pt x="3206" y="3610"/>
                    <a:pt x="3398" y="3289"/>
                  </a:cubicBezTo>
                  <a:cubicBezTo>
                    <a:pt x="3527" y="3059"/>
                    <a:pt x="3706" y="2879"/>
                    <a:pt x="3847" y="2687"/>
                  </a:cubicBezTo>
                  <a:cubicBezTo>
                    <a:pt x="3962" y="2571"/>
                    <a:pt x="4039" y="2418"/>
                    <a:pt x="4104" y="2277"/>
                  </a:cubicBezTo>
                  <a:cubicBezTo>
                    <a:pt x="4155" y="2161"/>
                    <a:pt x="4219" y="1982"/>
                    <a:pt x="4219" y="1879"/>
                  </a:cubicBezTo>
                  <a:cubicBezTo>
                    <a:pt x="4219" y="1841"/>
                    <a:pt x="4206" y="1789"/>
                    <a:pt x="4168" y="1777"/>
                  </a:cubicBezTo>
                  <a:cubicBezTo>
                    <a:pt x="4158" y="1773"/>
                    <a:pt x="4148" y="1771"/>
                    <a:pt x="4138" y="1771"/>
                  </a:cubicBezTo>
                  <a:cubicBezTo>
                    <a:pt x="4084" y="1771"/>
                    <a:pt x="4031" y="1825"/>
                    <a:pt x="3988" y="1879"/>
                  </a:cubicBezTo>
                  <a:cubicBezTo>
                    <a:pt x="3821" y="2084"/>
                    <a:pt x="3655" y="2328"/>
                    <a:pt x="3514" y="2571"/>
                  </a:cubicBezTo>
                  <a:cubicBezTo>
                    <a:pt x="3501" y="2597"/>
                    <a:pt x="3475" y="2636"/>
                    <a:pt x="3450" y="2648"/>
                  </a:cubicBezTo>
                  <a:cubicBezTo>
                    <a:pt x="3444" y="2654"/>
                    <a:pt x="3432" y="2657"/>
                    <a:pt x="3419" y="2657"/>
                  </a:cubicBezTo>
                  <a:cubicBezTo>
                    <a:pt x="3401" y="2657"/>
                    <a:pt x="3380" y="2651"/>
                    <a:pt x="3373" y="2636"/>
                  </a:cubicBezTo>
                  <a:cubicBezTo>
                    <a:pt x="3347" y="2597"/>
                    <a:pt x="3347" y="2571"/>
                    <a:pt x="3373" y="2546"/>
                  </a:cubicBezTo>
                  <a:cubicBezTo>
                    <a:pt x="3462" y="2289"/>
                    <a:pt x="3565" y="2020"/>
                    <a:pt x="3693" y="1764"/>
                  </a:cubicBezTo>
                  <a:cubicBezTo>
                    <a:pt x="3821" y="1507"/>
                    <a:pt x="3962" y="1238"/>
                    <a:pt x="3988" y="943"/>
                  </a:cubicBezTo>
                  <a:cubicBezTo>
                    <a:pt x="4014" y="866"/>
                    <a:pt x="3988" y="713"/>
                    <a:pt x="3886" y="687"/>
                  </a:cubicBezTo>
                  <a:cubicBezTo>
                    <a:pt x="3882" y="686"/>
                    <a:pt x="3878" y="686"/>
                    <a:pt x="3874" y="686"/>
                  </a:cubicBezTo>
                  <a:cubicBezTo>
                    <a:pt x="3777" y="686"/>
                    <a:pt x="3705" y="844"/>
                    <a:pt x="3668" y="918"/>
                  </a:cubicBezTo>
                  <a:lnTo>
                    <a:pt x="3091" y="2123"/>
                  </a:lnTo>
                  <a:cubicBezTo>
                    <a:pt x="3078" y="2161"/>
                    <a:pt x="3065" y="2200"/>
                    <a:pt x="3027" y="2225"/>
                  </a:cubicBezTo>
                  <a:cubicBezTo>
                    <a:pt x="3002" y="2250"/>
                    <a:pt x="2973" y="2259"/>
                    <a:pt x="2945" y="2259"/>
                  </a:cubicBezTo>
                  <a:cubicBezTo>
                    <a:pt x="2928" y="2259"/>
                    <a:pt x="2912" y="2256"/>
                    <a:pt x="2898" y="2251"/>
                  </a:cubicBezTo>
                  <a:cubicBezTo>
                    <a:pt x="2834" y="2213"/>
                    <a:pt x="2860" y="2123"/>
                    <a:pt x="2886" y="2059"/>
                  </a:cubicBezTo>
                  <a:cubicBezTo>
                    <a:pt x="3052" y="1687"/>
                    <a:pt x="3219" y="1328"/>
                    <a:pt x="3386" y="982"/>
                  </a:cubicBezTo>
                  <a:cubicBezTo>
                    <a:pt x="3462" y="802"/>
                    <a:pt x="3539" y="623"/>
                    <a:pt x="3604" y="430"/>
                  </a:cubicBezTo>
                  <a:cubicBezTo>
                    <a:pt x="3655" y="302"/>
                    <a:pt x="3706" y="110"/>
                    <a:pt x="3539" y="46"/>
                  </a:cubicBezTo>
                  <a:cubicBezTo>
                    <a:pt x="3516" y="36"/>
                    <a:pt x="3490" y="31"/>
                    <a:pt x="3463" y="31"/>
                  </a:cubicBezTo>
                  <a:cubicBezTo>
                    <a:pt x="3386" y="31"/>
                    <a:pt x="3301" y="69"/>
                    <a:pt x="3245" y="136"/>
                  </a:cubicBezTo>
                  <a:cubicBezTo>
                    <a:pt x="3155" y="213"/>
                    <a:pt x="3116" y="328"/>
                    <a:pt x="3065" y="418"/>
                  </a:cubicBezTo>
                  <a:cubicBezTo>
                    <a:pt x="2924" y="725"/>
                    <a:pt x="2770" y="1046"/>
                    <a:pt x="2642" y="1366"/>
                  </a:cubicBezTo>
                  <a:cubicBezTo>
                    <a:pt x="2629" y="1418"/>
                    <a:pt x="2604" y="1482"/>
                    <a:pt x="2565" y="1520"/>
                  </a:cubicBezTo>
                  <a:cubicBezTo>
                    <a:pt x="2543" y="1563"/>
                    <a:pt x="2476" y="1616"/>
                    <a:pt x="2433" y="1616"/>
                  </a:cubicBezTo>
                  <a:cubicBezTo>
                    <a:pt x="2425" y="1616"/>
                    <a:pt x="2417" y="1614"/>
                    <a:pt x="2411" y="1610"/>
                  </a:cubicBezTo>
                  <a:cubicBezTo>
                    <a:pt x="2347" y="1571"/>
                    <a:pt x="2386" y="1443"/>
                    <a:pt x="2411" y="1392"/>
                  </a:cubicBezTo>
                  <a:cubicBezTo>
                    <a:pt x="2514" y="1097"/>
                    <a:pt x="2629" y="777"/>
                    <a:pt x="2745" y="469"/>
                  </a:cubicBezTo>
                  <a:cubicBezTo>
                    <a:pt x="2757" y="392"/>
                    <a:pt x="2796" y="289"/>
                    <a:pt x="2796" y="213"/>
                  </a:cubicBezTo>
                  <a:cubicBezTo>
                    <a:pt x="2796" y="110"/>
                    <a:pt x="2732" y="20"/>
                    <a:pt x="2642" y="7"/>
                  </a:cubicBezTo>
                  <a:cubicBezTo>
                    <a:pt x="2626" y="3"/>
                    <a:pt x="2611" y="0"/>
                    <a:pt x="2596" y="0"/>
                  </a:cubicBez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 flipH="1">
              <a:off x="2792222" y="2220764"/>
              <a:ext cx="774087" cy="861062"/>
            </a:xfrm>
            <a:custGeom>
              <a:rect b="b" l="l" r="r" t="t"/>
              <a:pathLst>
                <a:path extrusionOk="0" h="17642" w="15860">
                  <a:moveTo>
                    <a:pt x="4667" y="0"/>
                  </a:moveTo>
                  <a:lnTo>
                    <a:pt x="1526" y="7077"/>
                  </a:lnTo>
                  <a:cubicBezTo>
                    <a:pt x="0" y="11795"/>
                    <a:pt x="2705" y="16449"/>
                    <a:pt x="6346" y="17436"/>
                  </a:cubicBezTo>
                  <a:cubicBezTo>
                    <a:pt x="6855" y="17574"/>
                    <a:pt x="7383" y="17641"/>
                    <a:pt x="7918" y="17641"/>
                  </a:cubicBezTo>
                  <a:cubicBezTo>
                    <a:pt x="11345" y="17641"/>
                    <a:pt x="15052" y="14891"/>
                    <a:pt x="15795" y="10577"/>
                  </a:cubicBezTo>
                  <a:cubicBezTo>
                    <a:pt x="15859" y="10179"/>
                    <a:pt x="15769" y="9769"/>
                    <a:pt x="15539" y="9423"/>
                  </a:cubicBezTo>
                  <a:cubicBezTo>
                    <a:pt x="13436" y="6410"/>
                    <a:pt x="9359" y="4141"/>
                    <a:pt x="9359" y="4141"/>
                  </a:cubicBezTo>
                  <a:lnTo>
                    <a:pt x="7949" y="7538"/>
                  </a:lnTo>
                  <a:cubicBezTo>
                    <a:pt x="7949" y="7538"/>
                    <a:pt x="6885" y="3910"/>
                    <a:pt x="4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 flipH="1">
              <a:off x="3125149" y="2626832"/>
              <a:ext cx="56373" cy="218414"/>
            </a:xfrm>
            <a:custGeom>
              <a:rect b="b" l="l" r="r" t="t"/>
              <a:pathLst>
                <a:path extrusionOk="0" fill="none" h="4475" w="1155">
                  <a:moveTo>
                    <a:pt x="1155" y="4475"/>
                  </a:moveTo>
                  <a:cubicBezTo>
                    <a:pt x="360" y="3142"/>
                    <a:pt x="1" y="1539"/>
                    <a:pt x="193" y="1"/>
                  </a:cubicBezTo>
                  <a:cubicBezTo>
                    <a:pt x="219" y="885"/>
                    <a:pt x="450" y="1859"/>
                    <a:pt x="962" y="2565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3901068" y="2168108"/>
              <a:ext cx="464306" cy="737530"/>
            </a:xfrm>
            <a:custGeom>
              <a:rect b="b" l="l" r="r" t="t"/>
              <a:pathLst>
                <a:path extrusionOk="0" h="15111" w="9513">
                  <a:moveTo>
                    <a:pt x="2279" y="1"/>
                  </a:moveTo>
                  <a:cubicBezTo>
                    <a:pt x="1658" y="1"/>
                    <a:pt x="1071" y="207"/>
                    <a:pt x="731" y="590"/>
                  </a:cubicBezTo>
                  <a:cubicBezTo>
                    <a:pt x="0" y="1436"/>
                    <a:pt x="269" y="3397"/>
                    <a:pt x="2013" y="4628"/>
                  </a:cubicBezTo>
                  <a:cubicBezTo>
                    <a:pt x="3449" y="7897"/>
                    <a:pt x="4859" y="11166"/>
                    <a:pt x="6282" y="14436"/>
                  </a:cubicBezTo>
                  <a:cubicBezTo>
                    <a:pt x="6620" y="14879"/>
                    <a:pt x="7130" y="15111"/>
                    <a:pt x="7649" y="15111"/>
                  </a:cubicBezTo>
                  <a:cubicBezTo>
                    <a:pt x="8016" y="15111"/>
                    <a:pt x="8387" y="14995"/>
                    <a:pt x="8705" y="14756"/>
                  </a:cubicBezTo>
                  <a:cubicBezTo>
                    <a:pt x="9295" y="14307"/>
                    <a:pt x="9513" y="13538"/>
                    <a:pt x="9295" y="12859"/>
                  </a:cubicBezTo>
                  <a:cubicBezTo>
                    <a:pt x="9282" y="12820"/>
                    <a:pt x="9257" y="12782"/>
                    <a:pt x="9244" y="12731"/>
                  </a:cubicBezTo>
                  <a:cubicBezTo>
                    <a:pt x="9231" y="12705"/>
                    <a:pt x="9218" y="12666"/>
                    <a:pt x="9192" y="12628"/>
                  </a:cubicBezTo>
                  <a:lnTo>
                    <a:pt x="4693" y="1615"/>
                  </a:lnTo>
                  <a:cubicBezTo>
                    <a:pt x="4475" y="1051"/>
                    <a:pt x="4128" y="667"/>
                    <a:pt x="3744" y="423"/>
                  </a:cubicBezTo>
                  <a:cubicBezTo>
                    <a:pt x="3308" y="136"/>
                    <a:pt x="2782" y="1"/>
                    <a:pt x="2279" y="1"/>
                  </a:cubicBez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196394" y="2221063"/>
              <a:ext cx="302265" cy="677741"/>
            </a:xfrm>
            <a:custGeom>
              <a:rect b="b" l="l" r="r" t="t"/>
              <a:pathLst>
                <a:path extrusionOk="0" h="13886" w="6193">
                  <a:moveTo>
                    <a:pt x="5059" y="0"/>
                  </a:moveTo>
                  <a:cubicBezTo>
                    <a:pt x="4688" y="0"/>
                    <a:pt x="4330" y="188"/>
                    <a:pt x="4141" y="530"/>
                  </a:cubicBezTo>
                  <a:cubicBezTo>
                    <a:pt x="4103" y="594"/>
                    <a:pt x="4090" y="646"/>
                    <a:pt x="4065" y="710"/>
                  </a:cubicBezTo>
                  <a:lnTo>
                    <a:pt x="244" y="11607"/>
                  </a:lnTo>
                  <a:lnTo>
                    <a:pt x="244" y="11620"/>
                  </a:lnTo>
                  <a:lnTo>
                    <a:pt x="244" y="11633"/>
                  </a:lnTo>
                  <a:cubicBezTo>
                    <a:pt x="0" y="12389"/>
                    <a:pt x="308" y="13235"/>
                    <a:pt x="1013" y="13658"/>
                  </a:cubicBezTo>
                  <a:cubicBezTo>
                    <a:pt x="1281" y="13813"/>
                    <a:pt x="1573" y="13886"/>
                    <a:pt x="1862" y="13886"/>
                  </a:cubicBezTo>
                  <a:cubicBezTo>
                    <a:pt x="2459" y="13886"/>
                    <a:pt x="3044" y="13575"/>
                    <a:pt x="3372" y="13030"/>
                  </a:cubicBezTo>
                  <a:cubicBezTo>
                    <a:pt x="3436" y="12902"/>
                    <a:pt x="3500" y="12774"/>
                    <a:pt x="3526" y="12633"/>
                  </a:cubicBezTo>
                  <a:lnTo>
                    <a:pt x="3552" y="12594"/>
                  </a:lnTo>
                  <a:cubicBezTo>
                    <a:pt x="3552" y="12569"/>
                    <a:pt x="3565" y="12530"/>
                    <a:pt x="3565" y="12505"/>
                  </a:cubicBezTo>
                  <a:lnTo>
                    <a:pt x="6116" y="1299"/>
                  </a:lnTo>
                  <a:lnTo>
                    <a:pt x="6116" y="1287"/>
                  </a:lnTo>
                  <a:cubicBezTo>
                    <a:pt x="6193" y="851"/>
                    <a:pt x="6000" y="389"/>
                    <a:pt x="5603" y="146"/>
                  </a:cubicBezTo>
                  <a:cubicBezTo>
                    <a:pt x="5432" y="47"/>
                    <a:pt x="5244" y="0"/>
                    <a:pt x="5059" y="0"/>
                  </a:cubicBez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358430" y="2061369"/>
              <a:ext cx="205919" cy="260730"/>
            </a:xfrm>
            <a:custGeom>
              <a:rect b="b" l="l" r="r" t="t"/>
              <a:pathLst>
                <a:path extrusionOk="0" h="5342" w="4219">
                  <a:moveTo>
                    <a:pt x="2596" y="0"/>
                  </a:moveTo>
                  <a:cubicBezTo>
                    <a:pt x="2489" y="0"/>
                    <a:pt x="2403" y="111"/>
                    <a:pt x="2347" y="213"/>
                  </a:cubicBezTo>
                  <a:cubicBezTo>
                    <a:pt x="2027" y="777"/>
                    <a:pt x="1911" y="1482"/>
                    <a:pt x="1462" y="1943"/>
                  </a:cubicBezTo>
                  <a:cubicBezTo>
                    <a:pt x="1348" y="2058"/>
                    <a:pt x="1151" y="2193"/>
                    <a:pt x="974" y="2193"/>
                  </a:cubicBezTo>
                  <a:cubicBezTo>
                    <a:pt x="953" y="2193"/>
                    <a:pt x="932" y="2191"/>
                    <a:pt x="911" y="2187"/>
                  </a:cubicBezTo>
                  <a:cubicBezTo>
                    <a:pt x="770" y="2136"/>
                    <a:pt x="745" y="1892"/>
                    <a:pt x="655" y="1777"/>
                  </a:cubicBezTo>
                  <a:cubicBezTo>
                    <a:pt x="589" y="1689"/>
                    <a:pt x="450" y="1630"/>
                    <a:pt x="323" y="1630"/>
                  </a:cubicBezTo>
                  <a:cubicBezTo>
                    <a:pt x="300" y="1630"/>
                    <a:pt x="278" y="1632"/>
                    <a:pt x="257" y="1636"/>
                  </a:cubicBezTo>
                  <a:cubicBezTo>
                    <a:pt x="168" y="1648"/>
                    <a:pt x="78" y="1713"/>
                    <a:pt x="52" y="1802"/>
                  </a:cubicBezTo>
                  <a:cubicBezTo>
                    <a:pt x="1" y="1930"/>
                    <a:pt x="104" y="2071"/>
                    <a:pt x="168" y="2213"/>
                  </a:cubicBezTo>
                  <a:cubicBezTo>
                    <a:pt x="245" y="2418"/>
                    <a:pt x="245" y="2648"/>
                    <a:pt x="257" y="2854"/>
                  </a:cubicBezTo>
                  <a:cubicBezTo>
                    <a:pt x="270" y="3212"/>
                    <a:pt x="450" y="3418"/>
                    <a:pt x="565" y="3725"/>
                  </a:cubicBezTo>
                  <a:cubicBezTo>
                    <a:pt x="809" y="4341"/>
                    <a:pt x="847" y="5328"/>
                    <a:pt x="1745" y="5341"/>
                  </a:cubicBezTo>
                  <a:cubicBezTo>
                    <a:pt x="1755" y="5341"/>
                    <a:pt x="1766" y="5341"/>
                    <a:pt x="1777" y="5341"/>
                  </a:cubicBezTo>
                  <a:cubicBezTo>
                    <a:pt x="2085" y="5341"/>
                    <a:pt x="2367" y="5167"/>
                    <a:pt x="2565" y="4956"/>
                  </a:cubicBezTo>
                  <a:cubicBezTo>
                    <a:pt x="2757" y="4751"/>
                    <a:pt x="2886" y="4507"/>
                    <a:pt x="2988" y="4251"/>
                  </a:cubicBezTo>
                  <a:cubicBezTo>
                    <a:pt x="3116" y="3930"/>
                    <a:pt x="3206" y="3610"/>
                    <a:pt x="3398" y="3289"/>
                  </a:cubicBezTo>
                  <a:cubicBezTo>
                    <a:pt x="3527" y="3059"/>
                    <a:pt x="3706" y="2879"/>
                    <a:pt x="3847" y="2687"/>
                  </a:cubicBezTo>
                  <a:cubicBezTo>
                    <a:pt x="3962" y="2571"/>
                    <a:pt x="4039" y="2418"/>
                    <a:pt x="4104" y="2277"/>
                  </a:cubicBezTo>
                  <a:cubicBezTo>
                    <a:pt x="4155" y="2161"/>
                    <a:pt x="4219" y="1982"/>
                    <a:pt x="4219" y="1879"/>
                  </a:cubicBezTo>
                  <a:cubicBezTo>
                    <a:pt x="4219" y="1841"/>
                    <a:pt x="4206" y="1789"/>
                    <a:pt x="4168" y="1777"/>
                  </a:cubicBezTo>
                  <a:cubicBezTo>
                    <a:pt x="4158" y="1773"/>
                    <a:pt x="4148" y="1771"/>
                    <a:pt x="4138" y="1771"/>
                  </a:cubicBezTo>
                  <a:cubicBezTo>
                    <a:pt x="4084" y="1771"/>
                    <a:pt x="4031" y="1825"/>
                    <a:pt x="3988" y="1879"/>
                  </a:cubicBezTo>
                  <a:cubicBezTo>
                    <a:pt x="3821" y="2084"/>
                    <a:pt x="3655" y="2328"/>
                    <a:pt x="3514" y="2571"/>
                  </a:cubicBezTo>
                  <a:cubicBezTo>
                    <a:pt x="3501" y="2597"/>
                    <a:pt x="3475" y="2636"/>
                    <a:pt x="3450" y="2648"/>
                  </a:cubicBezTo>
                  <a:cubicBezTo>
                    <a:pt x="3444" y="2654"/>
                    <a:pt x="3432" y="2657"/>
                    <a:pt x="3419" y="2657"/>
                  </a:cubicBezTo>
                  <a:cubicBezTo>
                    <a:pt x="3401" y="2657"/>
                    <a:pt x="3380" y="2651"/>
                    <a:pt x="3373" y="2636"/>
                  </a:cubicBezTo>
                  <a:cubicBezTo>
                    <a:pt x="3347" y="2597"/>
                    <a:pt x="3347" y="2571"/>
                    <a:pt x="3373" y="2546"/>
                  </a:cubicBezTo>
                  <a:cubicBezTo>
                    <a:pt x="3462" y="2289"/>
                    <a:pt x="3565" y="2020"/>
                    <a:pt x="3693" y="1764"/>
                  </a:cubicBezTo>
                  <a:cubicBezTo>
                    <a:pt x="3821" y="1507"/>
                    <a:pt x="3962" y="1238"/>
                    <a:pt x="3988" y="943"/>
                  </a:cubicBezTo>
                  <a:cubicBezTo>
                    <a:pt x="4014" y="866"/>
                    <a:pt x="3988" y="713"/>
                    <a:pt x="3886" y="687"/>
                  </a:cubicBezTo>
                  <a:cubicBezTo>
                    <a:pt x="3882" y="686"/>
                    <a:pt x="3878" y="686"/>
                    <a:pt x="3874" y="686"/>
                  </a:cubicBezTo>
                  <a:cubicBezTo>
                    <a:pt x="3777" y="686"/>
                    <a:pt x="3705" y="844"/>
                    <a:pt x="3668" y="918"/>
                  </a:cubicBezTo>
                  <a:lnTo>
                    <a:pt x="3091" y="2123"/>
                  </a:lnTo>
                  <a:cubicBezTo>
                    <a:pt x="3078" y="2161"/>
                    <a:pt x="3065" y="2200"/>
                    <a:pt x="3027" y="2225"/>
                  </a:cubicBezTo>
                  <a:cubicBezTo>
                    <a:pt x="3002" y="2250"/>
                    <a:pt x="2973" y="2259"/>
                    <a:pt x="2945" y="2259"/>
                  </a:cubicBezTo>
                  <a:cubicBezTo>
                    <a:pt x="2928" y="2259"/>
                    <a:pt x="2912" y="2256"/>
                    <a:pt x="2898" y="2251"/>
                  </a:cubicBezTo>
                  <a:cubicBezTo>
                    <a:pt x="2834" y="2213"/>
                    <a:pt x="2860" y="2123"/>
                    <a:pt x="2886" y="2059"/>
                  </a:cubicBezTo>
                  <a:cubicBezTo>
                    <a:pt x="3052" y="1687"/>
                    <a:pt x="3219" y="1328"/>
                    <a:pt x="3386" y="982"/>
                  </a:cubicBezTo>
                  <a:cubicBezTo>
                    <a:pt x="3462" y="802"/>
                    <a:pt x="3539" y="623"/>
                    <a:pt x="3604" y="430"/>
                  </a:cubicBezTo>
                  <a:cubicBezTo>
                    <a:pt x="3655" y="302"/>
                    <a:pt x="3706" y="110"/>
                    <a:pt x="3539" y="46"/>
                  </a:cubicBezTo>
                  <a:cubicBezTo>
                    <a:pt x="3516" y="36"/>
                    <a:pt x="3490" y="31"/>
                    <a:pt x="3463" y="31"/>
                  </a:cubicBezTo>
                  <a:cubicBezTo>
                    <a:pt x="3386" y="31"/>
                    <a:pt x="3301" y="69"/>
                    <a:pt x="3245" y="136"/>
                  </a:cubicBezTo>
                  <a:cubicBezTo>
                    <a:pt x="3155" y="213"/>
                    <a:pt x="3116" y="328"/>
                    <a:pt x="3065" y="418"/>
                  </a:cubicBezTo>
                  <a:cubicBezTo>
                    <a:pt x="2924" y="725"/>
                    <a:pt x="2770" y="1046"/>
                    <a:pt x="2642" y="1366"/>
                  </a:cubicBezTo>
                  <a:cubicBezTo>
                    <a:pt x="2629" y="1418"/>
                    <a:pt x="2604" y="1482"/>
                    <a:pt x="2565" y="1520"/>
                  </a:cubicBezTo>
                  <a:cubicBezTo>
                    <a:pt x="2543" y="1563"/>
                    <a:pt x="2476" y="1616"/>
                    <a:pt x="2433" y="1616"/>
                  </a:cubicBezTo>
                  <a:cubicBezTo>
                    <a:pt x="2425" y="1616"/>
                    <a:pt x="2417" y="1614"/>
                    <a:pt x="2411" y="1610"/>
                  </a:cubicBezTo>
                  <a:cubicBezTo>
                    <a:pt x="2347" y="1571"/>
                    <a:pt x="2386" y="1443"/>
                    <a:pt x="2411" y="1392"/>
                  </a:cubicBezTo>
                  <a:cubicBezTo>
                    <a:pt x="2514" y="1097"/>
                    <a:pt x="2629" y="777"/>
                    <a:pt x="2745" y="469"/>
                  </a:cubicBezTo>
                  <a:cubicBezTo>
                    <a:pt x="2757" y="392"/>
                    <a:pt x="2796" y="289"/>
                    <a:pt x="2796" y="213"/>
                  </a:cubicBezTo>
                  <a:cubicBezTo>
                    <a:pt x="2796" y="110"/>
                    <a:pt x="2732" y="20"/>
                    <a:pt x="2642" y="7"/>
                  </a:cubicBezTo>
                  <a:cubicBezTo>
                    <a:pt x="2626" y="3"/>
                    <a:pt x="2611" y="0"/>
                    <a:pt x="2596" y="0"/>
                  </a:cubicBez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370449" y="1494193"/>
              <a:ext cx="717763" cy="653923"/>
            </a:xfrm>
            <a:custGeom>
              <a:rect b="b" l="l" r="r" t="t"/>
              <a:pathLst>
                <a:path extrusionOk="0" h="13398" w="14706">
                  <a:moveTo>
                    <a:pt x="7348" y="0"/>
                  </a:moveTo>
                  <a:cubicBezTo>
                    <a:pt x="5635" y="0"/>
                    <a:pt x="3924" y="654"/>
                    <a:pt x="2616" y="1962"/>
                  </a:cubicBezTo>
                  <a:cubicBezTo>
                    <a:pt x="1" y="4577"/>
                    <a:pt x="1" y="8821"/>
                    <a:pt x="2616" y="11436"/>
                  </a:cubicBezTo>
                  <a:cubicBezTo>
                    <a:pt x="3924" y="12744"/>
                    <a:pt x="5635" y="13398"/>
                    <a:pt x="7348" y="13398"/>
                  </a:cubicBezTo>
                  <a:cubicBezTo>
                    <a:pt x="9061" y="13398"/>
                    <a:pt x="10776" y="12744"/>
                    <a:pt x="12090" y="11436"/>
                  </a:cubicBezTo>
                  <a:cubicBezTo>
                    <a:pt x="14706" y="8821"/>
                    <a:pt x="14706" y="4577"/>
                    <a:pt x="12090" y="1962"/>
                  </a:cubicBezTo>
                  <a:cubicBezTo>
                    <a:pt x="10776" y="654"/>
                    <a:pt x="9061" y="0"/>
                    <a:pt x="734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555034" y="1821438"/>
              <a:ext cx="173999" cy="250968"/>
            </a:xfrm>
            <a:custGeom>
              <a:rect b="b" l="l" r="r" t="t"/>
              <a:pathLst>
                <a:path extrusionOk="0" fill="none" h="5142" w="3565">
                  <a:moveTo>
                    <a:pt x="3565" y="0"/>
                  </a:moveTo>
                  <a:lnTo>
                    <a:pt x="1" y="5141"/>
                  </a:lnTo>
                </a:path>
              </a:pathLst>
            </a:custGeom>
            <a:noFill/>
            <a:ln cap="rnd" cmpd="sng" w="3200">
              <a:solidFill>
                <a:srgbClr val="0D0C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728978" y="1821438"/>
              <a:ext cx="18840" cy="304754"/>
            </a:xfrm>
            <a:custGeom>
              <a:rect b="b" l="l" r="r" t="t"/>
              <a:pathLst>
                <a:path extrusionOk="0" fill="none" h="6244" w="386">
                  <a:moveTo>
                    <a:pt x="1" y="0"/>
                  </a:moveTo>
                  <a:lnTo>
                    <a:pt x="385" y="6244"/>
                  </a:lnTo>
                </a:path>
              </a:pathLst>
            </a:custGeom>
            <a:noFill/>
            <a:ln cap="rnd" cmpd="sng" w="3200">
              <a:solidFill>
                <a:srgbClr val="0D0C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728978" y="1821438"/>
              <a:ext cx="184004" cy="240963"/>
            </a:xfrm>
            <a:custGeom>
              <a:rect b="b" l="l" r="r" t="t"/>
              <a:pathLst>
                <a:path extrusionOk="0" fill="none" h="4937" w="3770">
                  <a:moveTo>
                    <a:pt x="1" y="0"/>
                  </a:moveTo>
                  <a:lnTo>
                    <a:pt x="3770" y="4936"/>
                  </a:lnTo>
                </a:path>
              </a:pathLst>
            </a:custGeom>
            <a:noFill/>
            <a:ln cap="rnd" cmpd="sng" w="3200">
              <a:solidFill>
                <a:srgbClr val="0D0C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526238" y="1659353"/>
              <a:ext cx="169655" cy="451665"/>
            </a:xfrm>
            <a:custGeom>
              <a:rect b="b" l="l" r="r" t="t"/>
              <a:pathLst>
                <a:path extrusionOk="0" h="9254" w="3476">
                  <a:moveTo>
                    <a:pt x="1603" y="1"/>
                  </a:moveTo>
                  <a:cubicBezTo>
                    <a:pt x="1334" y="373"/>
                    <a:pt x="1065" y="719"/>
                    <a:pt x="873" y="1142"/>
                  </a:cubicBezTo>
                  <a:cubicBezTo>
                    <a:pt x="693" y="1552"/>
                    <a:pt x="591" y="2039"/>
                    <a:pt x="719" y="2475"/>
                  </a:cubicBezTo>
                  <a:cubicBezTo>
                    <a:pt x="783" y="2693"/>
                    <a:pt x="911" y="2924"/>
                    <a:pt x="873" y="3142"/>
                  </a:cubicBezTo>
                  <a:cubicBezTo>
                    <a:pt x="821" y="3411"/>
                    <a:pt x="565" y="3603"/>
                    <a:pt x="514" y="3885"/>
                  </a:cubicBezTo>
                  <a:cubicBezTo>
                    <a:pt x="450" y="4232"/>
                    <a:pt x="744" y="4539"/>
                    <a:pt x="808" y="4885"/>
                  </a:cubicBezTo>
                  <a:cubicBezTo>
                    <a:pt x="873" y="5270"/>
                    <a:pt x="642" y="5629"/>
                    <a:pt x="501" y="5962"/>
                  </a:cubicBezTo>
                  <a:cubicBezTo>
                    <a:pt x="360" y="6296"/>
                    <a:pt x="270" y="6591"/>
                    <a:pt x="308" y="6950"/>
                  </a:cubicBezTo>
                  <a:cubicBezTo>
                    <a:pt x="334" y="7244"/>
                    <a:pt x="398" y="7552"/>
                    <a:pt x="334" y="7834"/>
                  </a:cubicBezTo>
                  <a:cubicBezTo>
                    <a:pt x="296" y="8065"/>
                    <a:pt x="167" y="8257"/>
                    <a:pt x="103" y="8475"/>
                  </a:cubicBezTo>
                  <a:cubicBezTo>
                    <a:pt x="14" y="8680"/>
                    <a:pt x="1" y="8962"/>
                    <a:pt x="167" y="9116"/>
                  </a:cubicBezTo>
                  <a:cubicBezTo>
                    <a:pt x="257" y="9232"/>
                    <a:pt x="770" y="9232"/>
                    <a:pt x="911" y="9244"/>
                  </a:cubicBezTo>
                  <a:cubicBezTo>
                    <a:pt x="981" y="9250"/>
                    <a:pt x="1051" y="9253"/>
                    <a:pt x="1120" y="9253"/>
                  </a:cubicBezTo>
                  <a:cubicBezTo>
                    <a:pt x="1662" y="9253"/>
                    <a:pt x="2187" y="9080"/>
                    <a:pt x="2642" y="8796"/>
                  </a:cubicBezTo>
                  <a:cubicBezTo>
                    <a:pt x="2962" y="8603"/>
                    <a:pt x="3244" y="8321"/>
                    <a:pt x="3334" y="7962"/>
                  </a:cubicBezTo>
                  <a:cubicBezTo>
                    <a:pt x="3475" y="7437"/>
                    <a:pt x="3206" y="6885"/>
                    <a:pt x="2898" y="6437"/>
                  </a:cubicBezTo>
                  <a:lnTo>
                    <a:pt x="1603" y="1"/>
                  </a:lnTo>
                  <a:close/>
                </a:path>
              </a:pathLst>
            </a:custGeom>
            <a:solidFill>
              <a:srgbClr val="351C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3782811" y="1636219"/>
              <a:ext cx="189617" cy="490857"/>
            </a:xfrm>
            <a:custGeom>
              <a:rect b="b" l="l" r="r" t="t"/>
              <a:pathLst>
                <a:path extrusionOk="0" h="10057" w="3885">
                  <a:moveTo>
                    <a:pt x="1205" y="0"/>
                  </a:moveTo>
                  <a:lnTo>
                    <a:pt x="321" y="7026"/>
                  </a:lnTo>
                  <a:cubicBezTo>
                    <a:pt x="244" y="7129"/>
                    <a:pt x="128" y="7347"/>
                    <a:pt x="64" y="7641"/>
                  </a:cubicBezTo>
                  <a:cubicBezTo>
                    <a:pt x="0" y="7859"/>
                    <a:pt x="0" y="8090"/>
                    <a:pt x="103" y="8295"/>
                  </a:cubicBezTo>
                  <a:cubicBezTo>
                    <a:pt x="244" y="8590"/>
                    <a:pt x="513" y="8821"/>
                    <a:pt x="705" y="9077"/>
                  </a:cubicBezTo>
                  <a:cubicBezTo>
                    <a:pt x="885" y="9321"/>
                    <a:pt x="1077" y="9513"/>
                    <a:pt x="1333" y="9654"/>
                  </a:cubicBezTo>
                  <a:cubicBezTo>
                    <a:pt x="1846" y="9936"/>
                    <a:pt x="2449" y="9975"/>
                    <a:pt x="3026" y="10039"/>
                  </a:cubicBezTo>
                  <a:cubicBezTo>
                    <a:pt x="3088" y="10048"/>
                    <a:pt x="3152" y="10056"/>
                    <a:pt x="3213" y="10056"/>
                  </a:cubicBezTo>
                  <a:cubicBezTo>
                    <a:pt x="3316" y="10056"/>
                    <a:pt x="3410" y="10034"/>
                    <a:pt x="3475" y="9962"/>
                  </a:cubicBezTo>
                  <a:cubicBezTo>
                    <a:pt x="3564" y="9885"/>
                    <a:pt x="3513" y="9782"/>
                    <a:pt x="3539" y="9565"/>
                  </a:cubicBezTo>
                  <a:cubicBezTo>
                    <a:pt x="3577" y="9372"/>
                    <a:pt x="3641" y="9270"/>
                    <a:pt x="3667" y="9193"/>
                  </a:cubicBezTo>
                  <a:cubicBezTo>
                    <a:pt x="3885" y="8641"/>
                    <a:pt x="2923" y="7962"/>
                    <a:pt x="2923" y="7193"/>
                  </a:cubicBezTo>
                  <a:cubicBezTo>
                    <a:pt x="2923" y="7141"/>
                    <a:pt x="2936" y="6988"/>
                    <a:pt x="2885" y="6770"/>
                  </a:cubicBezTo>
                  <a:cubicBezTo>
                    <a:pt x="2859" y="6616"/>
                    <a:pt x="2795" y="6475"/>
                    <a:pt x="2705" y="6295"/>
                  </a:cubicBezTo>
                  <a:cubicBezTo>
                    <a:pt x="2577" y="6000"/>
                    <a:pt x="2436" y="5680"/>
                    <a:pt x="2487" y="5359"/>
                  </a:cubicBezTo>
                  <a:cubicBezTo>
                    <a:pt x="2551" y="5013"/>
                    <a:pt x="2833" y="4706"/>
                    <a:pt x="2769" y="4359"/>
                  </a:cubicBezTo>
                  <a:cubicBezTo>
                    <a:pt x="2731" y="4077"/>
                    <a:pt x="2475" y="3885"/>
                    <a:pt x="2423" y="3616"/>
                  </a:cubicBezTo>
                  <a:cubicBezTo>
                    <a:pt x="2372" y="3398"/>
                    <a:pt x="2500" y="3167"/>
                    <a:pt x="2564" y="2949"/>
                  </a:cubicBezTo>
                  <a:cubicBezTo>
                    <a:pt x="2692" y="2513"/>
                    <a:pt x="2603" y="2026"/>
                    <a:pt x="2423" y="1616"/>
                  </a:cubicBezTo>
                  <a:cubicBezTo>
                    <a:pt x="2244" y="1193"/>
                    <a:pt x="1475" y="359"/>
                    <a:pt x="1205" y="0"/>
                  </a:cubicBezTo>
                  <a:close/>
                </a:path>
              </a:pathLst>
            </a:custGeom>
            <a:solidFill>
              <a:srgbClr val="351C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3883547" y="2191877"/>
              <a:ext cx="774087" cy="861062"/>
            </a:xfrm>
            <a:custGeom>
              <a:rect b="b" l="l" r="r" t="t"/>
              <a:pathLst>
                <a:path extrusionOk="0" h="17642" w="15860">
                  <a:moveTo>
                    <a:pt x="4667" y="0"/>
                  </a:moveTo>
                  <a:lnTo>
                    <a:pt x="1526" y="7077"/>
                  </a:lnTo>
                  <a:cubicBezTo>
                    <a:pt x="0" y="11795"/>
                    <a:pt x="2705" y="16449"/>
                    <a:pt x="6346" y="17436"/>
                  </a:cubicBezTo>
                  <a:cubicBezTo>
                    <a:pt x="6855" y="17574"/>
                    <a:pt x="7383" y="17641"/>
                    <a:pt x="7918" y="17641"/>
                  </a:cubicBezTo>
                  <a:cubicBezTo>
                    <a:pt x="11345" y="17641"/>
                    <a:pt x="15052" y="14891"/>
                    <a:pt x="15795" y="10577"/>
                  </a:cubicBezTo>
                  <a:cubicBezTo>
                    <a:pt x="15859" y="10179"/>
                    <a:pt x="15769" y="9769"/>
                    <a:pt x="15539" y="9423"/>
                  </a:cubicBezTo>
                  <a:cubicBezTo>
                    <a:pt x="13436" y="6410"/>
                    <a:pt x="9359" y="4141"/>
                    <a:pt x="9359" y="4141"/>
                  </a:cubicBezTo>
                  <a:lnTo>
                    <a:pt x="7949" y="7538"/>
                  </a:lnTo>
                  <a:cubicBezTo>
                    <a:pt x="7949" y="7538"/>
                    <a:pt x="6885" y="3910"/>
                    <a:pt x="4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3068875" y="2935199"/>
              <a:ext cx="1230828" cy="861063"/>
            </a:xfrm>
            <a:custGeom>
              <a:rect b="b" l="l" r="r" t="t"/>
              <a:pathLst>
                <a:path extrusionOk="0" h="46950" w="25218">
                  <a:moveTo>
                    <a:pt x="7128" y="1"/>
                  </a:moveTo>
                  <a:lnTo>
                    <a:pt x="205" y="40577"/>
                  </a:lnTo>
                  <a:cubicBezTo>
                    <a:pt x="0" y="41795"/>
                    <a:pt x="539" y="43013"/>
                    <a:pt x="1539" y="43603"/>
                  </a:cubicBezTo>
                  <a:cubicBezTo>
                    <a:pt x="5252" y="45815"/>
                    <a:pt x="9584" y="46949"/>
                    <a:pt x="13856" y="46949"/>
                  </a:cubicBezTo>
                  <a:cubicBezTo>
                    <a:pt x="15054" y="46949"/>
                    <a:pt x="16249" y="46860"/>
                    <a:pt x="17423" y="46680"/>
                  </a:cubicBezTo>
                  <a:cubicBezTo>
                    <a:pt x="18077" y="46590"/>
                    <a:pt x="18782" y="46424"/>
                    <a:pt x="19244" y="45924"/>
                  </a:cubicBezTo>
                  <a:cubicBezTo>
                    <a:pt x="19500" y="45654"/>
                    <a:pt x="19679" y="45308"/>
                    <a:pt x="19936" y="45026"/>
                  </a:cubicBezTo>
                  <a:cubicBezTo>
                    <a:pt x="20461" y="44488"/>
                    <a:pt x="21269" y="44436"/>
                    <a:pt x="22000" y="44321"/>
                  </a:cubicBezTo>
                  <a:cubicBezTo>
                    <a:pt x="23654" y="44090"/>
                    <a:pt x="25218" y="42526"/>
                    <a:pt x="24897" y="40603"/>
                  </a:cubicBezTo>
                  <a:cubicBezTo>
                    <a:pt x="23705" y="33526"/>
                    <a:pt x="19385" y="5129"/>
                    <a:pt x="19744" y="1373"/>
                  </a:cubicBezTo>
                  <a:lnTo>
                    <a:pt x="71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3340433" y="2026668"/>
              <a:ext cx="770914" cy="1300964"/>
            </a:xfrm>
            <a:custGeom>
              <a:rect b="b" l="l" r="r" t="t"/>
              <a:pathLst>
                <a:path extrusionOk="0" h="26655" w="15795">
                  <a:moveTo>
                    <a:pt x="7898" y="0"/>
                  </a:moveTo>
                  <a:cubicBezTo>
                    <a:pt x="7898" y="0"/>
                    <a:pt x="7141" y="167"/>
                    <a:pt x="5372" y="462"/>
                  </a:cubicBezTo>
                  <a:cubicBezTo>
                    <a:pt x="3615" y="744"/>
                    <a:pt x="1180" y="2590"/>
                    <a:pt x="0" y="3923"/>
                  </a:cubicBezTo>
                  <a:cubicBezTo>
                    <a:pt x="718" y="7834"/>
                    <a:pt x="1705" y="11834"/>
                    <a:pt x="1064" y="18000"/>
                  </a:cubicBezTo>
                  <a:cubicBezTo>
                    <a:pt x="782" y="20782"/>
                    <a:pt x="718" y="23359"/>
                    <a:pt x="359" y="25680"/>
                  </a:cubicBezTo>
                  <a:cubicBezTo>
                    <a:pt x="4718" y="26000"/>
                    <a:pt x="9077" y="26334"/>
                    <a:pt x="13436" y="26654"/>
                  </a:cubicBezTo>
                  <a:lnTo>
                    <a:pt x="15795" y="3411"/>
                  </a:lnTo>
                  <a:cubicBezTo>
                    <a:pt x="14628" y="2065"/>
                    <a:pt x="12192" y="744"/>
                    <a:pt x="10410" y="462"/>
                  </a:cubicBezTo>
                  <a:cubicBezTo>
                    <a:pt x="8654" y="167"/>
                    <a:pt x="7898" y="0"/>
                    <a:pt x="7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3390460" y="2281339"/>
              <a:ext cx="648945" cy="935493"/>
            </a:xfrm>
            <a:custGeom>
              <a:rect b="b" l="l" r="r" t="t"/>
              <a:pathLst>
                <a:path extrusionOk="0" fill="none" h="19167" w="13296">
                  <a:moveTo>
                    <a:pt x="13155" y="0"/>
                  </a:moveTo>
                  <a:lnTo>
                    <a:pt x="13296" y="16334"/>
                  </a:lnTo>
                  <a:cubicBezTo>
                    <a:pt x="13296" y="16334"/>
                    <a:pt x="10347" y="19167"/>
                    <a:pt x="1" y="16693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268334" y="2597944"/>
              <a:ext cx="56373" cy="218414"/>
            </a:xfrm>
            <a:custGeom>
              <a:rect b="b" l="l" r="r" t="t"/>
              <a:pathLst>
                <a:path extrusionOk="0" fill="none" h="4475" w="1155">
                  <a:moveTo>
                    <a:pt x="1155" y="4475"/>
                  </a:moveTo>
                  <a:cubicBezTo>
                    <a:pt x="360" y="3142"/>
                    <a:pt x="1" y="1539"/>
                    <a:pt x="193" y="1"/>
                  </a:cubicBezTo>
                  <a:cubicBezTo>
                    <a:pt x="219" y="885"/>
                    <a:pt x="450" y="1859"/>
                    <a:pt x="962" y="2565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582560" y="2294468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3585684" y="2036673"/>
              <a:ext cx="296017" cy="180246"/>
            </a:xfrm>
            <a:custGeom>
              <a:rect b="b" l="l" r="r" t="t"/>
              <a:pathLst>
                <a:path extrusionOk="0" h="3693" w="6065">
                  <a:moveTo>
                    <a:pt x="3026" y="1"/>
                  </a:moveTo>
                  <a:cubicBezTo>
                    <a:pt x="1360" y="1"/>
                    <a:pt x="1" y="513"/>
                    <a:pt x="1" y="1129"/>
                  </a:cubicBezTo>
                  <a:cubicBezTo>
                    <a:pt x="1" y="1757"/>
                    <a:pt x="3026" y="3693"/>
                    <a:pt x="3026" y="3693"/>
                  </a:cubicBezTo>
                  <a:cubicBezTo>
                    <a:pt x="3026" y="3693"/>
                    <a:pt x="6065" y="1757"/>
                    <a:pt x="6065" y="1129"/>
                  </a:cubicBezTo>
                  <a:cubicBezTo>
                    <a:pt x="6065" y="513"/>
                    <a:pt x="4693" y="1"/>
                    <a:pt x="3026" y="1"/>
                  </a:cubicBez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3673925" y="1977228"/>
              <a:ext cx="114551" cy="113917"/>
            </a:xfrm>
            <a:custGeom>
              <a:rect b="b" l="l" r="r" t="t"/>
              <a:pathLst>
                <a:path extrusionOk="0" h="2334" w="2347">
                  <a:moveTo>
                    <a:pt x="0" y="1"/>
                  </a:moveTo>
                  <a:lnTo>
                    <a:pt x="0" y="2334"/>
                  </a:lnTo>
                  <a:lnTo>
                    <a:pt x="2347" y="2334"/>
                  </a:lnTo>
                  <a:lnTo>
                    <a:pt x="2347" y="1"/>
                  </a:ln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3595103" y="1621821"/>
              <a:ext cx="277227" cy="398269"/>
            </a:xfrm>
            <a:custGeom>
              <a:rect b="b" l="l" r="r" t="t"/>
              <a:pathLst>
                <a:path extrusionOk="0" h="8160" w="5680">
                  <a:moveTo>
                    <a:pt x="2795" y="1"/>
                  </a:moveTo>
                  <a:cubicBezTo>
                    <a:pt x="500" y="52"/>
                    <a:pt x="0" y="1808"/>
                    <a:pt x="64" y="4680"/>
                  </a:cubicBezTo>
                  <a:cubicBezTo>
                    <a:pt x="103" y="6257"/>
                    <a:pt x="782" y="7154"/>
                    <a:pt x="1397" y="7642"/>
                  </a:cubicBezTo>
                  <a:cubicBezTo>
                    <a:pt x="1806" y="7980"/>
                    <a:pt x="2322" y="8160"/>
                    <a:pt x="2847" y="8160"/>
                  </a:cubicBezTo>
                  <a:cubicBezTo>
                    <a:pt x="2898" y="8160"/>
                    <a:pt x="2949" y="8158"/>
                    <a:pt x="3000" y="8154"/>
                  </a:cubicBezTo>
                  <a:lnTo>
                    <a:pt x="3077" y="8154"/>
                  </a:lnTo>
                  <a:cubicBezTo>
                    <a:pt x="3974" y="8129"/>
                    <a:pt x="4782" y="7603"/>
                    <a:pt x="5167" y="6795"/>
                  </a:cubicBezTo>
                  <a:cubicBezTo>
                    <a:pt x="5397" y="6283"/>
                    <a:pt x="5577" y="5616"/>
                    <a:pt x="5615" y="4680"/>
                  </a:cubicBezTo>
                  <a:cubicBezTo>
                    <a:pt x="5679" y="1808"/>
                    <a:pt x="5179" y="52"/>
                    <a:pt x="2885" y="1"/>
                  </a:cubicBezTo>
                  <a:close/>
                </a:path>
              </a:pathLst>
            </a:custGeom>
            <a:solidFill>
              <a:srgbClr val="F18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3550397" y="1745740"/>
              <a:ext cx="366349" cy="295481"/>
            </a:xfrm>
            <a:custGeom>
              <a:rect b="b" l="l" r="r" t="t"/>
              <a:pathLst>
                <a:path extrusionOk="0" h="6054" w="7506">
                  <a:moveTo>
                    <a:pt x="1031" y="0"/>
                  </a:moveTo>
                  <a:cubicBezTo>
                    <a:pt x="1031" y="1"/>
                    <a:pt x="1" y="6053"/>
                    <a:pt x="3861" y="6053"/>
                  </a:cubicBezTo>
                  <a:cubicBezTo>
                    <a:pt x="3970" y="6053"/>
                    <a:pt x="4082" y="6048"/>
                    <a:pt x="4198" y="6038"/>
                  </a:cubicBezTo>
                  <a:cubicBezTo>
                    <a:pt x="7505" y="5744"/>
                    <a:pt x="6480" y="1"/>
                    <a:pt x="6480" y="0"/>
                  </a:cubicBezTo>
                  <a:lnTo>
                    <a:pt x="6480" y="0"/>
                  </a:lnTo>
                  <a:cubicBezTo>
                    <a:pt x="6493" y="474"/>
                    <a:pt x="6506" y="962"/>
                    <a:pt x="6429" y="1423"/>
                  </a:cubicBezTo>
                  <a:cubicBezTo>
                    <a:pt x="6352" y="1885"/>
                    <a:pt x="6172" y="2346"/>
                    <a:pt x="5852" y="2667"/>
                  </a:cubicBezTo>
                  <a:cubicBezTo>
                    <a:pt x="5711" y="2821"/>
                    <a:pt x="5531" y="2923"/>
                    <a:pt x="5429" y="3115"/>
                  </a:cubicBezTo>
                  <a:cubicBezTo>
                    <a:pt x="5262" y="3423"/>
                    <a:pt x="5403" y="3974"/>
                    <a:pt x="5096" y="4192"/>
                  </a:cubicBezTo>
                  <a:cubicBezTo>
                    <a:pt x="4991" y="4273"/>
                    <a:pt x="4854" y="4308"/>
                    <a:pt x="4710" y="4308"/>
                  </a:cubicBezTo>
                  <a:cubicBezTo>
                    <a:pt x="4469" y="4308"/>
                    <a:pt x="4210" y="4209"/>
                    <a:pt x="4057" y="4064"/>
                  </a:cubicBezTo>
                  <a:cubicBezTo>
                    <a:pt x="3980" y="3987"/>
                    <a:pt x="3890" y="3872"/>
                    <a:pt x="3762" y="3872"/>
                  </a:cubicBezTo>
                  <a:cubicBezTo>
                    <a:pt x="3621" y="3872"/>
                    <a:pt x="3531" y="4013"/>
                    <a:pt x="3429" y="4115"/>
                  </a:cubicBezTo>
                  <a:cubicBezTo>
                    <a:pt x="3298" y="4246"/>
                    <a:pt x="3126" y="4318"/>
                    <a:pt x="2948" y="4318"/>
                  </a:cubicBezTo>
                  <a:cubicBezTo>
                    <a:pt x="2865" y="4318"/>
                    <a:pt x="2780" y="4302"/>
                    <a:pt x="2698" y="4269"/>
                  </a:cubicBezTo>
                  <a:cubicBezTo>
                    <a:pt x="2147" y="4077"/>
                    <a:pt x="2275" y="3539"/>
                    <a:pt x="2070" y="3115"/>
                  </a:cubicBezTo>
                  <a:cubicBezTo>
                    <a:pt x="1980" y="2923"/>
                    <a:pt x="1801" y="2821"/>
                    <a:pt x="1660" y="2667"/>
                  </a:cubicBezTo>
                  <a:cubicBezTo>
                    <a:pt x="1339" y="2346"/>
                    <a:pt x="1160" y="1885"/>
                    <a:pt x="1083" y="1423"/>
                  </a:cubicBezTo>
                  <a:cubicBezTo>
                    <a:pt x="993" y="962"/>
                    <a:pt x="1019" y="474"/>
                    <a:pt x="1031" y="0"/>
                  </a:cubicBezTo>
                  <a:close/>
                </a:path>
              </a:pathLst>
            </a:custGeom>
            <a:solidFill>
              <a:srgbClr val="351C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3563184" y="1599419"/>
              <a:ext cx="332916" cy="314125"/>
            </a:xfrm>
            <a:custGeom>
              <a:rect b="b" l="l" r="r" t="t"/>
              <a:pathLst>
                <a:path extrusionOk="0" h="6436" w="6821">
                  <a:moveTo>
                    <a:pt x="2838" y="1"/>
                  </a:moveTo>
                  <a:cubicBezTo>
                    <a:pt x="2777" y="1"/>
                    <a:pt x="2715" y="5"/>
                    <a:pt x="2654" y="11"/>
                  </a:cubicBezTo>
                  <a:cubicBezTo>
                    <a:pt x="1616" y="126"/>
                    <a:pt x="705" y="960"/>
                    <a:pt x="295" y="1998"/>
                  </a:cubicBezTo>
                  <a:cubicBezTo>
                    <a:pt x="64" y="2626"/>
                    <a:pt x="0" y="3293"/>
                    <a:pt x="64" y="3972"/>
                  </a:cubicBezTo>
                  <a:cubicBezTo>
                    <a:pt x="103" y="4434"/>
                    <a:pt x="321" y="4857"/>
                    <a:pt x="693" y="5652"/>
                  </a:cubicBezTo>
                  <a:cubicBezTo>
                    <a:pt x="970" y="6273"/>
                    <a:pt x="1074" y="6376"/>
                    <a:pt x="1106" y="6376"/>
                  </a:cubicBezTo>
                  <a:cubicBezTo>
                    <a:pt x="1111" y="6376"/>
                    <a:pt x="1114" y="6373"/>
                    <a:pt x="1116" y="6370"/>
                  </a:cubicBezTo>
                  <a:cubicBezTo>
                    <a:pt x="1205" y="6357"/>
                    <a:pt x="1180" y="6049"/>
                    <a:pt x="1154" y="5652"/>
                  </a:cubicBezTo>
                  <a:cubicBezTo>
                    <a:pt x="1013" y="3511"/>
                    <a:pt x="1013" y="3075"/>
                    <a:pt x="1282" y="2831"/>
                  </a:cubicBezTo>
                  <a:cubicBezTo>
                    <a:pt x="1475" y="2652"/>
                    <a:pt x="1628" y="2460"/>
                    <a:pt x="1744" y="2229"/>
                  </a:cubicBezTo>
                  <a:cubicBezTo>
                    <a:pt x="1910" y="1908"/>
                    <a:pt x="1872" y="1485"/>
                    <a:pt x="2077" y="1178"/>
                  </a:cubicBezTo>
                  <a:cubicBezTo>
                    <a:pt x="2253" y="924"/>
                    <a:pt x="2475" y="860"/>
                    <a:pt x="2716" y="860"/>
                  </a:cubicBezTo>
                  <a:cubicBezTo>
                    <a:pt x="2914" y="860"/>
                    <a:pt x="3125" y="904"/>
                    <a:pt x="3334" y="921"/>
                  </a:cubicBezTo>
                  <a:cubicBezTo>
                    <a:pt x="3364" y="924"/>
                    <a:pt x="3394" y="925"/>
                    <a:pt x="3425" y="925"/>
                  </a:cubicBezTo>
                  <a:cubicBezTo>
                    <a:pt x="3654" y="925"/>
                    <a:pt x="3893" y="866"/>
                    <a:pt x="4118" y="866"/>
                  </a:cubicBezTo>
                  <a:cubicBezTo>
                    <a:pt x="4350" y="866"/>
                    <a:pt x="4567" y="928"/>
                    <a:pt x="4744" y="1178"/>
                  </a:cubicBezTo>
                  <a:cubicBezTo>
                    <a:pt x="4949" y="1472"/>
                    <a:pt x="4910" y="1883"/>
                    <a:pt x="5077" y="2229"/>
                  </a:cubicBezTo>
                  <a:cubicBezTo>
                    <a:pt x="5218" y="2524"/>
                    <a:pt x="5346" y="2549"/>
                    <a:pt x="5539" y="2831"/>
                  </a:cubicBezTo>
                  <a:cubicBezTo>
                    <a:pt x="5654" y="3011"/>
                    <a:pt x="5872" y="3408"/>
                    <a:pt x="5833" y="5383"/>
                  </a:cubicBezTo>
                  <a:cubicBezTo>
                    <a:pt x="5821" y="6203"/>
                    <a:pt x="5769" y="6421"/>
                    <a:pt x="5833" y="6434"/>
                  </a:cubicBezTo>
                  <a:cubicBezTo>
                    <a:pt x="5837" y="6435"/>
                    <a:pt x="5840" y="6436"/>
                    <a:pt x="5844" y="6436"/>
                  </a:cubicBezTo>
                  <a:cubicBezTo>
                    <a:pt x="6015" y="6436"/>
                    <a:pt x="6644" y="5290"/>
                    <a:pt x="6757" y="3972"/>
                  </a:cubicBezTo>
                  <a:cubicBezTo>
                    <a:pt x="6795" y="3485"/>
                    <a:pt x="6821" y="2806"/>
                    <a:pt x="6526" y="1998"/>
                  </a:cubicBezTo>
                  <a:cubicBezTo>
                    <a:pt x="6116" y="960"/>
                    <a:pt x="5205" y="126"/>
                    <a:pt x="4167" y="11"/>
                  </a:cubicBezTo>
                  <a:cubicBezTo>
                    <a:pt x="4113" y="5"/>
                    <a:pt x="4058" y="2"/>
                    <a:pt x="4004" y="2"/>
                  </a:cubicBezTo>
                  <a:cubicBezTo>
                    <a:pt x="3800" y="2"/>
                    <a:pt x="3601" y="46"/>
                    <a:pt x="3449" y="178"/>
                  </a:cubicBezTo>
                  <a:lnTo>
                    <a:pt x="3410" y="203"/>
                  </a:lnTo>
                  <a:lnTo>
                    <a:pt x="3372" y="178"/>
                  </a:lnTo>
                  <a:cubicBezTo>
                    <a:pt x="3226" y="41"/>
                    <a:pt x="3034" y="1"/>
                    <a:pt x="2838" y="1"/>
                  </a:cubicBezTo>
                  <a:close/>
                </a:path>
              </a:pathLst>
            </a:custGeom>
            <a:solidFill>
              <a:srgbClr val="351C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3603205" y="1640612"/>
              <a:ext cx="120213" cy="105180"/>
            </a:xfrm>
            <a:custGeom>
              <a:rect b="b" l="l" r="r" t="t"/>
              <a:pathLst>
                <a:path extrusionOk="0" fill="none" h="2155" w="2463">
                  <a:moveTo>
                    <a:pt x="1" y="2154"/>
                  </a:moveTo>
                  <a:cubicBezTo>
                    <a:pt x="578" y="2052"/>
                    <a:pt x="1065" y="1603"/>
                    <a:pt x="1219" y="1039"/>
                  </a:cubicBezTo>
                  <a:cubicBezTo>
                    <a:pt x="1283" y="808"/>
                    <a:pt x="1283" y="526"/>
                    <a:pt x="1437" y="321"/>
                  </a:cubicBezTo>
                  <a:cubicBezTo>
                    <a:pt x="1667" y="13"/>
                    <a:pt x="2078" y="0"/>
                    <a:pt x="2462" y="0"/>
                  </a:cubicBezTo>
                </a:path>
              </a:pathLst>
            </a:custGeom>
            <a:noFill/>
            <a:ln cap="rnd" cmpd="sng" w="4800">
              <a:solidFill>
                <a:srgbClr val="351C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3896041" y="1751987"/>
              <a:ext cx="24453" cy="216559"/>
            </a:xfrm>
            <a:custGeom>
              <a:rect b="b" l="l" r="r" t="t"/>
              <a:pathLst>
                <a:path extrusionOk="0" fill="none" h="4437" w="501">
                  <a:moveTo>
                    <a:pt x="155" y="0"/>
                  </a:moveTo>
                  <a:cubicBezTo>
                    <a:pt x="244" y="103"/>
                    <a:pt x="219" y="282"/>
                    <a:pt x="180" y="423"/>
                  </a:cubicBezTo>
                  <a:cubicBezTo>
                    <a:pt x="155" y="577"/>
                    <a:pt x="90" y="718"/>
                    <a:pt x="116" y="859"/>
                  </a:cubicBezTo>
                  <a:cubicBezTo>
                    <a:pt x="155" y="1039"/>
                    <a:pt x="308" y="1167"/>
                    <a:pt x="347" y="1346"/>
                  </a:cubicBezTo>
                  <a:cubicBezTo>
                    <a:pt x="385" y="1641"/>
                    <a:pt x="39" y="1936"/>
                    <a:pt x="116" y="2244"/>
                  </a:cubicBezTo>
                  <a:cubicBezTo>
                    <a:pt x="1" y="2372"/>
                    <a:pt x="52" y="2628"/>
                    <a:pt x="129" y="2769"/>
                  </a:cubicBezTo>
                  <a:cubicBezTo>
                    <a:pt x="206" y="2923"/>
                    <a:pt x="334" y="3052"/>
                    <a:pt x="385" y="3218"/>
                  </a:cubicBezTo>
                  <a:cubicBezTo>
                    <a:pt x="501" y="3616"/>
                    <a:pt x="129" y="4064"/>
                    <a:pt x="321" y="4436"/>
                  </a:cubicBezTo>
                </a:path>
              </a:pathLst>
            </a:custGeom>
            <a:noFill/>
            <a:ln cap="rnd" cmpd="sng" w="4800">
              <a:solidFill>
                <a:srgbClr val="351C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545663" y="1730073"/>
              <a:ext cx="30065" cy="247844"/>
            </a:xfrm>
            <a:custGeom>
              <a:rect b="b" l="l" r="r" t="t"/>
              <a:pathLst>
                <a:path extrusionOk="0" fill="none" h="5078" w="616">
                  <a:moveTo>
                    <a:pt x="616" y="1"/>
                  </a:moveTo>
                  <a:cubicBezTo>
                    <a:pt x="372" y="193"/>
                    <a:pt x="295" y="526"/>
                    <a:pt x="295" y="847"/>
                  </a:cubicBezTo>
                  <a:cubicBezTo>
                    <a:pt x="295" y="1154"/>
                    <a:pt x="346" y="1475"/>
                    <a:pt x="257" y="1770"/>
                  </a:cubicBezTo>
                  <a:cubicBezTo>
                    <a:pt x="218" y="1988"/>
                    <a:pt x="103" y="2180"/>
                    <a:pt x="64" y="2398"/>
                  </a:cubicBezTo>
                  <a:cubicBezTo>
                    <a:pt x="0" y="2783"/>
                    <a:pt x="193" y="3154"/>
                    <a:pt x="257" y="3539"/>
                  </a:cubicBezTo>
                  <a:cubicBezTo>
                    <a:pt x="346" y="4052"/>
                    <a:pt x="218" y="4577"/>
                    <a:pt x="90" y="5077"/>
                  </a:cubicBezTo>
                </a:path>
              </a:pathLst>
            </a:custGeom>
            <a:noFill/>
            <a:ln cap="rnd" cmpd="sng" w="4800">
              <a:solidFill>
                <a:srgbClr val="351C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3522480" y="1933790"/>
              <a:ext cx="168386" cy="296603"/>
            </a:xfrm>
            <a:custGeom>
              <a:rect b="b" l="l" r="r" t="t"/>
              <a:pathLst>
                <a:path extrusionOk="0" h="6077" w="3450">
                  <a:moveTo>
                    <a:pt x="1981" y="1"/>
                  </a:moveTo>
                  <a:cubicBezTo>
                    <a:pt x="1962" y="1"/>
                    <a:pt x="1943" y="2"/>
                    <a:pt x="1924" y="6"/>
                  </a:cubicBezTo>
                  <a:cubicBezTo>
                    <a:pt x="1591" y="83"/>
                    <a:pt x="1719" y="673"/>
                    <a:pt x="1206" y="1493"/>
                  </a:cubicBezTo>
                  <a:cubicBezTo>
                    <a:pt x="757" y="2237"/>
                    <a:pt x="347" y="2237"/>
                    <a:pt x="155" y="2903"/>
                  </a:cubicBezTo>
                  <a:cubicBezTo>
                    <a:pt x="116" y="3083"/>
                    <a:pt x="1" y="3468"/>
                    <a:pt x="129" y="3878"/>
                  </a:cubicBezTo>
                  <a:cubicBezTo>
                    <a:pt x="270" y="4352"/>
                    <a:pt x="565" y="4378"/>
                    <a:pt x="642" y="4839"/>
                  </a:cubicBezTo>
                  <a:cubicBezTo>
                    <a:pt x="693" y="5160"/>
                    <a:pt x="591" y="5327"/>
                    <a:pt x="706" y="5634"/>
                  </a:cubicBezTo>
                  <a:cubicBezTo>
                    <a:pt x="783" y="5826"/>
                    <a:pt x="898" y="5968"/>
                    <a:pt x="988" y="6057"/>
                  </a:cubicBezTo>
                  <a:cubicBezTo>
                    <a:pt x="1014" y="6070"/>
                    <a:pt x="1039" y="6076"/>
                    <a:pt x="1065" y="6076"/>
                  </a:cubicBezTo>
                  <a:cubicBezTo>
                    <a:pt x="1091" y="6076"/>
                    <a:pt x="1116" y="6070"/>
                    <a:pt x="1142" y="6057"/>
                  </a:cubicBezTo>
                  <a:cubicBezTo>
                    <a:pt x="1347" y="5968"/>
                    <a:pt x="1142" y="5506"/>
                    <a:pt x="1309" y="5006"/>
                  </a:cubicBezTo>
                  <a:cubicBezTo>
                    <a:pt x="1475" y="4570"/>
                    <a:pt x="1744" y="4634"/>
                    <a:pt x="1988" y="4057"/>
                  </a:cubicBezTo>
                  <a:cubicBezTo>
                    <a:pt x="2065" y="3865"/>
                    <a:pt x="2103" y="3647"/>
                    <a:pt x="2206" y="3455"/>
                  </a:cubicBezTo>
                  <a:cubicBezTo>
                    <a:pt x="2424" y="3044"/>
                    <a:pt x="2744" y="3109"/>
                    <a:pt x="2975" y="2852"/>
                  </a:cubicBezTo>
                  <a:cubicBezTo>
                    <a:pt x="3450" y="2365"/>
                    <a:pt x="3219" y="1288"/>
                    <a:pt x="2757" y="634"/>
                  </a:cubicBezTo>
                  <a:cubicBezTo>
                    <a:pt x="2636" y="477"/>
                    <a:pt x="2299" y="1"/>
                    <a:pt x="1981" y="1"/>
                  </a:cubicBezTo>
                  <a:close/>
                </a:path>
              </a:pathLst>
            </a:custGeom>
            <a:solidFill>
              <a:srgbClr val="351C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065008" y="2604191"/>
              <a:ext cx="49" cy="4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3554398" y="3074359"/>
              <a:ext cx="190886" cy="618802"/>
            </a:xfrm>
            <a:custGeom>
              <a:rect b="b" l="l" r="r" t="t"/>
              <a:pathLst>
                <a:path extrusionOk="0" fill="none" h="19155" w="3911">
                  <a:moveTo>
                    <a:pt x="3911" y="16064"/>
                  </a:moveTo>
                  <a:cubicBezTo>
                    <a:pt x="3283" y="10744"/>
                    <a:pt x="3116" y="5347"/>
                    <a:pt x="3372" y="0"/>
                  </a:cubicBezTo>
                  <a:cubicBezTo>
                    <a:pt x="2937" y="6462"/>
                    <a:pt x="1616" y="12872"/>
                    <a:pt x="1" y="19154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390460" y="2174941"/>
              <a:ext cx="34458" cy="759689"/>
            </a:xfrm>
            <a:custGeom>
              <a:rect b="b" l="l" r="r" t="t"/>
              <a:pathLst>
                <a:path extrusionOk="0" fill="none" h="15565" w="706">
                  <a:moveTo>
                    <a:pt x="1" y="1"/>
                  </a:moveTo>
                  <a:cubicBezTo>
                    <a:pt x="321" y="142"/>
                    <a:pt x="526" y="462"/>
                    <a:pt x="603" y="783"/>
                  </a:cubicBezTo>
                  <a:cubicBezTo>
                    <a:pt x="706" y="1116"/>
                    <a:pt x="680" y="1475"/>
                    <a:pt x="680" y="1809"/>
                  </a:cubicBezTo>
                  <a:cubicBezTo>
                    <a:pt x="552" y="6373"/>
                    <a:pt x="257" y="10988"/>
                    <a:pt x="1" y="15565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16"/>
          <p:cNvSpPr/>
          <p:nvPr/>
        </p:nvSpPr>
        <p:spPr>
          <a:xfrm>
            <a:off x="831850" y="428650"/>
            <a:ext cx="7679400" cy="36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INTRODUCCION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1119400" y="1298575"/>
            <a:ext cx="661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La resurreccion de Jesus fue para los cristianos una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prueba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más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jesús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aparte de ser el hijo de Dios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también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nos muestra que la muerte no es el final del camino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/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¿Que es la </a:t>
            </a:r>
            <a:r>
              <a:rPr lang="en"/>
              <a:t>resurreccion</a:t>
            </a:r>
            <a:r>
              <a:rPr lang="en"/>
              <a:t> de Jesus?</a:t>
            </a:r>
            <a:endParaRPr/>
          </a:p>
        </p:txBody>
      </p:sp>
      <p:grpSp>
        <p:nvGrpSpPr>
          <p:cNvPr id="186" name="Google Shape;186;p17"/>
          <p:cNvGrpSpPr/>
          <p:nvPr/>
        </p:nvGrpSpPr>
        <p:grpSpPr>
          <a:xfrm>
            <a:off x="5290875" y="925175"/>
            <a:ext cx="3155342" cy="3822026"/>
            <a:chOff x="2990150" y="911125"/>
            <a:chExt cx="3155342" cy="3822026"/>
          </a:xfrm>
        </p:grpSpPr>
        <p:sp>
          <p:nvSpPr>
            <p:cNvPr id="187" name="Google Shape;187;p17"/>
            <p:cNvSpPr/>
            <p:nvPr/>
          </p:nvSpPr>
          <p:spPr>
            <a:xfrm>
              <a:off x="3371742" y="2078103"/>
              <a:ext cx="97023" cy="510121"/>
            </a:xfrm>
            <a:custGeom>
              <a:rect b="b" l="l" r="r" t="t"/>
              <a:pathLst>
                <a:path extrusionOk="0" h="8296" w="1578">
                  <a:moveTo>
                    <a:pt x="52" y="1"/>
                  </a:moveTo>
                  <a:cubicBezTo>
                    <a:pt x="52" y="1"/>
                    <a:pt x="0" y="7642"/>
                    <a:pt x="1154" y="8295"/>
                  </a:cubicBezTo>
                  <a:cubicBezTo>
                    <a:pt x="1154" y="8295"/>
                    <a:pt x="1577" y="718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3720930" y="4223046"/>
              <a:ext cx="1545856" cy="181703"/>
            </a:xfrm>
            <a:custGeom>
              <a:rect b="b" l="l" r="r" t="t"/>
              <a:pathLst>
                <a:path extrusionOk="0" h="2955" w="25142">
                  <a:moveTo>
                    <a:pt x="25142" y="1"/>
                  </a:moveTo>
                  <a:lnTo>
                    <a:pt x="1" y="245"/>
                  </a:lnTo>
                  <a:cubicBezTo>
                    <a:pt x="1" y="245"/>
                    <a:pt x="7247" y="2954"/>
                    <a:pt x="14600" y="2954"/>
                  </a:cubicBezTo>
                  <a:cubicBezTo>
                    <a:pt x="18419" y="2954"/>
                    <a:pt x="22267" y="2223"/>
                    <a:pt x="25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4349211" y="4167092"/>
              <a:ext cx="299616" cy="443097"/>
            </a:xfrm>
            <a:custGeom>
              <a:rect b="b" l="l" r="r" t="t"/>
              <a:pathLst>
                <a:path extrusionOk="0" h="7206" w="4873">
                  <a:moveTo>
                    <a:pt x="2219" y="1"/>
                  </a:moveTo>
                  <a:cubicBezTo>
                    <a:pt x="2219" y="1"/>
                    <a:pt x="1" y="6167"/>
                    <a:pt x="2757" y="7206"/>
                  </a:cubicBezTo>
                  <a:cubicBezTo>
                    <a:pt x="2757" y="7206"/>
                    <a:pt x="4873" y="2962"/>
                    <a:pt x="4834" y="1193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4323201" y="4181296"/>
              <a:ext cx="216058" cy="542895"/>
            </a:xfrm>
            <a:custGeom>
              <a:rect b="b" l="l" r="r" t="t"/>
              <a:pathLst>
                <a:path extrusionOk="0" h="8829" w="3514">
                  <a:moveTo>
                    <a:pt x="1365" y="0"/>
                  </a:moveTo>
                  <a:cubicBezTo>
                    <a:pt x="1091" y="0"/>
                    <a:pt x="841" y="174"/>
                    <a:pt x="680" y="641"/>
                  </a:cubicBezTo>
                  <a:cubicBezTo>
                    <a:pt x="680" y="641"/>
                    <a:pt x="1" y="2590"/>
                    <a:pt x="360" y="4167"/>
                  </a:cubicBezTo>
                  <a:cubicBezTo>
                    <a:pt x="731" y="5770"/>
                    <a:pt x="988" y="8821"/>
                    <a:pt x="988" y="8821"/>
                  </a:cubicBezTo>
                  <a:cubicBezTo>
                    <a:pt x="988" y="8821"/>
                    <a:pt x="1094" y="8829"/>
                    <a:pt x="1259" y="8829"/>
                  </a:cubicBezTo>
                  <a:cubicBezTo>
                    <a:pt x="1737" y="8829"/>
                    <a:pt x="2709" y="8765"/>
                    <a:pt x="3052" y="8270"/>
                  </a:cubicBezTo>
                  <a:cubicBezTo>
                    <a:pt x="3513" y="7616"/>
                    <a:pt x="2860" y="1847"/>
                    <a:pt x="2847" y="1372"/>
                  </a:cubicBezTo>
                  <a:cubicBezTo>
                    <a:pt x="2838" y="1027"/>
                    <a:pt x="2031" y="0"/>
                    <a:pt x="1365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4472985" y="4655429"/>
              <a:ext cx="21335" cy="57247"/>
            </a:xfrm>
            <a:custGeom>
              <a:rect b="b" l="l" r="r" t="t"/>
              <a:pathLst>
                <a:path extrusionOk="0" h="931" w="347">
                  <a:moveTo>
                    <a:pt x="59" y="1"/>
                  </a:moveTo>
                  <a:cubicBezTo>
                    <a:pt x="18" y="1"/>
                    <a:pt x="1" y="42"/>
                    <a:pt x="1" y="84"/>
                  </a:cubicBezTo>
                  <a:cubicBezTo>
                    <a:pt x="1" y="302"/>
                    <a:pt x="1" y="853"/>
                    <a:pt x="219" y="930"/>
                  </a:cubicBezTo>
                  <a:lnTo>
                    <a:pt x="257" y="930"/>
                  </a:lnTo>
                  <a:cubicBezTo>
                    <a:pt x="283" y="930"/>
                    <a:pt x="321" y="918"/>
                    <a:pt x="334" y="879"/>
                  </a:cubicBezTo>
                  <a:cubicBezTo>
                    <a:pt x="347" y="828"/>
                    <a:pt x="334" y="789"/>
                    <a:pt x="283" y="777"/>
                  </a:cubicBezTo>
                  <a:cubicBezTo>
                    <a:pt x="219" y="751"/>
                    <a:pt x="167" y="456"/>
                    <a:pt x="167" y="97"/>
                  </a:cubicBezTo>
                  <a:cubicBezTo>
                    <a:pt x="167" y="46"/>
                    <a:pt x="142" y="7"/>
                    <a:pt x="90" y="7"/>
                  </a:cubicBezTo>
                  <a:cubicBezTo>
                    <a:pt x="79" y="3"/>
                    <a:pt x="68" y="1"/>
                    <a:pt x="59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4442241" y="4676334"/>
              <a:ext cx="16601" cy="46609"/>
            </a:xfrm>
            <a:custGeom>
              <a:rect b="b" l="l" r="r" t="t"/>
              <a:pathLst>
                <a:path extrusionOk="0" h="758" w="270">
                  <a:moveTo>
                    <a:pt x="78" y="1"/>
                  </a:moveTo>
                  <a:cubicBezTo>
                    <a:pt x="26" y="13"/>
                    <a:pt x="1" y="39"/>
                    <a:pt x="1" y="90"/>
                  </a:cubicBezTo>
                  <a:cubicBezTo>
                    <a:pt x="1" y="116"/>
                    <a:pt x="13" y="513"/>
                    <a:pt x="90" y="706"/>
                  </a:cubicBezTo>
                  <a:cubicBezTo>
                    <a:pt x="116" y="731"/>
                    <a:pt x="142" y="757"/>
                    <a:pt x="180" y="757"/>
                  </a:cubicBezTo>
                  <a:cubicBezTo>
                    <a:pt x="180" y="757"/>
                    <a:pt x="193" y="757"/>
                    <a:pt x="206" y="731"/>
                  </a:cubicBezTo>
                  <a:cubicBezTo>
                    <a:pt x="257" y="719"/>
                    <a:pt x="270" y="667"/>
                    <a:pt x="257" y="616"/>
                  </a:cubicBezTo>
                  <a:cubicBezTo>
                    <a:pt x="206" y="488"/>
                    <a:pt x="180" y="193"/>
                    <a:pt x="180" y="78"/>
                  </a:cubicBezTo>
                  <a:cubicBezTo>
                    <a:pt x="154" y="26"/>
                    <a:pt x="129" y="1"/>
                    <a:pt x="78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4415433" y="4681868"/>
              <a:ext cx="16601" cy="46548"/>
            </a:xfrm>
            <a:custGeom>
              <a:rect b="b" l="l" r="r" t="t"/>
              <a:pathLst>
                <a:path extrusionOk="0" h="757" w="270">
                  <a:moveTo>
                    <a:pt x="78" y="0"/>
                  </a:moveTo>
                  <a:cubicBezTo>
                    <a:pt x="39" y="26"/>
                    <a:pt x="1" y="52"/>
                    <a:pt x="1" y="103"/>
                  </a:cubicBezTo>
                  <a:cubicBezTo>
                    <a:pt x="1" y="116"/>
                    <a:pt x="14" y="513"/>
                    <a:pt x="103" y="706"/>
                  </a:cubicBezTo>
                  <a:cubicBezTo>
                    <a:pt x="116" y="744"/>
                    <a:pt x="142" y="757"/>
                    <a:pt x="180" y="757"/>
                  </a:cubicBezTo>
                  <a:cubicBezTo>
                    <a:pt x="180" y="757"/>
                    <a:pt x="193" y="757"/>
                    <a:pt x="206" y="744"/>
                  </a:cubicBezTo>
                  <a:cubicBezTo>
                    <a:pt x="257" y="718"/>
                    <a:pt x="270" y="680"/>
                    <a:pt x="257" y="629"/>
                  </a:cubicBezTo>
                  <a:cubicBezTo>
                    <a:pt x="206" y="500"/>
                    <a:pt x="180" y="193"/>
                    <a:pt x="180" y="77"/>
                  </a:cubicBezTo>
                  <a:cubicBezTo>
                    <a:pt x="167" y="39"/>
                    <a:pt x="129" y="0"/>
                    <a:pt x="78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4391022" y="4686603"/>
              <a:ext cx="16601" cy="46548"/>
            </a:xfrm>
            <a:custGeom>
              <a:rect b="b" l="l" r="r" t="t"/>
              <a:pathLst>
                <a:path extrusionOk="0" h="757" w="270">
                  <a:moveTo>
                    <a:pt x="77" y="0"/>
                  </a:moveTo>
                  <a:cubicBezTo>
                    <a:pt x="26" y="26"/>
                    <a:pt x="0" y="52"/>
                    <a:pt x="0" y="103"/>
                  </a:cubicBezTo>
                  <a:cubicBezTo>
                    <a:pt x="0" y="116"/>
                    <a:pt x="13" y="526"/>
                    <a:pt x="90" y="718"/>
                  </a:cubicBezTo>
                  <a:cubicBezTo>
                    <a:pt x="116" y="744"/>
                    <a:pt x="141" y="757"/>
                    <a:pt x="180" y="757"/>
                  </a:cubicBezTo>
                  <a:cubicBezTo>
                    <a:pt x="180" y="757"/>
                    <a:pt x="193" y="757"/>
                    <a:pt x="205" y="744"/>
                  </a:cubicBezTo>
                  <a:cubicBezTo>
                    <a:pt x="257" y="731"/>
                    <a:pt x="269" y="680"/>
                    <a:pt x="257" y="629"/>
                  </a:cubicBezTo>
                  <a:cubicBezTo>
                    <a:pt x="205" y="500"/>
                    <a:pt x="180" y="193"/>
                    <a:pt x="180" y="90"/>
                  </a:cubicBezTo>
                  <a:cubicBezTo>
                    <a:pt x="154" y="39"/>
                    <a:pt x="128" y="0"/>
                    <a:pt x="77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2990150" y="2020674"/>
              <a:ext cx="428919" cy="227329"/>
            </a:xfrm>
            <a:custGeom>
              <a:rect b="b" l="l" r="r" t="t"/>
              <a:pathLst>
                <a:path extrusionOk="0" h="3697" w="6976">
                  <a:moveTo>
                    <a:pt x="2220" y="1"/>
                  </a:moveTo>
                  <a:cubicBezTo>
                    <a:pt x="2171" y="1"/>
                    <a:pt x="2131" y="12"/>
                    <a:pt x="2104" y="37"/>
                  </a:cubicBezTo>
                  <a:cubicBezTo>
                    <a:pt x="1937" y="191"/>
                    <a:pt x="2053" y="383"/>
                    <a:pt x="2232" y="524"/>
                  </a:cubicBezTo>
                  <a:cubicBezTo>
                    <a:pt x="2412" y="678"/>
                    <a:pt x="2989" y="960"/>
                    <a:pt x="2989" y="960"/>
                  </a:cubicBezTo>
                  <a:lnTo>
                    <a:pt x="3091" y="1063"/>
                  </a:lnTo>
                  <a:lnTo>
                    <a:pt x="2706" y="1191"/>
                  </a:lnTo>
                  <a:lnTo>
                    <a:pt x="2681" y="1191"/>
                  </a:lnTo>
                  <a:cubicBezTo>
                    <a:pt x="2681" y="1191"/>
                    <a:pt x="2157" y="1369"/>
                    <a:pt x="1838" y="1369"/>
                  </a:cubicBezTo>
                  <a:cubicBezTo>
                    <a:pt x="1794" y="1369"/>
                    <a:pt x="1754" y="1365"/>
                    <a:pt x="1719" y="1358"/>
                  </a:cubicBezTo>
                  <a:cubicBezTo>
                    <a:pt x="1497" y="1305"/>
                    <a:pt x="923" y="1111"/>
                    <a:pt x="702" y="1111"/>
                  </a:cubicBezTo>
                  <a:cubicBezTo>
                    <a:pt x="656" y="1111"/>
                    <a:pt x="626" y="1120"/>
                    <a:pt x="617" y="1140"/>
                  </a:cubicBezTo>
                  <a:cubicBezTo>
                    <a:pt x="591" y="1255"/>
                    <a:pt x="617" y="1447"/>
                    <a:pt x="1309" y="1678"/>
                  </a:cubicBezTo>
                  <a:cubicBezTo>
                    <a:pt x="1668" y="1804"/>
                    <a:pt x="1990" y="1842"/>
                    <a:pt x="2225" y="1842"/>
                  </a:cubicBezTo>
                  <a:cubicBezTo>
                    <a:pt x="2301" y="1842"/>
                    <a:pt x="2368" y="1838"/>
                    <a:pt x="2424" y="1832"/>
                  </a:cubicBezTo>
                  <a:lnTo>
                    <a:pt x="2424" y="1832"/>
                  </a:lnTo>
                  <a:cubicBezTo>
                    <a:pt x="2177" y="1866"/>
                    <a:pt x="1702" y="1939"/>
                    <a:pt x="1494" y="1939"/>
                  </a:cubicBezTo>
                  <a:cubicBezTo>
                    <a:pt x="1465" y="1939"/>
                    <a:pt x="1442" y="1938"/>
                    <a:pt x="1424" y="1935"/>
                  </a:cubicBezTo>
                  <a:cubicBezTo>
                    <a:pt x="1232" y="1909"/>
                    <a:pt x="540" y="1729"/>
                    <a:pt x="399" y="1665"/>
                  </a:cubicBezTo>
                  <a:cubicBezTo>
                    <a:pt x="345" y="1640"/>
                    <a:pt x="283" y="1626"/>
                    <a:pt x="225" y="1626"/>
                  </a:cubicBezTo>
                  <a:cubicBezTo>
                    <a:pt x="104" y="1626"/>
                    <a:pt x="1" y="1689"/>
                    <a:pt x="27" y="1845"/>
                  </a:cubicBezTo>
                  <a:cubicBezTo>
                    <a:pt x="53" y="2063"/>
                    <a:pt x="745" y="2345"/>
                    <a:pt x="1450" y="2473"/>
                  </a:cubicBezTo>
                  <a:cubicBezTo>
                    <a:pt x="1615" y="2501"/>
                    <a:pt x="1770" y="2512"/>
                    <a:pt x="1910" y="2512"/>
                  </a:cubicBezTo>
                  <a:cubicBezTo>
                    <a:pt x="2151" y="2512"/>
                    <a:pt x="2351" y="2480"/>
                    <a:pt x="2489" y="2447"/>
                  </a:cubicBezTo>
                  <a:lnTo>
                    <a:pt x="2489" y="2486"/>
                  </a:lnTo>
                  <a:cubicBezTo>
                    <a:pt x="2303" y="2551"/>
                    <a:pt x="2034" y="2635"/>
                    <a:pt x="1856" y="2635"/>
                  </a:cubicBezTo>
                  <a:cubicBezTo>
                    <a:pt x="1824" y="2635"/>
                    <a:pt x="1796" y="2633"/>
                    <a:pt x="1771" y="2627"/>
                  </a:cubicBezTo>
                  <a:cubicBezTo>
                    <a:pt x="1559" y="2576"/>
                    <a:pt x="965" y="2438"/>
                    <a:pt x="697" y="2438"/>
                  </a:cubicBezTo>
                  <a:cubicBezTo>
                    <a:pt x="625" y="2438"/>
                    <a:pt x="576" y="2448"/>
                    <a:pt x="565" y="2473"/>
                  </a:cubicBezTo>
                  <a:cubicBezTo>
                    <a:pt x="540" y="2601"/>
                    <a:pt x="565" y="2768"/>
                    <a:pt x="1271" y="2999"/>
                  </a:cubicBezTo>
                  <a:cubicBezTo>
                    <a:pt x="1604" y="3101"/>
                    <a:pt x="2000" y="3130"/>
                    <a:pt x="2333" y="3130"/>
                  </a:cubicBezTo>
                  <a:cubicBezTo>
                    <a:pt x="2500" y="3130"/>
                    <a:pt x="2651" y="3123"/>
                    <a:pt x="2771" y="3114"/>
                  </a:cubicBezTo>
                  <a:cubicBezTo>
                    <a:pt x="2771" y="3127"/>
                    <a:pt x="2783" y="3127"/>
                    <a:pt x="2783" y="3140"/>
                  </a:cubicBezTo>
                  <a:cubicBezTo>
                    <a:pt x="2621" y="3194"/>
                    <a:pt x="2385" y="3248"/>
                    <a:pt x="2223" y="3248"/>
                  </a:cubicBezTo>
                  <a:cubicBezTo>
                    <a:pt x="2193" y="3248"/>
                    <a:pt x="2166" y="3246"/>
                    <a:pt x="2142" y="3242"/>
                  </a:cubicBezTo>
                  <a:cubicBezTo>
                    <a:pt x="1926" y="3201"/>
                    <a:pt x="1311" y="3060"/>
                    <a:pt x="1052" y="3060"/>
                  </a:cubicBezTo>
                  <a:cubicBezTo>
                    <a:pt x="989" y="3060"/>
                    <a:pt x="947" y="3068"/>
                    <a:pt x="937" y="3088"/>
                  </a:cubicBezTo>
                  <a:cubicBezTo>
                    <a:pt x="886" y="3204"/>
                    <a:pt x="924" y="3396"/>
                    <a:pt x="1591" y="3601"/>
                  </a:cubicBezTo>
                  <a:cubicBezTo>
                    <a:pt x="1816" y="3671"/>
                    <a:pt x="2095" y="3696"/>
                    <a:pt x="2369" y="3696"/>
                  </a:cubicBezTo>
                  <a:cubicBezTo>
                    <a:pt x="2797" y="3696"/>
                    <a:pt x="3216" y="3635"/>
                    <a:pt x="3412" y="3588"/>
                  </a:cubicBezTo>
                  <a:cubicBezTo>
                    <a:pt x="3835" y="3588"/>
                    <a:pt x="4655" y="3460"/>
                    <a:pt x="5719" y="2704"/>
                  </a:cubicBezTo>
                  <a:cubicBezTo>
                    <a:pt x="5719" y="2704"/>
                    <a:pt x="6271" y="2383"/>
                    <a:pt x="6963" y="2293"/>
                  </a:cubicBezTo>
                  <a:cubicBezTo>
                    <a:pt x="6963" y="2293"/>
                    <a:pt x="6976" y="1268"/>
                    <a:pt x="6706" y="819"/>
                  </a:cubicBezTo>
                  <a:cubicBezTo>
                    <a:pt x="6706" y="819"/>
                    <a:pt x="5988" y="965"/>
                    <a:pt x="5715" y="965"/>
                  </a:cubicBezTo>
                  <a:cubicBezTo>
                    <a:pt x="5664" y="965"/>
                    <a:pt x="5629" y="959"/>
                    <a:pt x="5617" y="947"/>
                  </a:cubicBezTo>
                  <a:cubicBezTo>
                    <a:pt x="5617" y="947"/>
                    <a:pt x="5604" y="947"/>
                    <a:pt x="5565" y="935"/>
                  </a:cubicBezTo>
                  <a:lnTo>
                    <a:pt x="5476" y="845"/>
                  </a:lnTo>
                  <a:cubicBezTo>
                    <a:pt x="4924" y="332"/>
                    <a:pt x="3527" y="332"/>
                    <a:pt x="3258" y="332"/>
                  </a:cubicBezTo>
                  <a:cubicBezTo>
                    <a:pt x="3030" y="332"/>
                    <a:pt x="2489" y="1"/>
                    <a:pt x="2220" y="1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173075" y="2088802"/>
              <a:ext cx="135636" cy="123656"/>
            </a:xfrm>
            <a:custGeom>
              <a:rect b="b" l="l" r="r" t="t"/>
              <a:pathLst>
                <a:path extrusionOk="0" h="2011" w="2206">
                  <a:moveTo>
                    <a:pt x="47" y="1"/>
                  </a:moveTo>
                  <a:cubicBezTo>
                    <a:pt x="40" y="1"/>
                    <a:pt x="33" y="3"/>
                    <a:pt x="26" y="6"/>
                  </a:cubicBezTo>
                  <a:cubicBezTo>
                    <a:pt x="14" y="32"/>
                    <a:pt x="1" y="57"/>
                    <a:pt x="14" y="83"/>
                  </a:cubicBezTo>
                  <a:cubicBezTo>
                    <a:pt x="283" y="698"/>
                    <a:pt x="667" y="1750"/>
                    <a:pt x="603" y="1942"/>
                  </a:cubicBezTo>
                  <a:cubicBezTo>
                    <a:pt x="590" y="1968"/>
                    <a:pt x="603" y="1980"/>
                    <a:pt x="642" y="2006"/>
                  </a:cubicBezTo>
                  <a:cubicBezTo>
                    <a:pt x="648" y="2009"/>
                    <a:pt x="655" y="2011"/>
                    <a:pt x="663" y="2011"/>
                  </a:cubicBezTo>
                  <a:cubicBezTo>
                    <a:pt x="684" y="2011"/>
                    <a:pt x="706" y="1996"/>
                    <a:pt x="706" y="1968"/>
                  </a:cubicBezTo>
                  <a:cubicBezTo>
                    <a:pt x="783" y="1750"/>
                    <a:pt x="437" y="801"/>
                    <a:pt x="219" y="301"/>
                  </a:cubicBezTo>
                  <a:lnTo>
                    <a:pt x="219" y="301"/>
                  </a:lnTo>
                  <a:cubicBezTo>
                    <a:pt x="483" y="556"/>
                    <a:pt x="972" y="938"/>
                    <a:pt x="1583" y="938"/>
                  </a:cubicBezTo>
                  <a:cubicBezTo>
                    <a:pt x="1772" y="938"/>
                    <a:pt x="1972" y="901"/>
                    <a:pt x="2180" y="814"/>
                  </a:cubicBezTo>
                  <a:lnTo>
                    <a:pt x="2193" y="801"/>
                  </a:lnTo>
                  <a:cubicBezTo>
                    <a:pt x="2206" y="788"/>
                    <a:pt x="2206" y="762"/>
                    <a:pt x="2193" y="750"/>
                  </a:cubicBezTo>
                  <a:cubicBezTo>
                    <a:pt x="2180" y="724"/>
                    <a:pt x="2142" y="724"/>
                    <a:pt x="2129" y="724"/>
                  </a:cubicBezTo>
                  <a:cubicBezTo>
                    <a:pt x="1945" y="804"/>
                    <a:pt x="1759" y="843"/>
                    <a:pt x="1572" y="843"/>
                  </a:cubicBezTo>
                  <a:cubicBezTo>
                    <a:pt x="1278" y="843"/>
                    <a:pt x="983" y="746"/>
                    <a:pt x="693" y="557"/>
                  </a:cubicBezTo>
                  <a:cubicBezTo>
                    <a:pt x="321" y="314"/>
                    <a:pt x="90" y="32"/>
                    <a:pt x="90" y="32"/>
                  </a:cubicBezTo>
                  <a:cubicBezTo>
                    <a:pt x="81" y="13"/>
                    <a:pt x="65" y="1"/>
                    <a:pt x="47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3095847" y="2105711"/>
              <a:ext cx="6333" cy="16110"/>
            </a:xfrm>
            <a:custGeom>
              <a:rect b="b" l="l" r="r" t="t"/>
              <a:pathLst>
                <a:path extrusionOk="0" h="262" w="103">
                  <a:moveTo>
                    <a:pt x="52" y="0"/>
                  </a:moveTo>
                  <a:cubicBezTo>
                    <a:pt x="26" y="0"/>
                    <a:pt x="0" y="13"/>
                    <a:pt x="0" y="39"/>
                  </a:cubicBezTo>
                  <a:lnTo>
                    <a:pt x="0" y="205"/>
                  </a:lnTo>
                  <a:cubicBezTo>
                    <a:pt x="0" y="231"/>
                    <a:pt x="26" y="257"/>
                    <a:pt x="52" y="257"/>
                  </a:cubicBezTo>
                  <a:cubicBezTo>
                    <a:pt x="55" y="260"/>
                    <a:pt x="58" y="262"/>
                    <a:pt x="60" y="262"/>
                  </a:cubicBezTo>
                  <a:cubicBezTo>
                    <a:pt x="66" y="262"/>
                    <a:pt x="71" y="250"/>
                    <a:pt x="90" y="231"/>
                  </a:cubicBezTo>
                  <a:cubicBezTo>
                    <a:pt x="90" y="218"/>
                    <a:pt x="103" y="218"/>
                    <a:pt x="103" y="205"/>
                  </a:cubicBezTo>
                  <a:lnTo>
                    <a:pt x="103" y="39"/>
                  </a:lnTo>
                  <a:cubicBezTo>
                    <a:pt x="103" y="13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3056433" y="2094643"/>
              <a:ext cx="7932" cy="17402"/>
            </a:xfrm>
            <a:custGeom>
              <a:rect b="b" l="l" r="r" t="t"/>
              <a:pathLst>
                <a:path extrusionOk="0" h="283" w="129">
                  <a:moveTo>
                    <a:pt x="90" y="1"/>
                  </a:moveTo>
                  <a:cubicBezTo>
                    <a:pt x="52" y="1"/>
                    <a:pt x="39" y="14"/>
                    <a:pt x="26" y="52"/>
                  </a:cubicBezTo>
                  <a:lnTo>
                    <a:pt x="0" y="219"/>
                  </a:lnTo>
                  <a:cubicBezTo>
                    <a:pt x="0" y="257"/>
                    <a:pt x="26" y="270"/>
                    <a:pt x="52" y="283"/>
                  </a:cubicBezTo>
                  <a:cubicBezTo>
                    <a:pt x="103" y="283"/>
                    <a:pt x="116" y="270"/>
                    <a:pt x="116" y="257"/>
                  </a:cubicBezTo>
                  <a:lnTo>
                    <a:pt x="116" y="244"/>
                  </a:lnTo>
                  <a:lnTo>
                    <a:pt x="128" y="65"/>
                  </a:lnTo>
                  <a:cubicBezTo>
                    <a:pt x="128" y="26"/>
                    <a:pt x="116" y="14"/>
                    <a:pt x="90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3075310" y="2141190"/>
              <a:ext cx="6394" cy="19738"/>
            </a:xfrm>
            <a:custGeom>
              <a:rect b="b" l="l" r="r" t="t"/>
              <a:pathLst>
                <a:path extrusionOk="0" h="321" w="104">
                  <a:moveTo>
                    <a:pt x="65" y="0"/>
                  </a:moveTo>
                  <a:cubicBezTo>
                    <a:pt x="52" y="0"/>
                    <a:pt x="39" y="26"/>
                    <a:pt x="14" y="39"/>
                  </a:cubicBezTo>
                  <a:lnTo>
                    <a:pt x="1" y="282"/>
                  </a:lnTo>
                  <a:cubicBezTo>
                    <a:pt x="1" y="295"/>
                    <a:pt x="14" y="321"/>
                    <a:pt x="39" y="321"/>
                  </a:cubicBezTo>
                  <a:cubicBezTo>
                    <a:pt x="52" y="321"/>
                    <a:pt x="52" y="321"/>
                    <a:pt x="65" y="295"/>
                  </a:cubicBezTo>
                  <a:cubicBezTo>
                    <a:pt x="65" y="282"/>
                    <a:pt x="78" y="282"/>
                    <a:pt x="78" y="269"/>
                  </a:cubicBezTo>
                  <a:lnTo>
                    <a:pt x="104" y="26"/>
                  </a:lnTo>
                  <a:cubicBezTo>
                    <a:pt x="104" y="13"/>
                    <a:pt x="78" y="0"/>
                    <a:pt x="65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031961" y="2130921"/>
              <a:ext cx="7194" cy="19738"/>
            </a:xfrm>
            <a:custGeom>
              <a:rect b="b" l="l" r="r" t="t"/>
              <a:pathLst>
                <a:path extrusionOk="0" h="321" w="117">
                  <a:moveTo>
                    <a:pt x="65" y="0"/>
                  </a:moveTo>
                  <a:cubicBezTo>
                    <a:pt x="39" y="0"/>
                    <a:pt x="14" y="13"/>
                    <a:pt x="14" y="39"/>
                  </a:cubicBezTo>
                  <a:lnTo>
                    <a:pt x="1" y="270"/>
                  </a:lnTo>
                  <a:cubicBezTo>
                    <a:pt x="1" y="308"/>
                    <a:pt x="14" y="321"/>
                    <a:pt x="52" y="321"/>
                  </a:cubicBezTo>
                  <a:cubicBezTo>
                    <a:pt x="65" y="321"/>
                    <a:pt x="78" y="321"/>
                    <a:pt x="103" y="308"/>
                  </a:cubicBezTo>
                  <a:lnTo>
                    <a:pt x="103" y="295"/>
                  </a:lnTo>
                  <a:lnTo>
                    <a:pt x="116" y="52"/>
                  </a:lnTo>
                  <a:cubicBezTo>
                    <a:pt x="116" y="13"/>
                    <a:pt x="103" y="0"/>
                    <a:pt x="65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3149464" y="2051786"/>
              <a:ext cx="12666" cy="15680"/>
            </a:xfrm>
            <a:custGeom>
              <a:rect b="b" l="l" r="r" t="t"/>
              <a:pathLst>
                <a:path extrusionOk="0" h="255" w="206">
                  <a:moveTo>
                    <a:pt x="157" y="0"/>
                  </a:moveTo>
                  <a:cubicBezTo>
                    <a:pt x="140" y="0"/>
                    <a:pt x="125" y="9"/>
                    <a:pt x="115" y="18"/>
                  </a:cubicBezTo>
                  <a:lnTo>
                    <a:pt x="13" y="185"/>
                  </a:lnTo>
                  <a:cubicBezTo>
                    <a:pt x="0" y="198"/>
                    <a:pt x="0" y="236"/>
                    <a:pt x="26" y="249"/>
                  </a:cubicBezTo>
                  <a:cubicBezTo>
                    <a:pt x="37" y="253"/>
                    <a:pt x="46" y="254"/>
                    <a:pt x="54" y="254"/>
                  </a:cubicBezTo>
                  <a:cubicBezTo>
                    <a:pt x="72" y="254"/>
                    <a:pt x="81" y="245"/>
                    <a:pt x="90" y="236"/>
                  </a:cubicBezTo>
                  <a:lnTo>
                    <a:pt x="192" y="70"/>
                  </a:lnTo>
                  <a:cubicBezTo>
                    <a:pt x="205" y="57"/>
                    <a:pt x="205" y="18"/>
                    <a:pt x="180" y="5"/>
                  </a:cubicBezTo>
                  <a:cubicBezTo>
                    <a:pt x="172" y="2"/>
                    <a:pt x="165" y="0"/>
                    <a:pt x="157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3097384" y="2182940"/>
              <a:ext cx="7993" cy="18201"/>
            </a:xfrm>
            <a:custGeom>
              <a:rect b="b" l="l" r="r" t="t"/>
              <a:pathLst>
                <a:path extrusionOk="0" h="296" w="130">
                  <a:moveTo>
                    <a:pt x="39" y="1"/>
                  </a:moveTo>
                  <a:cubicBezTo>
                    <a:pt x="14" y="1"/>
                    <a:pt x="1" y="26"/>
                    <a:pt x="14" y="52"/>
                  </a:cubicBezTo>
                  <a:lnTo>
                    <a:pt x="39" y="244"/>
                  </a:lnTo>
                  <a:cubicBezTo>
                    <a:pt x="39" y="283"/>
                    <a:pt x="78" y="296"/>
                    <a:pt x="91" y="296"/>
                  </a:cubicBezTo>
                  <a:lnTo>
                    <a:pt x="103" y="283"/>
                  </a:lnTo>
                  <a:cubicBezTo>
                    <a:pt x="103" y="257"/>
                    <a:pt x="129" y="257"/>
                    <a:pt x="129" y="244"/>
                  </a:cubicBezTo>
                  <a:lnTo>
                    <a:pt x="91" y="52"/>
                  </a:lnTo>
                  <a:cubicBezTo>
                    <a:pt x="91" y="26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3119458" y="2220017"/>
              <a:ext cx="6394" cy="16971"/>
            </a:xfrm>
            <a:custGeom>
              <a:rect b="b" l="l" r="r" t="t"/>
              <a:pathLst>
                <a:path extrusionOk="0" h="276" w="104">
                  <a:moveTo>
                    <a:pt x="39" y="0"/>
                  </a:moveTo>
                  <a:cubicBezTo>
                    <a:pt x="27" y="0"/>
                    <a:pt x="1" y="13"/>
                    <a:pt x="1" y="26"/>
                  </a:cubicBezTo>
                  <a:lnTo>
                    <a:pt x="27" y="218"/>
                  </a:lnTo>
                  <a:cubicBezTo>
                    <a:pt x="27" y="231"/>
                    <a:pt x="39" y="269"/>
                    <a:pt x="65" y="269"/>
                  </a:cubicBezTo>
                  <a:cubicBezTo>
                    <a:pt x="65" y="274"/>
                    <a:pt x="68" y="275"/>
                    <a:pt x="72" y="275"/>
                  </a:cubicBezTo>
                  <a:cubicBezTo>
                    <a:pt x="79" y="275"/>
                    <a:pt x="91" y="269"/>
                    <a:pt x="91" y="269"/>
                  </a:cubicBezTo>
                  <a:cubicBezTo>
                    <a:pt x="91" y="269"/>
                    <a:pt x="103" y="257"/>
                    <a:pt x="103" y="231"/>
                  </a:cubicBezTo>
                  <a:lnTo>
                    <a:pt x="91" y="39"/>
                  </a:lnTo>
                  <a:cubicBezTo>
                    <a:pt x="91" y="26"/>
                    <a:pt x="65" y="0"/>
                    <a:pt x="39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3087177" y="2213684"/>
              <a:ext cx="6333" cy="18201"/>
            </a:xfrm>
            <a:custGeom>
              <a:rect b="b" l="l" r="r" t="t"/>
              <a:pathLst>
                <a:path extrusionOk="0" h="296" w="103">
                  <a:moveTo>
                    <a:pt x="52" y="1"/>
                  </a:moveTo>
                  <a:cubicBezTo>
                    <a:pt x="13" y="1"/>
                    <a:pt x="0" y="13"/>
                    <a:pt x="0" y="26"/>
                  </a:cubicBezTo>
                  <a:lnTo>
                    <a:pt x="0" y="244"/>
                  </a:lnTo>
                  <a:cubicBezTo>
                    <a:pt x="0" y="270"/>
                    <a:pt x="13" y="295"/>
                    <a:pt x="52" y="295"/>
                  </a:cubicBezTo>
                  <a:lnTo>
                    <a:pt x="77" y="295"/>
                  </a:lnTo>
                  <a:cubicBezTo>
                    <a:pt x="103" y="295"/>
                    <a:pt x="103" y="270"/>
                    <a:pt x="103" y="257"/>
                  </a:cubicBezTo>
                  <a:lnTo>
                    <a:pt x="103" y="52"/>
                  </a:lnTo>
                  <a:cubicBezTo>
                    <a:pt x="103" y="13"/>
                    <a:pt x="77" y="1"/>
                    <a:pt x="52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060369" y="2176668"/>
              <a:ext cx="7932" cy="16602"/>
            </a:xfrm>
            <a:custGeom>
              <a:rect b="b" l="l" r="r" t="t"/>
              <a:pathLst>
                <a:path extrusionOk="0" h="270" w="129">
                  <a:moveTo>
                    <a:pt x="52" y="0"/>
                  </a:moveTo>
                  <a:cubicBezTo>
                    <a:pt x="39" y="0"/>
                    <a:pt x="0" y="26"/>
                    <a:pt x="26" y="39"/>
                  </a:cubicBezTo>
                  <a:lnTo>
                    <a:pt x="39" y="231"/>
                  </a:lnTo>
                  <a:cubicBezTo>
                    <a:pt x="39" y="256"/>
                    <a:pt x="52" y="269"/>
                    <a:pt x="90" y="269"/>
                  </a:cubicBezTo>
                  <a:cubicBezTo>
                    <a:pt x="103" y="269"/>
                    <a:pt x="103" y="269"/>
                    <a:pt x="116" y="256"/>
                  </a:cubicBezTo>
                  <a:cubicBezTo>
                    <a:pt x="116" y="231"/>
                    <a:pt x="129" y="231"/>
                    <a:pt x="116" y="218"/>
                  </a:cubicBezTo>
                  <a:lnTo>
                    <a:pt x="103" y="26"/>
                  </a:lnTo>
                  <a:cubicBezTo>
                    <a:pt x="103" y="13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5726410" y="1903908"/>
              <a:ext cx="123031" cy="519529"/>
            </a:xfrm>
            <a:custGeom>
              <a:rect b="b" l="l" r="r" t="t"/>
              <a:pathLst>
                <a:path extrusionOk="0" h="8449" w="2001">
                  <a:moveTo>
                    <a:pt x="680" y="0"/>
                  </a:moveTo>
                  <a:cubicBezTo>
                    <a:pt x="667" y="13"/>
                    <a:pt x="0" y="7654"/>
                    <a:pt x="987" y="8449"/>
                  </a:cubicBezTo>
                  <a:cubicBezTo>
                    <a:pt x="987" y="8449"/>
                    <a:pt x="2000" y="923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5709071" y="1835964"/>
              <a:ext cx="436421" cy="229419"/>
            </a:xfrm>
            <a:custGeom>
              <a:rect b="b" l="l" r="r" t="t"/>
              <a:pathLst>
                <a:path extrusionOk="0" h="3731" w="7098">
                  <a:moveTo>
                    <a:pt x="4690" y="1"/>
                  </a:moveTo>
                  <a:cubicBezTo>
                    <a:pt x="4432" y="1"/>
                    <a:pt x="3901" y="414"/>
                    <a:pt x="3654" y="426"/>
                  </a:cubicBezTo>
                  <a:cubicBezTo>
                    <a:pt x="3385" y="451"/>
                    <a:pt x="1987" y="567"/>
                    <a:pt x="1500" y="1144"/>
                  </a:cubicBezTo>
                  <a:lnTo>
                    <a:pt x="1397" y="1221"/>
                  </a:lnTo>
                  <a:cubicBezTo>
                    <a:pt x="1372" y="1246"/>
                    <a:pt x="1346" y="1259"/>
                    <a:pt x="1346" y="1259"/>
                  </a:cubicBezTo>
                  <a:cubicBezTo>
                    <a:pt x="1330" y="1278"/>
                    <a:pt x="1253" y="1285"/>
                    <a:pt x="1147" y="1285"/>
                  </a:cubicBezTo>
                  <a:cubicBezTo>
                    <a:pt x="828" y="1285"/>
                    <a:pt x="244" y="1221"/>
                    <a:pt x="244" y="1221"/>
                  </a:cubicBezTo>
                  <a:cubicBezTo>
                    <a:pt x="0" y="1695"/>
                    <a:pt x="115" y="2721"/>
                    <a:pt x="115" y="2721"/>
                  </a:cubicBezTo>
                  <a:cubicBezTo>
                    <a:pt x="821" y="2746"/>
                    <a:pt x="1397" y="3015"/>
                    <a:pt x="1397" y="3015"/>
                  </a:cubicBezTo>
                  <a:cubicBezTo>
                    <a:pt x="2381" y="3597"/>
                    <a:pt x="3141" y="3700"/>
                    <a:pt x="3600" y="3700"/>
                  </a:cubicBezTo>
                  <a:cubicBezTo>
                    <a:pt x="3667" y="3700"/>
                    <a:pt x="3728" y="3698"/>
                    <a:pt x="3782" y="3695"/>
                  </a:cubicBezTo>
                  <a:cubicBezTo>
                    <a:pt x="3914" y="3714"/>
                    <a:pt x="4126" y="3730"/>
                    <a:pt x="4370" y="3730"/>
                  </a:cubicBezTo>
                  <a:cubicBezTo>
                    <a:pt x="4766" y="3730"/>
                    <a:pt x="5246" y="3689"/>
                    <a:pt x="5603" y="3554"/>
                  </a:cubicBezTo>
                  <a:cubicBezTo>
                    <a:pt x="6333" y="3233"/>
                    <a:pt x="6346" y="3041"/>
                    <a:pt x="6308" y="2926"/>
                  </a:cubicBezTo>
                  <a:cubicBezTo>
                    <a:pt x="6299" y="2907"/>
                    <a:pt x="6268" y="2898"/>
                    <a:pt x="6221" y="2898"/>
                  </a:cubicBezTo>
                  <a:cubicBezTo>
                    <a:pt x="5984" y="2898"/>
                    <a:pt x="5340" y="3107"/>
                    <a:pt x="5115" y="3182"/>
                  </a:cubicBezTo>
                  <a:cubicBezTo>
                    <a:pt x="5069" y="3198"/>
                    <a:pt x="5010" y="3204"/>
                    <a:pt x="4944" y="3204"/>
                  </a:cubicBezTo>
                  <a:cubicBezTo>
                    <a:pt x="4792" y="3204"/>
                    <a:pt x="4605" y="3171"/>
                    <a:pt x="4462" y="3144"/>
                  </a:cubicBezTo>
                  <a:cubicBezTo>
                    <a:pt x="4462" y="3131"/>
                    <a:pt x="4474" y="3131"/>
                    <a:pt x="4474" y="3118"/>
                  </a:cubicBezTo>
                  <a:cubicBezTo>
                    <a:pt x="4833" y="3118"/>
                    <a:pt x="5474" y="3067"/>
                    <a:pt x="5949" y="2874"/>
                  </a:cubicBezTo>
                  <a:cubicBezTo>
                    <a:pt x="6641" y="2605"/>
                    <a:pt x="6654" y="2413"/>
                    <a:pt x="6603" y="2297"/>
                  </a:cubicBezTo>
                  <a:cubicBezTo>
                    <a:pt x="6596" y="2279"/>
                    <a:pt x="6569" y="2271"/>
                    <a:pt x="6526" y="2271"/>
                  </a:cubicBezTo>
                  <a:cubicBezTo>
                    <a:pt x="6300" y="2271"/>
                    <a:pt x="5649" y="2489"/>
                    <a:pt x="5423" y="2554"/>
                  </a:cubicBezTo>
                  <a:cubicBezTo>
                    <a:pt x="5381" y="2567"/>
                    <a:pt x="5327" y="2573"/>
                    <a:pt x="5268" y="2573"/>
                  </a:cubicBezTo>
                  <a:cubicBezTo>
                    <a:pt x="5092" y="2573"/>
                    <a:pt x="4861" y="2525"/>
                    <a:pt x="4679" y="2477"/>
                  </a:cubicBezTo>
                  <a:lnTo>
                    <a:pt x="4679" y="2439"/>
                  </a:lnTo>
                  <a:cubicBezTo>
                    <a:pt x="4764" y="2453"/>
                    <a:pt x="4869" y="2462"/>
                    <a:pt x="4990" y="2462"/>
                  </a:cubicBezTo>
                  <a:cubicBezTo>
                    <a:pt x="5199" y="2462"/>
                    <a:pt x="5454" y="2435"/>
                    <a:pt x="5731" y="2362"/>
                  </a:cubicBezTo>
                  <a:cubicBezTo>
                    <a:pt x="6410" y="2169"/>
                    <a:pt x="7077" y="1836"/>
                    <a:pt x="7090" y="1631"/>
                  </a:cubicBezTo>
                  <a:cubicBezTo>
                    <a:pt x="7098" y="1484"/>
                    <a:pt x="6997" y="1425"/>
                    <a:pt x="6886" y="1425"/>
                  </a:cubicBezTo>
                  <a:cubicBezTo>
                    <a:pt x="6823" y="1425"/>
                    <a:pt x="6756" y="1444"/>
                    <a:pt x="6705" y="1477"/>
                  </a:cubicBezTo>
                  <a:cubicBezTo>
                    <a:pt x="6564" y="1567"/>
                    <a:pt x="5897" y="1785"/>
                    <a:pt x="5705" y="1836"/>
                  </a:cubicBezTo>
                  <a:cubicBezTo>
                    <a:pt x="5661" y="1844"/>
                    <a:pt x="5576" y="1847"/>
                    <a:pt x="5469" y="1847"/>
                  </a:cubicBezTo>
                  <a:cubicBezTo>
                    <a:pt x="5232" y="1847"/>
                    <a:pt x="4892" y="1832"/>
                    <a:pt x="4679" y="1823"/>
                  </a:cubicBezTo>
                  <a:cubicBezTo>
                    <a:pt x="4923" y="1823"/>
                    <a:pt x="5320" y="1785"/>
                    <a:pt x="5769" y="1580"/>
                  </a:cubicBezTo>
                  <a:cubicBezTo>
                    <a:pt x="6449" y="1272"/>
                    <a:pt x="6462" y="1080"/>
                    <a:pt x="6397" y="964"/>
                  </a:cubicBezTo>
                  <a:cubicBezTo>
                    <a:pt x="6391" y="951"/>
                    <a:pt x="6373" y="945"/>
                    <a:pt x="6345" y="945"/>
                  </a:cubicBezTo>
                  <a:cubicBezTo>
                    <a:pt x="6158" y="945"/>
                    <a:pt x="5543" y="1218"/>
                    <a:pt x="5308" y="1285"/>
                  </a:cubicBezTo>
                  <a:cubicBezTo>
                    <a:pt x="5248" y="1307"/>
                    <a:pt x="5166" y="1316"/>
                    <a:pt x="5076" y="1316"/>
                  </a:cubicBezTo>
                  <a:cubicBezTo>
                    <a:pt x="4760" y="1316"/>
                    <a:pt x="4333" y="1208"/>
                    <a:pt x="4333" y="1208"/>
                  </a:cubicBezTo>
                  <a:lnTo>
                    <a:pt x="4320" y="1208"/>
                  </a:lnTo>
                  <a:lnTo>
                    <a:pt x="3910" y="1131"/>
                  </a:lnTo>
                  <a:cubicBezTo>
                    <a:pt x="3949" y="1092"/>
                    <a:pt x="3974" y="1067"/>
                    <a:pt x="4000" y="1028"/>
                  </a:cubicBezTo>
                  <a:cubicBezTo>
                    <a:pt x="4000" y="1028"/>
                    <a:pt x="4538" y="695"/>
                    <a:pt x="4705" y="541"/>
                  </a:cubicBezTo>
                  <a:cubicBezTo>
                    <a:pt x="4859" y="374"/>
                    <a:pt x="4974" y="169"/>
                    <a:pt x="4782" y="28"/>
                  </a:cubicBezTo>
                  <a:cubicBezTo>
                    <a:pt x="4758" y="9"/>
                    <a:pt x="4727" y="1"/>
                    <a:pt x="4690" y="1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5829648" y="1905937"/>
              <a:ext cx="130902" cy="126055"/>
            </a:xfrm>
            <a:custGeom>
              <a:rect b="b" l="l" r="r" t="t"/>
              <a:pathLst>
                <a:path extrusionOk="0" h="2050" w="2129">
                  <a:moveTo>
                    <a:pt x="2081" y="0"/>
                  </a:moveTo>
                  <a:cubicBezTo>
                    <a:pt x="2064" y="0"/>
                    <a:pt x="2048" y="9"/>
                    <a:pt x="2039" y="18"/>
                  </a:cubicBezTo>
                  <a:cubicBezTo>
                    <a:pt x="2039" y="18"/>
                    <a:pt x="1821" y="339"/>
                    <a:pt x="1488" y="595"/>
                  </a:cubicBezTo>
                  <a:cubicBezTo>
                    <a:pt x="1178" y="843"/>
                    <a:pt x="857" y="962"/>
                    <a:pt x="523" y="962"/>
                  </a:cubicBezTo>
                  <a:cubicBezTo>
                    <a:pt x="373" y="962"/>
                    <a:pt x="220" y="938"/>
                    <a:pt x="65" y="890"/>
                  </a:cubicBezTo>
                  <a:cubicBezTo>
                    <a:pt x="53" y="883"/>
                    <a:pt x="44" y="880"/>
                    <a:pt x="37" y="880"/>
                  </a:cubicBezTo>
                  <a:cubicBezTo>
                    <a:pt x="19" y="880"/>
                    <a:pt x="10" y="898"/>
                    <a:pt x="1" y="916"/>
                  </a:cubicBezTo>
                  <a:cubicBezTo>
                    <a:pt x="1" y="942"/>
                    <a:pt x="1" y="954"/>
                    <a:pt x="13" y="967"/>
                  </a:cubicBezTo>
                  <a:cubicBezTo>
                    <a:pt x="13" y="980"/>
                    <a:pt x="26" y="980"/>
                    <a:pt x="52" y="1006"/>
                  </a:cubicBezTo>
                  <a:cubicBezTo>
                    <a:pt x="216" y="1056"/>
                    <a:pt x="373" y="1079"/>
                    <a:pt x="521" y="1079"/>
                  </a:cubicBezTo>
                  <a:cubicBezTo>
                    <a:pt x="1199" y="1079"/>
                    <a:pt x="1707" y="620"/>
                    <a:pt x="1949" y="326"/>
                  </a:cubicBezTo>
                  <a:lnTo>
                    <a:pt x="1949" y="326"/>
                  </a:lnTo>
                  <a:cubicBezTo>
                    <a:pt x="1808" y="826"/>
                    <a:pt x="1513" y="1813"/>
                    <a:pt x="1629" y="2031"/>
                  </a:cubicBezTo>
                  <a:cubicBezTo>
                    <a:pt x="1629" y="2040"/>
                    <a:pt x="1648" y="2049"/>
                    <a:pt x="1668" y="2049"/>
                  </a:cubicBezTo>
                  <a:cubicBezTo>
                    <a:pt x="1677" y="2049"/>
                    <a:pt x="1685" y="2048"/>
                    <a:pt x="1693" y="2044"/>
                  </a:cubicBezTo>
                  <a:cubicBezTo>
                    <a:pt x="1718" y="2031"/>
                    <a:pt x="1731" y="2006"/>
                    <a:pt x="1718" y="1980"/>
                  </a:cubicBezTo>
                  <a:cubicBezTo>
                    <a:pt x="1616" y="1801"/>
                    <a:pt x="1924" y="711"/>
                    <a:pt x="2129" y="70"/>
                  </a:cubicBezTo>
                  <a:cubicBezTo>
                    <a:pt x="2129" y="31"/>
                    <a:pt x="2116" y="18"/>
                    <a:pt x="2103" y="6"/>
                  </a:cubicBezTo>
                  <a:cubicBezTo>
                    <a:pt x="2096" y="2"/>
                    <a:pt x="2088" y="0"/>
                    <a:pt x="2081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6033848" y="1914914"/>
              <a:ext cx="6333" cy="15864"/>
            </a:xfrm>
            <a:custGeom>
              <a:rect b="b" l="l" r="r" t="t"/>
              <a:pathLst>
                <a:path extrusionOk="0" h="258" w="103">
                  <a:moveTo>
                    <a:pt x="38" y="1"/>
                  </a:moveTo>
                  <a:cubicBezTo>
                    <a:pt x="13" y="1"/>
                    <a:pt x="0" y="26"/>
                    <a:pt x="0" y="52"/>
                  </a:cubicBezTo>
                  <a:lnTo>
                    <a:pt x="13" y="219"/>
                  </a:lnTo>
                  <a:cubicBezTo>
                    <a:pt x="13" y="231"/>
                    <a:pt x="26" y="244"/>
                    <a:pt x="26" y="244"/>
                  </a:cubicBezTo>
                  <a:cubicBezTo>
                    <a:pt x="26" y="257"/>
                    <a:pt x="38" y="257"/>
                    <a:pt x="64" y="257"/>
                  </a:cubicBezTo>
                  <a:cubicBezTo>
                    <a:pt x="90" y="257"/>
                    <a:pt x="103" y="244"/>
                    <a:pt x="103" y="219"/>
                  </a:cubicBezTo>
                  <a:lnTo>
                    <a:pt x="90" y="52"/>
                  </a:lnTo>
                  <a:cubicBezTo>
                    <a:pt x="90" y="26"/>
                    <a:pt x="77" y="1"/>
                    <a:pt x="38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6067728" y="1902309"/>
              <a:ext cx="9530" cy="15803"/>
            </a:xfrm>
            <a:custGeom>
              <a:rect b="b" l="l" r="r" t="t"/>
              <a:pathLst>
                <a:path extrusionOk="0" h="257" w="155">
                  <a:moveTo>
                    <a:pt x="52" y="1"/>
                  </a:moveTo>
                  <a:cubicBezTo>
                    <a:pt x="26" y="13"/>
                    <a:pt x="0" y="39"/>
                    <a:pt x="0" y="65"/>
                  </a:cubicBezTo>
                  <a:lnTo>
                    <a:pt x="39" y="231"/>
                  </a:lnTo>
                  <a:lnTo>
                    <a:pt x="52" y="244"/>
                  </a:lnTo>
                  <a:cubicBezTo>
                    <a:pt x="64" y="257"/>
                    <a:pt x="90" y="257"/>
                    <a:pt x="103" y="257"/>
                  </a:cubicBezTo>
                  <a:cubicBezTo>
                    <a:pt x="129" y="244"/>
                    <a:pt x="154" y="219"/>
                    <a:pt x="154" y="193"/>
                  </a:cubicBezTo>
                  <a:lnTo>
                    <a:pt x="116" y="26"/>
                  </a:lnTo>
                  <a:cubicBezTo>
                    <a:pt x="103" y="13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057460" y="1948794"/>
              <a:ext cx="6394" cy="19800"/>
            </a:xfrm>
            <a:custGeom>
              <a:rect b="b" l="l" r="r" t="t"/>
              <a:pathLst>
                <a:path extrusionOk="0" h="322" w="104">
                  <a:moveTo>
                    <a:pt x="26" y="1"/>
                  </a:moveTo>
                  <a:cubicBezTo>
                    <a:pt x="13" y="1"/>
                    <a:pt x="1" y="14"/>
                    <a:pt x="1" y="27"/>
                  </a:cubicBezTo>
                  <a:lnTo>
                    <a:pt x="26" y="270"/>
                  </a:lnTo>
                  <a:cubicBezTo>
                    <a:pt x="26" y="283"/>
                    <a:pt x="39" y="283"/>
                    <a:pt x="39" y="309"/>
                  </a:cubicBezTo>
                  <a:cubicBezTo>
                    <a:pt x="65" y="309"/>
                    <a:pt x="78" y="321"/>
                    <a:pt x="78" y="321"/>
                  </a:cubicBezTo>
                  <a:cubicBezTo>
                    <a:pt x="90" y="321"/>
                    <a:pt x="103" y="309"/>
                    <a:pt x="103" y="283"/>
                  </a:cubicBezTo>
                  <a:lnTo>
                    <a:pt x="78" y="52"/>
                  </a:lnTo>
                  <a:cubicBezTo>
                    <a:pt x="78" y="27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096873" y="1934652"/>
              <a:ext cx="7932" cy="19738"/>
            </a:xfrm>
            <a:custGeom>
              <a:rect b="b" l="l" r="r" t="t"/>
              <a:pathLst>
                <a:path extrusionOk="0" h="321" w="129">
                  <a:moveTo>
                    <a:pt x="26" y="0"/>
                  </a:moveTo>
                  <a:cubicBezTo>
                    <a:pt x="13" y="0"/>
                    <a:pt x="1" y="26"/>
                    <a:pt x="1" y="51"/>
                  </a:cubicBezTo>
                  <a:lnTo>
                    <a:pt x="39" y="295"/>
                  </a:lnTo>
                  <a:cubicBezTo>
                    <a:pt x="65" y="295"/>
                    <a:pt x="65" y="308"/>
                    <a:pt x="65" y="308"/>
                  </a:cubicBezTo>
                  <a:cubicBezTo>
                    <a:pt x="78" y="321"/>
                    <a:pt x="90" y="321"/>
                    <a:pt x="90" y="321"/>
                  </a:cubicBezTo>
                  <a:cubicBezTo>
                    <a:pt x="103" y="321"/>
                    <a:pt x="129" y="308"/>
                    <a:pt x="129" y="269"/>
                  </a:cubicBezTo>
                  <a:lnTo>
                    <a:pt x="78" y="39"/>
                  </a:lnTo>
                  <a:cubicBezTo>
                    <a:pt x="78" y="26"/>
                    <a:pt x="65" y="0"/>
                    <a:pt x="26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5968364" y="1867138"/>
              <a:ext cx="12727" cy="15065"/>
            </a:xfrm>
            <a:custGeom>
              <a:rect b="b" l="l" r="r" t="t"/>
              <a:pathLst>
                <a:path extrusionOk="0" h="245" w="207">
                  <a:moveTo>
                    <a:pt x="45" y="0"/>
                  </a:moveTo>
                  <a:cubicBezTo>
                    <a:pt x="35" y="0"/>
                    <a:pt x="24" y="3"/>
                    <a:pt x="14" y="8"/>
                  </a:cubicBezTo>
                  <a:cubicBezTo>
                    <a:pt x="1" y="21"/>
                    <a:pt x="1" y="60"/>
                    <a:pt x="14" y="73"/>
                  </a:cubicBezTo>
                  <a:lnTo>
                    <a:pt x="129" y="226"/>
                  </a:lnTo>
                  <a:cubicBezTo>
                    <a:pt x="138" y="235"/>
                    <a:pt x="160" y="245"/>
                    <a:pt x="177" y="245"/>
                  </a:cubicBezTo>
                  <a:cubicBezTo>
                    <a:pt x="184" y="245"/>
                    <a:pt x="189" y="243"/>
                    <a:pt x="193" y="239"/>
                  </a:cubicBezTo>
                  <a:cubicBezTo>
                    <a:pt x="206" y="226"/>
                    <a:pt x="206" y="188"/>
                    <a:pt x="193" y="175"/>
                  </a:cubicBezTo>
                  <a:lnTo>
                    <a:pt x="78" y="21"/>
                  </a:lnTo>
                  <a:cubicBezTo>
                    <a:pt x="70" y="6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037784" y="1992942"/>
              <a:ext cx="6333" cy="18201"/>
            </a:xfrm>
            <a:custGeom>
              <a:rect b="b" l="l" r="r" t="t"/>
              <a:pathLst>
                <a:path extrusionOk="0" h="296" w="103">
                  <a:moveTo>
                    <a:pt x="51" y="1"/>
                  </a:moveTo>
                  <a:cubicBezTo>
                    <a:pt x="26" y="1"/>
                    <a:pt x="13" y="14"/>
                    <a:pt x="13" y="52"/>
                  </a:cubicBezTo>
                  <a:lnTo>
                    <a:pt x="0" y="244"/>
                  </a:lnTo>
                  <a:cubicBezTo>
                    <a:pt x="0" y="257"/>
                    <a:pt x="0" y="270"/>
                    <a:pt x="13" y="270"/>
                  </a:cubicBezTo>
                  <a:cubicBezTo>
                    <a:pt x="26" y="270"/>
                    <a:pt x="26" y="283"/>
                    <a:pt x="39" y="296"/>
                  </a:cubicBezTo>
                  <a:cubicBezTo>
                    <a:pt x="77" y="296"/>
                    <a:pt x="90" y="270"/>
                    <a:pt x="90" y="244"/>
                  </a:cubicBezTo>
                  <a:lnTo>
                    <a:pt x="103" y="52"/>
                  </a:lnTo>
                  <a:cubicBezTo>
                    <a:pt x="103" y="14"/>
                    <a:pt x="77" y="1"/>
                    <a:pt x="51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020444" y="2031618"/>
              <a:ext cx="6333" cy="16602"/>
            </a:xfrm>
            <a:custGeom>
              <a:rect b="b" l="l" r="r" t="t"/>
              <a:pathLst>
                <a:path extrusionOk="0" h="270" w="103">
                  <a:moveTo>
                    <a:pt x="51" y="0"/>
                  </a:moveTo>
                  <a:cubicBezTo>
                    <a:pt x="26" y="0"/>
                    <a:pt x="0" y="26"/>
                    <a:pt x="0" y="51"/>
                  </a:cubicBezTo>
                  <a:lnTo>
                    <a:pt x="0" y="244"/>
                  </a:lnTo>
                  <a:cubicBezTo>
                    <a:pt x="0" y="257"/>
                    <a:pt x="0" y="269"/>
                    <a:pt x="26" y="269"/>
                  </a:cubicBezTo>
                  <a:lnTo>
                    <a:pt x="51" y="269"/>
                  </a:lnTo>
                  <a:cubicBezTo>
                    <a:pt x="77" y="269"/>
                    <a:pt x="103" y="231"/>
                    <a:pt x="103" y="218"/>
                  </a:cubicBezTo>
                  <a:lnTo>
                    <a:pt x="103" y="26"/>
                  </a:lnTo>
                  <a:cubicBezTo>
                    <a:pt x="103" y="13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6051926" y="2020551"/>
              <a:ext cx="7194" cy="19554"/>
            </a:xfrm>
            <a:custGeom>
              <a:rect b="b" l="l" r="r" t="t"/>
              <a:pathLst>
                <a:path extrusionOk="0" h="318" w="117">
                  <a:moveTo>
                    <a:pt x="52" y="1"/>
                  </a:moveTo>
                  <a:cubicBezTo>
                    <a:pt x="27" y="13"/>
                    <a:pt x="1" y="39"/>
                    <a:pt x="1" y="65"/>
                  </a:cubicBezTo>
                  <a:lnTo>
                    <a:pt x="27" y="270"/>
                  </a:lnTo>
                  <a:cubicBezTo>
                    <a:pt x="27" y="295"/>
                    <a:pt x="27" y="308"/>
                    <a:pt x="39" y="308"/>
                  </a:cubicBezTo>
                  <a:cubicBezTo>
                    <a:pt x="39" y="315"/>
                    <a:pt x="43" y="318"/>
                    <a:pt x="47" y="318"/>
                  </a:cubicBezTo>
                  <a:cubicBezTo>
                    <a:pt x="52" y="318"/>
                    <a:pt x="59" y="315"/>
                    <a:pt x="65" y="308"/>
                  </a:cubicBezTo>
                  <a:cubicBezTo>
                    <a:pt x="103" y="295"/>
                    <a:pt x="116" y="270"/>
                    <a:pt x="116" y="244"/>
                  </a:cubicBezTo>
                  <a:lnTo>
                    <a:pt x="103" y="26"/>
                  </a:lnTo>
                  <a:cubicBezTo>
                    <a:pt x="103" y="13"/>
                    <a:pt x="91" y="1"/>
                    <a:pt x="52" y="1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6074000" y="1980952"/>
              <a:ext cx="5595" cy="18570"/>
            </a:xfrm>
            <a:custGeom>
              <a:rect b="b" l="l" r="r" t="t"/>
              <a:pathLst>
                <a:path extrusionOk="0" h="302" w="91">
                  <a:moveTo>
                    <a:pt x="33" y="0"/>
                  </a:moveTo>
                  <a:cubicBezTo>
                    <a:pt x="9" y="0"/>
                    <a:pt x="1" y="21"/>
                    <a:pt x="1" y="42"/>
                  </a:cubicBezTo>
                  <a:lnTo>
                    <a:pt x="1" y="247"/>
                  </a:lnTo>
                  <a:cubicBezTo>
                    <a:pt x="1" y="260"/>
                    <a:pt x="14" y="273"/>
                    <a:pt x="14" y="273"/>
                  </a:cubicBezTo>
                  <a:cubicBezTo>
                    <a:pt x="27" y="298"/>
                    <a:pt x="52" y="298"/>
                    <a:pt x="52" y="298"/>
                  </a:cubicBezTo>
                  <a:cubicBezTo>
                    <a:pt x="56" y="300"/>
                    <a:pt x="59" y="301"/>
                    <a:pt x="62" y="301"/>
                  </a:cubicBezTo>
                  <a:cubicBezTo>
                    <a:pt x="81" y="301"/>
                    <a:pt x="91" y="271"/>
                    <a:pt x="91" y="260"/>
                  </a:cubicBezTo>
                  <a:lnTo>
                    <a:pt x="91" y="55"/>
                  </a:lnTo>
                  <a:cubicBezTo>
                    <a:pt x="91" y="16"/>
                    <a:pt x="65" y="4"/>
                    <a:pt x="52" y="4"/>
                  </a:cubicBezTo>
                  <a:cubicBezTo>
                    <a:pt x="45" y="1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E69E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3452906" y="1881035"/>
              <a:ext cx="929469" cy="1718154"/>
            </a:xfrm>
            <a:custGeom>
              <a:rect b="b" l="l" r="r" t="t"/>
              <a:pathLst>
                <a:path extrusionOk="0" h="27942" w="15117">
                  <a:moveTo>
                    <a:pt x="12744" y="0"/>
                  </a:moveTo>
                  <a:lnTo>
                    <a:pt x="8591" y="3885"/>
                  </a:lnTo>
                  <a:cubicBezTo>
                    <a:pt x="8591" y="3885"/>
                    <a:pt x="8924" y="8654"/>
                    <a:pt x="7309" y="10577"/>
                  </a:cubicBezTo>
                  <a:cubicBezTo>
                    <a:pt x="5693" y="12526"/>
                    <a:pt x="1" y="21128"/>
                    <a:pt x="2180" y="24449"/>
                  </a:cubicBezTo>
                  <a:cubicBezTo>
                    <a:pt x="2180" y="24449"/>
                    <a:pt x="2222" y="24444"/>
                    <a:pt x="2304" y="24444"/>
                  </a:cubicBezTo>
                  <a:cubicBezTo>
                    <a:pt x="2815" y="24444"/>
                    <a:pt x="4895" y="24644"/>
                    <a:pt x="8232" y="27539"/>
                  </a:cubicBezTo>
                  <a:cubicBezTo>
                    <a:pt x="8551" y="27815"/>
                    <a:pt x="8864" y="27941"/>
                    <a:pt x="9170" y="27941"/>
                  </a:cubicBezTo>
                  <a:cubicBezTo>
                    <a:pt x="12589" y="27941"/>
                    <a:pt x="15116" y="12141"/>
                    <a:pt x="15116" y="12141"/>
                  </a:cubicBezTo>
                  <a:lnTo>
                    <a:pt x="12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752473" y="1881035"/>
              <a:ext cx="628315" cy="1717170"/>
            </a:xfrm>
            <a:custGeom>
              <a:rect b="b" l="l" r="r" t="t"/>
              <a:pathLst>
                <a:path extrusionOk="0" h="27926" w="10219">
                  <a:moveTo>
                    <a:pt x="7872" y="0"/>
                  </a:moveTo>
                  <a:lnTo>
                    <a:pt x="3719" y="3885"/>
                  </a:lnTo>
                  <a:cubicBezTo>
                    <a:pt x="3719" y="3885"/>
                    <a:pt x="4052" y="8654"/>
                    <a:pt x="2437" y="10577"/>
                  </a:cubicBezTo>
                  <a:cubicBezTo>
                    <a:pt x="1911" y="11193"/>
                    <a:pt x="962" y="12513"/>
                    <a:pt x="1" y="14116"/>
                  </a:cubicBezTo>
                  <a:cubicBezTo>
                    <a:pt x="52" y="14103"/>
                    <a:pt x="116" y="14077"/>
                    <a:pt x="180" y="14077"/>
                  </a:cubicBezTo>
                  <a:cubicBezTo>
                    <a:pt x="267" y="14063"/>
                    <a:pt x="352" y="14056"/>
                    <a:pt x="436" y="14056"/>
                  </a:cubicBezTo>
                  <a:cubicBezTo>
                    <a:pt x="1258" y="14056"/>
                    <a:pt x="1917" y="14716"/>
                    <a:pt x="1847" y="15577"/>
                  </a:cubicBezTo>
                  <a:cubicBezTo>
                    <a:pt x="1757" y="16564"/>
                    <a:pt x="1014" y="17372"/>
                    <a:pt x="655" y="18270"/>
                  </a:cubicBezTo>
                  <a:cubicBezTo>
                    <a:pt x="539" y="18539"/>
                    <a:pt x="385" y="19385"/>
                    <a:pt x="860" y="19487"/>
                  </a:cubicBezTo>
                  <a:cubicBezTo>
                    <a:pt x="873" y="19490"/>
                    <a:pt x="887" y="19491"/>
                    <a:pt x="901" y="19491"/>
                  </a:cubicBezTo>
                  <a:cubicBezTo>
                    <a:pt x="1137" y="19491"/>
                    <a:pt x="1419" y="19198"/>
                    <a:pt x="1552" y="19077"/>
                  </a:cubicBezTo>
                  <a:cubicBezTo>
                    <a:pt x="2224" y="18492"/>
                    <a:pt x="3248" y="17188"/>
                    <a:pt x="4242" y="17188"/>
                  </a:cubicBezTo>
                  <a:cubicBezTo>
                    <a:pt x="4576" y="17188"/>
                    <a:pt x="4906" y="17335"/>
                    <a:pt x="5219" y="17705"/>
                  </a:cubicBezTo>
                  <a:cubicBezTo>
                    <a:pt x="6552" y="19257"/>
                    <a:pt x="5090" y="22205"/>
                    <a:pt x="4513" y="23795"/>
                  </a:cubicBezTo>
                  <a:cubicBezTo>
                    <a:pt x="4090" y="25000"/>
                    <a:pt x="3642" y="26193"/>
                    <a:pt x="3206" y="27398"/>
                  </a:cubicBezTo>
                  <a:cubicBezTo>
                    <a:pt x="3257" y="27449"/>
                    <a:pt x="3296" y="27475"/>
                    <a:pt x="3347" y="27526"/>
                  </a:cubicBezTo>
                  <a:cubicBezTo>
                    <a:pt x="3665" y="27800"/>
                    <a:pt x="3977" y="27926"/>
                    <a:pt x="4283" y="27926"/>
                  </a:cubicBezTo>
                  <a:cubicBezTo>
                    <a:pt x="7701" y="27926"/>
                    <a:pt x="10219" y="12129"/>
                    <a:pt x="10219" y="12129"/>
                  </a:cubicBezTo>
                  <a:lnTo>
                    <a:pt x="7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5022623" y="3447376"/>
              <a:ext cx="185131" cy="128576"/>
            </a:xfrm>
            <a:custGeom>
              <a:rect b="b" l="l" r="r" t="t"/>
              <a:pathLst>
                <a:path extrusionOk="0" h="2091" w="3011">
                  <a:moveTo>
                    <a:pt x="1292" y="1"/>
                  </a:moveTo>
                  <a:cubicBezTo>
                    <a:pt x="1292" y="1"/>
                    <a:pt x="0" y="2091"/>
                    <a:pt x="1244" y="2091"/>
                  </a:cubicBezTo>
                  <a:cubicBezTo>
                    <a:pt x="1251" y="2091"/>
                    <a:pt x="1259" y="2090"/>
                    <a:pt x="1267" y="2090"/>
                  </a:cubicBezTo>
                  <a:cubicBezTo>
                    <a:pt x="2549" y="2039"/>
                    <a:pt x="3010" y="1013"/>
                    <a:pt x="3010" y="1013"/>
                  </a:cubicBezTo>
                  <a:cubicBezTo>
                    <a:pt x="2972" y="1"/>
                    <a:pt x="1292" y="1"/>
                    <a:pt x="1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3468708" y="1865294"/>
              <a:ext cx="700806" cy="1518373"/>
            </a:xfrm>
            <a:custGeom>
              <a:rect b="b" l="l" r="r" t="t"/>
              <a:pathLst>
                <a:path extrusionOk="0" h="24693" w="11398">
                  <a:moveTo>
                    <a:pt x="10779" y="0"/>
                  </a:moveTo>
                  <a:cubicBezTo>
                    <a:pt x="10125" y="0"/>
                    <a:pt x="9407" y="739"/>
                    <a:pt x="9359" y="1628"/>
                  </a:cubicBezTo>
                  <a:cubicBezTo>
                    <a:pt x="9295" y="2820"/>
                    <a:pt x="6564" y="11154"/>
                    <a:pt x="6013" y="12346"/>
                  </a:cubicBezTo>
                  <a:cubicBezTo>
                    <a:pt x="5449" y="13551"/>
                    <a:pt x="1988" y="17615"/>
                    <a:pt x="988" y="20449"/>
                  </a:cubicBezTo>
                  <a:cubicBezTo>
                    <a:pt x="0" y="23269"/>
                    <a:pt x="1923" y="24692"/>
                    <a:pt x="1923" y="24692"/>
                  </a:cubicBezTo>
                  <a:cubicBezTo>
                    <a:pt x="757" y="22141"/>
                    <a:pt x="6270" y="14333"/>
                    <a:pt x="7885" y="11897"/>
                  </a:cubicBezTo>
                  <a:cubicBezTo>
                    <a:pt x="9487" y="9487"/>
                    <a:pt x="11398" y="282"/>
                    <a:pt x="11398" y="282"/>
                  </a:cubicBezTo>
                  <a:cubicBezTo>
                    <a:pt x="11218" y="86"/>
                    <a:pt x="11002" y="0"/>
                    <a:pt x="10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4076451" y="911125"/>
              <a:ext cx="981485" cy="869407"/>
            </a:xfrm>
            <a:custGeom>
              <a:rect b="b" l="l" r="r" t="t"/>
              <a:pathLst>
                <a:path extrusionOk="0" h="14139" w="15963">
                  <a:moveTo>
                    <a:pt x="7983" y="0"/>
                  </a:moveTo>
                  <a:cubicBezTo>
                    <a:pt x="7180" y="0"/>
                    <a:pt x="6363" y="138"/>
                    <a:pt x="5565" y="428"/>
                  </a:cubicBezTo>
                  <a:cubicBezTo>
                    <a:pt x="1898" y="1762"/>
                    <a:pt x="1" y="5826"/>
                    <a:pt x="1347" y="9492"/>
                  </a:cubicBezTo>
                  <a:cubicBezTo>
                    <a:pt x="2390" y="12361"/>
                    <a:pt x="5104" y="14138"/>
                    <a:pt x="7992" y="14138"/>
                  </a:cubicBezTo>
                  <a:cubicBezTo>
                    <a:pt x="8795" y="14138"/>
                    <a:pt x="9613" y="14001"/>
                    <a:pt x="10411" y="13710"/>
                  </a:cubicBezTo>
                  <a:cubicBezTo>
                    <a:pt x="14078" y="12364"/>
                    <a:pt x="15962" y="8313"/>
                    <a:pt x="14629" y="4646"/>
                  </a:cubicBezTo>
                  <a:cubicBezTo>
                    <a:pt x="13576" y="1778"/>
                    <a:pt x="10868" y="0"/>
                    <a:pt x="7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4510800" y="924037"/>
              <a:ext cx="82636" cy="234215"/>
            </a:xfrm>
            <a:custGeom>
              <a:rect b="b" l="l" r="r" t="t"/>
              <a:pathLst>
                <a:path extrusionOk="0" h="3809" w="1344">
                  <a:moveTo>
                    <a:pt x="687" y="0"/>
                  </a:moveTo>
                  <a:cubicBezTo>
                    <a:pt x="685" y="0"/>
                    <a:pt x="683" y="0"/>
                    <a:pt x="680" y="0"/>
                  </a:cubicBezTo>
                  <a:cubicBezTo>
                    <a:pt x="1" y="26"/>
                    <a:pt x="796" y="3808"/>
                    <a:pt x="796" y="3808"/>
                  </a:cubicBezTo>
                  <a:cubicBezTo>
                    <a:pt x="796" y="3808"/>
                    <a:pt x="1343" y="0"/>
                    <a:pt x="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4367349" y="959024"/>
              <a:ext cx="114362" cy="222040"/>
            </a:xfrm>
            <a:custGeom>
              <a:rect b="b" l="l" r="r" t="t"/>
              <a:pathLst>
                <a:path extrusionOk="0" h="3611" w="1860">
                  <a:moveTo>
                    <a:pt x="667" y="0"/>
                  </a:moveTo>
                  <a:cubicBezTo>
                    <a:pt x="650" y="0"/>
                    <a:pt x="633" y="3"/>
                    <a:pt x="616" y="8"/>
                  </a:cubicBezTo>
                  <a:cubicBezTo>
                    <a:pt x="1" y="226"/>
                    <a:pt x="1860" y="3611"/>
                    <a:pt x="1860" y="3611"/>
                  </a:cubicBezTo>
                  <a:cubicBezTo>
                    <a:pt x="1860" y="3611"/>
                    <a:pt x="1300" y="0"/>
                    <a:pt x="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4256180" y="1039143"/>
              <a:ext cx="177446" cy="185269"/>
            </a:xfrm>
            <a:custGeom>
              <a:rect b="b" l="l" r="r" t="t"/>
              <a:pathLst>
                <a:path extrusionOk="0" h="3013" w="2886">
                  <a:moveTo>
                    <a:pt x="622" y="0"/>
                  </a:moveTo>
                  <a:cubicBezTo>
                    <a:pt x="582" y="0"/>
                    <a:pt x="545" y="12"/>
                    <a:pt x="514" y="39"/>
                  </a:cubicBezTo>
                  <a:cubicBezTo>
                    <a:pt x="1" y="449"/>
                    <a:pt x="2886" y="3013"/>
                    <a:pt x="2886" y="3013"/>
                  </a:cubicBezTo>
                  <a:cubicBezTo>
                    <a:pt x="2886" y="3013"/>
                    <a:pt x="1255" y="0"/>
                    <a:pt x="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4186022" y="1141397"/>
              <a:ext cx="210525" cy="146100"/>
            </a:xfrm>
            <a:custGeom>
              <a:rect b="b" l="l" r="r" t="t"/>
              <a:pathLst>
                <a:path extrusionOk="0" h="2376" w="3424">
                  <a:moveTo>
                    <a:pt x="554" y="0"/>
                  </a:moveTo>
                  <a:cubicBezTo>
                    <a:pt x="488" y="0"/>
                    <a:pt x="435" y="21"/>
                    <a:pt x="398" y="68"/>
                  </a:cubicBezTo>
                  <a:cubicBezTo>
                    <a:pt x="1" y="594"/>
                    <a:pt x="3424" y="2376"/>
                    <a:pt x="3424" y="2376"/>
                  </a:cubicBezTo>
                  <a:cubicBezTo>
                    <a:pt x="3424" y="2376"/>
                    <a:pt x="1252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4153741" y="1277224"/>
              <a:ext cx="237332" cy="53619"/>
            </a:xfrm>
            <a:custGeom>
              <a:rect b="b" l="l" r="r" t="t"/>
              <a:pathLst>
                <a:path extrusionOk="0" h="872" w="3860">
                  <a:moveTo>
                    <a:pt x="526" y="0"/>
                  </a:moveTo>
                  <a:cubicBezTo>
                    <a:pt x="287" y="0"/>
                    <a:pt x="128" y="52"/>
                    <a:pt x="103" y="179"/>
                  </a:cubicBezTo>
                  <a:cubicBezTo>
                    <a:pt x="0" y="846"/>
                    <a:pt x="3859" y="872"/>
                    <a:pt x="3859" y="872"/>
                  </a:cubicBezTo>
                  <a:cubicBezTo>
                    <a:pt x="3859" y="872"/>
                    <a:pt x="1510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4160567" y="1394481"/>
              <a:ext cx="235242" cy="41321"/>
            </a:xfrm>
            <a:custGeom>
              <a:rect b="b" l="l" r="r" t="t"/>
              <a:pathLst>
                <a:path extrusionOk="0" h="672" w="3826">
                  <a:moveTo>
                    <a:pt x="2209" y="1"/>
                  </a:moveTo>
                  <a:cubicBezTo>
                    <a:pt x="1163" y="1"/>
                    <a:pt x="1" y="83"/>
                    <a:pt x="43" y="452"/>
                  </a:cubicBezTo>
                  <a:cubicBezTo>
                    <a:pt x="58" y="611"/>
                    <a:pt x="282" y="671"/>
                    <a:pt x="613" y="671"/>
                  </a:cubicBezTo>
                  <a:cubicBezTo>
                    <a:pt x="1669" y="671"/>
                    <a:pt x="3825" y="54"/>
                    <a:pt x="3825" y="54"/>
                  </a:cubicBezTo>
                  <a:cubicBezTo>
                    <a:pt x="3825" y="54"/>
                    <a:pt x="3055" y="1"/>
                    <a:pt x="2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4642445" y="958348"/>
              <a:ext cx="100958" cy="225914"/>
            </a:xfrm>
            <a:custGeom>
              <a:rect b="b" l="l" r="r" t="t"/>
              <a:pathLst>
                <a:path extrusionOk="0" h="3674" w="1642">
                  <a:moveTo>
                    <a:pt x="957" y="0"/>
                  </a:moveTo>
                  <a:cubicBezTo>
                    <a:pt x="332" y="0"/>
                    <a:pt x="1" y="3673"/>
                    <a:pt x="1" y="3673"/>
                  </a:cubicBezTo>
                  <a:cubicBezTo>
                    <a:pt x="1" y="3673"/>
                    <a:pt x="1642" y="173"/>
                    <a:pt x="1001" y="6"/>
                  </a:cubicBezTo>
                  <a:cubicBezTo>
                    <a:pt x="986" y="2"/>
                    <a:pt x="971" y="0"/>
                    <a:pt x="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4692127" y="1029428"/>
              <a:ext cx="167977" cy="194247"/>
            </a:xfrm>
            <a:custGeom>
              <a:rect b="b" l="l" r="r" t="t"/>
              <a:pathLst>
                <a:path extrusionOk="0" h="3159" w="2732">
                  <a:moveTo>
                    <a:pt x="2088" y="1"/>
                  </a:moveTo>
                  <a:cubicBezTo>
                    <a:pt x="1476" y="1"/>
                    <a:pt x="1" y="3158"/>
                    <a:pt x="1" y="3158"/>
                  </a:cubicBezTo>
                  <a:cubicBezTo>
                    <a:pt x="1" y="3158"/>
                    <a:pt x="2731" y="415"/>
                    <a:pt x="2180" y="30"/>
                  </a:cubicBezTo>
                  <a:cubicBezTo>
                    <a:pt x="2152" y="10"/>
                    <a:pt x="2121" y="1"/>
                    <a:pt x="2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4732340" y="1127255"/>
              <a:ext cx="204192" cy="157107"/>
            </a:xfrm>
            <a:custGeom>
              <a:rect b="b" l="l" r="r" t="t"/>
              <a:pathLst>
                <a:path extrusionOk="0" h="2555" w="3321">
                  <a:moveTo>
                    <a:pt x="2754" y="1"/>
                  </a:moveTo>
                  <a:cubicBezTo>
                    <a:pt x="2094" y="1"/>
                    <a:pt x="0" y="2554"/>
                    <a:pt x="0" y="2554"/>
                  </a:cubicBezTo>
                  <a:cubicBezTo>
                    <a:pt x="0" y="2554"/>
                    <a:pt x="3321" y="567"/>
                    <a:pt x="2885" y="54"/>
                  </a:cubicBezTo>
                  <a:cubicBezTo>
                    <a:pt x="2852" y="18"/>
                    <a:pt x="2808" y="1"/>
                    <a:pt x="2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4741809" y="1262098"/>
              <a:ext cx="237332" cy="65610"/>
            </a:xfrm>
            <a:custGeom>
              <a:rect b="b" l="l" r="r" t="t"/>
              <a:pathLst>
                <a:path extrusionOk="0" h="1067" w="3860">
                  <a:moveTo>
                    <a:pt x="3353" y="1"/>
                  </a:moveTo>
                  <a:cubicBezTo>
                    <a:pt x="2422" y="1"/>
                    <a:pt x="0" y="1066"/>
                    <a:pt x="0" y="1066"/>
                  </a:cubicBezTo>
                  <a:cubicBezTo>
                    <a:pt x="0" y="1066"/>
                    <a:pt x="3859" y="810"/>
                    <a:pt x="3705" y="156"/>
                  </a:cubicBezTo>
                  <a:cubicBezTo>
                    <a:pt x="3675" y="46"/>
                    <a:pt x="3546" y="1"/>
                    <a:pt x="3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741010" y="1383905"/>
              <a:ext cx="235119" cy="36955"/>
            </a:xfrm>
            <a:custGeom>
              <a:rect b="b" l="l" r="r" t="t"/>
              <a:pathLst>
                <a:path extrusionOk="0" h="601" w="3824">
                  <a:moveTo>
                    <a:pt x="2476" y="1"/>
                  </a:moveTo>
                  <a:cubicBezTo>
                    <a:pt x="1378" y="1"/>
                    <a:pt x="1" y="175"/>
                    <a:pt x="1" y="175"/>
                  </a:cubicBezTo>
                  <a:cubicBezTo>
                    <a:pt x="1" y="175"/>
                    <a:pt x="1930" y="600"/>
                    <a:pt x="3042" y="600"/>
                  </a:cubicBezTo>
                  <a:cubicBezTo>
                    <a:pt x="3487" y="600"/>
                    <a:pt x="3801" y="532"/>
                    <a:pt x="3808" y="342"/>
                  </a:cubicBezTo>
                  <a:cubicBezTo>
                    <a:pt x="3824" y="79"/>
                    <a:pt x="3213" y="1"/>
                    <a:pt x="2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4127732" y="1080217"/>
              <a:ext cx="885261" cy="799063"/>
            </a:xfrm>
            <a:custGeom>
              <a:rect b="b" l="l" r="r" t="t"/>
              <a:pathLst>
                <a:path extrusionOk="0" h="12995" w="14398">
                  <a:moveTo>
                    <a:pt x="6948" y="0"/>
                  </a:moveTo>
                  <a:cubicBezTo>
                    <a:pt x="6151" y="0"/>
                    <a:pt x="3655" y="306"/>
                    <a:pt x="3128" y="4076"/>
                  </a:cubicBezTo>
                  <a:cubicBezTo>
                    <a:pt x="3128" y="4076"/>
                    <a:pt x="3077" y="6473"/>
                    <a:pt x="2103" y="6999"/>
                  </a:cubicBezTo>
                  <a:cubicBezTo>
                    <a:pt x="1128" y="7512"/>
                    <a:pt x="0" y="10806"/>
                    <a:pt x="2193" y="12242"/>
                  </a:cubicBezTo>
                  <a:cubicBezTo>
                    <a:pt x="3074" y="12823"/>
                    <a:pt x="4225" y="12995"/>
                    <a:pt x="5288" y="12995"/>
                  </a:cubicBezTo>
                  <a:cubicBezTo>
                    <a:pt x="6667" y="12995"/>
                    <a:pt x="7896" y="12705"/>
                    <a:pt x="8192" y="12640"/>
                  </a:cubicBezTo>
                  <a:cubicBezTo>
                    <a:pt x="8437" y="12665"/>
                    <a:pt x="8669" y="12677"/>
                    <a:pt x="8890" y="12677"/>
                  </a:cubicBezTo>
                  <a:cubicBezTo>
                    <a:pt x="11702" y="12677"/>
                    <a:pt x="12628" y="10781"/>
                    <a:pt x="12628" y="10781"/>
                  </a:cubicBezTo>
                  <a:cubicBezTo>
                    <a:pt x="14398" y="7589"/>
                    <a:pt x="11462" y="6242"/>
                    <a:pt x="11192" y="5691"/>
                  </a:cubicBezTo>
                  <a:cubicBezTo>
                    <a:pt x="10910" y="5153"/>
                    <a:pt x="10949" y="3191"/>
                    <a:pt x="10949" y="3191"/>
                  </a:cubicBezTo>
                  <a:cubicBezTo>
                    <a:pt x="10163" y="627"/>
                    <a:pt x="8639" y="216"/>
                    <a:pt x="7779" y="216"/>
                  </a:cubicBezTo>
                  <a:cubicBezTo>
                    <a:pt x="7517" y="216"/>
                    <a:pt x="7317" y="254"/>
                    <a:pt x="7218" y="281"/>
                  </a:cubicBezTo>
                  <a:cubicBezTo>
                    <a:pt x="7192" y="101"/>
                    <a:pt x="7192" y="12"/>
                    <a:pt x="7192" y="12"/>
                  </a:cubicBezTo>
                  <a:cubicBezTo>
                    <a:pt x="7192" y="12"/>
                    <a:pt x="7102" y="0"/>
                    <a:pt x="6948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4333470" y="1493169"/>
              <a:ext cx="518749" cy="387940"/>
            </a:xfrm>
            <a:custGeom>
              <a:rect b="b" l="l" r="r" t="t"/>
              <a:pathLst>
                <a:path extrusionOk="0" h="6309" w="8437">
                  <a:moveTo>
                    <a:pt x="6167" y="1"/>
                  </a:moveTo>
                  <a:cubicBezTo>
                    <a:pt x="4721" y="203"/>
                    <a:pt x="3275" y="522"/>
                    <a:pt x="1795" y="522"/>
                  </a:cubicBezTo>
                  <a:cubicBezTo>
                    <a:pt x="1582" y="522"/>
                    <a:pt x="1369" y="515"/>
                    <a:pt x="1154" y="501"/>
                  </a:cubicBezTo>
                  <a:cubicBezTo>
                    <a:pt x="1077" y="962"/>
                    <a:pt x="1000" y="1437"/>
                    <a:pt x="872" y="1898"/>
                  </a:cubicBezTo>
                  <a:cubicBezTo>
                    <a:pt x="500" y="3321"/>
                    <a:pt x="0" y="4719"/>
                    <a:pt x="1308" y="5834"/>
                  </a:cubicBezTo>
                  <a:cubicBezTo>
                    <a:pt x="1526" y="6026"/>
                    <a:pt x="1757" y="6167"/>
                    <a:pt x="2013" y="6308"/>
                  </a:cubicBezTo>
                  <a:cubicBezTo>
                    <a:pt x="3359" y="6283"/>
                    <a:pt x="4539" y="6014"/>
                    <a:pt x="4834" y="5937"/>
                  </a:cubicBezTo>
                  <a:cubicBezTo>
                    <a:pt x="5068" y="5962"/>
                    <a:pt x="5293" y="5973"/>
                    <a:pt x="5508" y="5973"/>
                  </a:cubicBezTo>
                  <a:cubicBezTo>
                    <a:pt x="5950" y="5973"/>
                    <a:pt x="6347" y="5925"/>
                    <a:pt x="6693" y="5847"/>
                  </a:cubicBezTo>
                  <a:cubicBezTo>
                    <a:pt x="6949" y="5680"/>
                    <a:pt x="7180" y="5488"/>
                    <a:pt x="7359" y="5244"/>
                  </a:cubicBezTo>
                  <a:cubicBezTo>
                    <a:pt x="8436" y="3847"/>
                    <a:pt x="7218" y="2360"/>
                    <a:pt x="6590" y="1078"/>
                  </a:cubicBezTo>
                  <a:cubicBezTo>
                    <a:pt x="6449" y="732"/>
                    <a:pt x="6308" y="373"/>
                    <a:pt x="6167" y="1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4158906" y="1329673"/>
              <a:ext cx="177446" cy="390093"/>
            </a:xfrm>
            <a:custGeom>
              <a:rect b="b" l="l" r="r" t="t"/>
              <a:pathLst>
                <a:path extrusionOk="0" h="6344" w="2886">
                  <a:moveTo>
                    <a:pt x="2745" y="0"/>
                  </a:moveTo>
                  <a:cubicBezTo>
                    <a:pt x="2699" y="0"/>
                    <a:pt x="2657" y="26"/>
                    <a:pt x="2647" y="83"/>
                  </a:cubicBezTo>
                  <a:cubicBezTo>
                    <a:pt x="2519" y="1185"/>
                    <a:pt x="2032" y="2121"/>
                    <a:pt x="1211" y="2852"/>
                  </a:cubicBezTo>
                  <a:cubicBezTo>
                    <a:pt x="686" y="3339"/>
                    <a:pt x="147" y="3775"/>
                    <a:pt x="83" y="4519"/>
                  </a:cubicBezTo>
                  <a:cubicBezTo>
                    <a:pt x="0" y="5622"/>
                    <a:pt x="855" y="6344"/>
                    <a:pt x="1813" y="6344"/>
                  </a:cubicBezTo>
                  <a:cubicBezTo>
                    <a:pt x="2046" y="6344"/>
                    <a:pt x="2286" y="6301"/>
                    <a:pt x="2519" y="6211"/>
                  </a:cubicBezTo>
                  <a:cubicBezTo>
                    <a:pt x="2636" y="6164"/>
                    <a:pt x="2592" y="5988"/>
                    <a:pt x="2486" y="5988"/>
                  </a:cubicBezTo>
                  <a:cubicBezTo>
                    <a:pt x="2476" y="5988"/>
                    <a:pt x="2466" y="5990"/>
                    <a:pt x="2455" y="5993"/>
                  </a:cubicBezTo>
                  <a:cubicBezTo>
                    <a:pt x="2247" y="6080"/>
                    <a:pt x="2030" y="6122"/>
                    <a:pt x="1815" y="6122"/>
                  </a:cubicBezTo>
                  <a:cubicBezTo>
                    <a:pt x="1023" y="6122"/>
                    <a:pt x="281" y="5555"/>
                    <a:pt x="301" y="4647"/>
                  </a:cubicBezTo>
                  <a:cubicBezTo>
                    <a:pt x="314" y="3724"/>
                    <a:pt x="1109" y="3326"/>
                    <a:pt x="1673" y="2737"/>
                  </a:cubicBezTo>
                  <a:cubicBezTo>
                    <a:pt x="2365" y="2032"/>
                    <a:pt x="2750" y="1121"/>
                    <a:pt x="2878" y="147"/>
                  </a:cubicBezTo>
                  <a:cubicBezTo>
                    <a:pt x="2885" y="55"/>
                    <a:pt x="2811" y="0"/>
                    <a:pt x="2745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4787433" y="1417969"/>
              <a:ext cx="213783" cy="303638"/>
            </a:xfrm>
            <a:custGeom>
              <a:rect b="b" l="l" r="r" t="t"/>
              <a:pathLst>
                <a:path extrusionOk="0" h="4938" w="3477">
                  <a:moveTo>
                    <a:pt x="142" y="1"/>
                  </a:moveTo>
                  <a:cubicBezTo>
                    <a:pt x="69" y="1"/>
                    <a:pt x="0" y="80"/>
                    <a:pt x="53" y="160"/>
                  </a:cubicBezTo>
                  <a:cubicBezTo>
                    <a:pt x="566" y="839"/>
                    <a:pt x="1387" y="890"/>
                    <a:pt x="2079" y="1339"/>
                  </a:cubicBezTo>
                  <a:cubicBezTo>
                    <a:pt x="2784" y="1801"/>
                    <a:pt x="3233" y="2557"/>
                    <a:pt x="3002" y="3403"/>
                  </a:cubicBezTo>
                  <a:cubicBezTo>
                    <a:pt x="2797" y="4224"/>
                    <a:pt x="2079" y="4493"/>
                    <a:pt x="1361" y="4724"/>
                  </a:cubicBezTo>
                  <a:cubicBezTo>
                    <a:pt x="1247" y="4769"/>
                    <a:pt x="1285" y="4937"/>
                    <a:pt x="1385" y="4937"/>
                  </a:cubicBezTo>
                  <a:cubicBezTo>
                    <a:pt x="1398" y="4937"/>
                    <a:pt x="1411" y="4934"/>
                    <a:pt x="1425" y="4929"/>
                  </a:cubicBezTo>
                  <a:cubicBezTo>
                    <a:pt x="2451" y="4608"/>
                    <a:pt x="3476" y="4019"/>
                    <a:pt x="3297" y="2788"/>
                  </a:cubicBezTo>
                  <a:cubicBezTo>
                    <a:pt x="3220" y="2224"/>
                    <a:pt x="2899" y="1698"/>
                    <a:pt x="2451" y="1339"/>
                  </a:cubicBezTo>
                  <a:cubicBezTo>
                    <a:pt x="1771" y="775"/>
                    <a:pt x="784" y="801"/>
                    <a:pt x="233" y="57"/>
                  </a:cubicBezTo>
                  <a:cubicBezTo>
                    <a:pt x="209" y="17"/>
                    <a:pt x="175" y="1"/>
                    <a:pt x="142" y="1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720930" y="1717846"/>
              <a:ext cx="1545057" cy="2641426"/>
            </a:xfrm>
            <a:custGeom>
              <a:rect b="b" l="l" r="r" t="t"/>
              <a:pathLst>
                <a:path extrusionOk="0" h="42957" w="25129">
                  <a:moveTo>
                    <a:pt x="16180" y="1"/>
                  </a:moveTo>
                  <a:lnTo>
                    <a:pt x="11937" y="193"/>
                  </a:lnTo>
                  <a:lnTo>
                    <a:pt x="7719" y="1308"/>
                  </a:lnTo>
                  <a:cubicBezTo>
                    <a:pt x="7719" y="1308"/>
                    <a:pt x="9155" y="8103"/>
                    <a:pt x="9180" y="9218"/>
                  </a:cubicBezTo>
                  <a:cubicBezTo>
                    <a:pt x="9219" y="10347"/>
                    <a:pt x="8385" y="14347"/>
                    <a:pt x="7821" y="15731"/>
                  </a:cubicBezTo>
                  <a:cubicBezTo>
                    <a:pt x="7257" y="17090"/>
                    <a:pt x="1796" y="34013"/>
                    <a:pt x="1309" y="35616"/>
                  </a:cubicBezTo>
                  <a:cubicBezTo>
                    <a:pt x="834" y="37218"/>
                    <a:pt x="1" y="40988"/>
                    <a:pt x="1" y="40988"/>
                  </a:cubicBezTo>
                  <a:cubicBezTo>
                    <a:pt x="1" y="40988"/>
                    <a:pt x="27" y="40987"/>
                    <a:pt x="78" y="40987"/>
                  </a:cubicBezTo>
                  <a:cubicBezTo>
                    <a:pt x="717" y="40987"/>
                    <a:pt x="5254" y="41042"/>
                    <a:pt x="11309" y="42526"/>
                  </a:cubicBezTo>
                  <a:cubicBezTo>
                    <a:pt x="12565" y="42833"/>
                    <a:pt x="13847" y="42957"/>
                    <a:pt x="15098" y="42957"/>
                  </a:cubicBezTo>
                  <a:cubicBezTo>
                    <a:pt x="20385" y="42957"/>
                    <a:pt x="25129" y="40744"/>
                    <a:pt x="25129" y="40744"/>
                  </a:cubicBezTo>
                  <a:cubicBezTo>
                    <a:pt x="25129" y="40744"/>
                    <a:pt x="19770" y="15808"/>
                    <a:pt x="19449" y="14013"/>
                  </a:cubicBezTo>
                  <a:lnTo>
                    <a:pt x="19065" y="9898"/>
                  </a:lnTo>
                  <a:lnTo>
                    <a:pt x="20449" y="834"/>
                  </a:lnTo>
                  <a:lnTo>
                    <a:pt x="161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3720192" y="3839977"/>
              <a:ext cx="1425222" cy="517623"/>
            </a:xfrm>
            <a:custGeom>
              <a:rect b="b" l="l" r="r" t="t"/>
              <a:pathLst>
                <a:path extrusionOk="0" h="8418" w="23180">
                  <a:moveTo>
                    <a:pt x="1641" y="0"/>
                  </a:moveTo>
                  <a:cubicBezTo>
                    <a:pt x="1487" y="526"/>
                    <a:pt x="1359" y="910"/>
                    <a:pt x="1308" y="1090"/>
                  </a:cubicBezTo>
                  <a:cubicBezTo>
                    <a:pt x="846" y="2667"/>
                    <a:pt x="0" y="6449"/>
                    <a:pt x="0" y="6449"/>
                  </a:cubicBezTo>
                  <a:cubicBezTo>
                    <a:pt x="0" y="6449"/>
                    <a:pt x="26" y="6449"/>
                    <a:pt x="77" y="6449"/>
                  </a:cubicBezTo>
                  <a:cubicBezTo>
                    <a:pt x="716" y="6449"/>
                    <a:pt x="5254" y="6503"/>
                    <a:pt x="11308" y="7987"/>
                  </a:cubicBezTo>
                  <a:cubicBezTo>
                    <a:pt x="12565" y="8294"/>
                    <a:pt x="13850" y="8418"/>
                    <a:pt x="15103" y="8418"/>
                  </a:cubicBezTo>
                  <a:cubicBezTo>
                    <a:pt x="18310" y="8418"/>
                    <a:pt x="21318" y="7607"/>
                    <a:pt x="23179" y="6962"/>
                  </a:cubicBezTo>
                  <a:lnTo>
                    <a:pt x="23179" y="6962"/>
                  </a:lnTo>
                  <a:cubicBezTo>
                    <a:pt x="21060" y="7332"/>
                    <a:pt x="18940" y="7663"/>
                    <a:pt x="16777" y="7663"/>
                  </a:cubicBezTo>
                  <a:cubicBezTo>
                    <a:pt x="16167" y="7663"/>
                    <a:pt x="15554" y="7636"/>
                    <a:pt x="14936" y="7577"/>
                  </a:cubicBezTo>
                  <a:cubicBezTo>
                    <a:pt x="12410" y="7333"/>
                    <a:pt x="9897" y="6744"/>
                    <a:pt x="7641" y="5603"/>
                  </a:cubicBezTo>
                  <a:cubicBezTo>
                    <a:pt x="5090" y="4321"/>
                    <a:pt x="3039" y="2372"/>
                    <a:pt x="1641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4136402" y="1795874"/>
              <a:ext cx="979886" cy="1719445"/>
            </a:xfrm>
            <a:custGeom>
              <a:rect b="b" l="l" r="r" t="t"/>
              <a:pathLst>
                <a:path extrusionOk="0" h="27963" w="15937">
                  <a:moveTo>
                    <a:pt x="1026" y="1"/>
                  </a:moveTo>
                  <a:lnTo>
                    <a:pt x="962" y="14"/>
                  </a:lnTo>
                  <a:cubicBezTo>
                    <a:pt x="962" y="14"/>
                    <a:pt x="2385" y="6808"/>
                    <a:pt x="2423" y="7937"/>
                  </a:cubicBezTo>
                  <a:cubicBezTo>
                    <a:pt x="2462" y="9052"/>
                    <a:pt x="1628" y="13065"/>
                    <a:pt x="1064" y="14437"/>
                  </a:cubicBezTo>
                  <a:cubicBezTo>
                    <a:pt x="936" y="14757"/>
                    <a:pt x="539" y="15911"/>
                    <a:pt x="0" y="17514"/>
                  </a:cubicBezTo>
                  <a:cubicBezTo>
                    <a:pt x="4398" y="22193"/>
                    <a:pt x="9859" y="25885"/>
                    <a:pt x="15936" y="27962"/>
                  </a:cubicBezTo>
                  <a:cubicBezTo>
                    <a:pt x="15231" y="24654"/>
                    <a:pt x="14475" y="21155"/>
                    <a:pt x="13885" y="18347"/>
                  </a:cubicBezTo>
                  <a:cubicBezTo>
                    <a:pt x="11782" y="16488"/>
                    <a:pt x="9859" y="14411"/>
                    <a:pt x="8090" y="12244"/>
                  </a:cubicBezTo>
                  <a:cubicBezTo>
                    <a:pt x="5090" y="8539"/>
                    <a:pt x="2782" y="4424"/>
                    <a:pt x="1026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4359479" y="1098417"/>
              <a:ext cx="425722" cy="388555"/>
            </a:xfrm>
            <a:custGeom>
              <a:rect b="b" l="l" r="r" t="t"/>
              <a:pathLst>
                <a:path extrusionOk="0" h="6319" w="6924">
                  <a:moveTo>
                    <a:pt x="3462" y="1"/>
                  </a:moveTo>
                  <a:cubicBezTo>
                    <a:pt x="2654" y="1"/>
                    <a:pt x="1847" y="312"/>
                    <a:pt x="1231" y="934"/>
                  </a:cubicBezTo>
                  <a:cubicBezTo>
                    <a:pt x="0" y="2164"/>
                    <a:pt x="0" y="4164"/>
                    <a:pt x="1231" y="5395"/>
                  </a:cubicBezTo>
                  <a:cubicBezTo>
                    <a:pt x="1847" y="6010"/>
                    <a:pt x="2654" y="6318"/>
                    <a:pt x="3462" y="6318"/>
                  </a:cubicBezTo>
                  <a:cubicBezTo>
                    <a:pt x="4270" y="6318"/>
                    <a:pt x="5077" y="6010"/>
                    <a:pt x="5693" y="5395"/>
                  </a:cubicBezTo>
                  <a:cubicBezTo>
                    <a:pt x="6923" y="4164"/>
                    <a:pt x="6923" y="2164"/>
                    <a:pt x="5693" y="934"/>
                  </a:cubicBezTo>
                  <a:cubicBezTo>
                    <a:pt x="5077" y="312"/>
                    <a:pt x="4270" y="1"/>
                    <a:pt x="3462" y="1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552612" y="1336928"/>
              <a:ext cx="41072" cy="22997"/>
            </a:xfrm>
            <a:custGeom>
              <a:rect b="b" l="l" r="r" t="t"/>
              <a:pathLst>
                <a:path extrusionOk="0" h="374" w="668">
                  <a:moveTo>
                    <a:pt x="336" y="0"/>
                  </a:moveTo>
                  <a:cubicBezTo>
                    <a:pt x="195" y="0"/>
                    <a:pt x="0" y="298"/>
                    <a:pt x="0" y="298"/>
                  </a:cubicBezTo>
                  <a:cubicBezTo>
                    <a:pt x="10" y="356"/>
                    <a:pt x="106" y="374"/>
                    <a:pt x="223" y="374"/>
                  </a:cubicBezTo>
                  <a:cubicBezTo>
                    <a:pt x="417" y="374"/>
                    <a:pt x="667" y="324"/>
                    <a:pt x="667" y="324"/>
                  </a:cubicBezTo>
                  <a:cubicBezTo>
                    <a:pt x="667" y="324"/>
                    <a:pt x="488" y="29"/>
                    <a:pt x="359" y="3"/>
                  </a:cubicBezTo>
                  <a:cubicBezTo>
                    <a:pt x="352" y="1"/>
                    <a:pt x="344" y="0"/>
                    <a:pt x="336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4332670" y="1285893"/>
              <a:ext cx="44208" cy="85164"/>
            </a:xfrm>
            <a:custGeom>
              <a:rect b="b" l="l" r="r" t="t"/>
              <a:pathLst>
                <a:path extrusionOk="0" h="1385" w="719">
                  <a:moveTo>
                    <a:pt x="431" y="0"/>
                  </a:moveTo>
                  <a:cubicBezTo>
                    <a:pt x="331" y="0"/>
                    <a:pt x="229" y="30"/>
                    <a:pt x="167" y="128"/>
                  </a:cubicBezTo>
                  <a:cubicBezTo>
                    <a:pt x="1" y="346"/>
                    <a:pt x="77" y="1308"/>
                    <a:pt x="629" y="1385"/>
                  </a:cubicBezTo>
                  <a:lnTo>
                    <a:pt x="718" y="64"/>
                  </a:lnTo>
                  <a:cubicBezTo>
                    <a:pt x="718" y="64"/>
                    <a:pt x="577" y="0"/>
                    <a:pt x="431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4343738" y="1300651"/>
              <a:ext cx="27607" cy="54665"/>
            </a:xfrm>
            <a:custGeom>
              <a:rect b="b" l="l" r="r" t="t"/>
              <a:pathLst>
                <a:path extrusionOk="0" h="889" w="449">
                  <a:moveTo>
                    <a:pt x="260" y="0"/>
                  </a:moveTo>
                  <a:cubicBezTo>
                    <a:pt x="196" y="0"/>
                    <a:pt x="131" y="19"/>
                    <a:pt x="90" y="80"/>
                  </a:cubicBezTo>
                  <a:cubicBezTo>
                    <a:pt x="0" y="222"/>
                    <a:pt x="51" y="824"/>
                    <a:pt x="397" y="888"/>
                  </a:cubicBezTo>
                  <a:lnTo>
                    <a:pt x="449" y="42"/>
                  </a:lnTo>
                  <a:cubicBezTo>
                    <a:pt x="449" y="42"/>
                    <a:pt x="356" y="0"/>
                    <a:pt x="260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4753615" y="1277101"/>
              <a:ext cx="44208" cy="84487"/>
            </a:xfrm>
            <a:custGeom>
              <a:rect b="b" l="l" r="r" t="t"/>
              <a:pathLst>
                <a:path extrusionOk="0" h="1374" w="719">
                  <a:moveTo>
                    <a:pt x="283" y="1"/>
                  </a:moveTo>
                  <a:cubicBezTo>
                    <a:pt x="137" y="1"/>
                    <a:pt x="1" y="53"/>
                    <a:pt x="1" y="53"/>
                  </a:cubicBezTo>
                  <a:lnTo>
                    <a:pt x="65" y="1374"/>
                  </a:lnTo>
                  <a:cubicBezTo>
                    <a:pt x="603" y="1310"/>
                    <a:pt x="719" y="361"/>
                    <a:pt x="565" y="117"/>
                  </a:cubicBezTo>
                  <a:cubicBezTo>
                    <a:pt x="496" y="27"/>
                    <a:pt x="387" y="1"/>
                    <a:pt x="283" y="1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4753615" y="1294071"/>
              <a:ext cx="30804" cy="58846"/>
            </a:xfrm>
            <a:custGeom>
              <a:rect b="b" l="l" r="r" t="t"/>
              <a:pathLst>
                <a:path extrusionOk="0" h="957" w="501">
                  <a:moveTo>
                    <a:pt x="185" y="0"/>
                  </a:moveTo>
                  <a:cubicBezTo>
                    <a:pt x="89" y="0"/>
                    <a:pt x="1" y="34"/>
                    <a:pt x="1" y="34"/>
                  </a:cubicBezTo>
                  <a:lnTo>
                    <a:pt x="39" y="957"/>
                  </a:lnTo>
                  <a:cubicBezTo>
                    <a:pt x="411" y="905"/>
                    <a:pt x="501" y="252"/>
                    <a:pt x="385" y="85"/>
                  </a:cubicBezTo>
                  <a:cubicBezTo>
                    <a:pt x="336" y="19"/>
                    <a:pt x="258" y="0"/>
                    <a:pt x="185" y="0"/>
                  </a:cubicBez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4454846" y="1562527"/>
              <a:ext cx="262541" cy="307511"/>
            </a:xfrm>
            <a:custGeom>
              <a:rect b="b" l="l" r="r" t="t"/>
              <a:pathLst>
                <a:path extrusionOk="0" h="5001" w="4270">
                  <a:moveTo>
                    <a:pt x="4103" y="1"/>
                  </a:moveTo>
                  <a:lnTo>
                    <a:pt x="52" y="65"/>
                  </a:lnTo>
                  <a:lnTo>
                    <a:pt x="1" y="2719"/>
                  </a:lnTo>
                  <a:cubicBezTo>
                    <a:pt x="1" y="2719"/>
                    <a:pt x="898" y="4193"/>
                    <a:pt x="2360" y="5001"/>
                  </a:cubicBezTo>
                  <a:cubicBezTo>
                    <a:pt x="2360" y="5001"/>
                    <a:pt x="4116" y="3116"/>
                    <a:pt x="4270" y="2514"/>
                  </a:cubicBezTo>
                  <a:lnTo>
                    <a:pt x="4103" y="1"/>
                  </a:ln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4456445" y="1562527"/>
              <a:ext cx="253872" cy="197936"/>
            </a:xfrm>
            <a:custGeom>
              <a:rect b="b" l="l" r="r" t="t"/>
              <a:pathLst>
                <a:path extrusionOk="0" h="3219" w="4129">
                  <a:moveTo>
                    <a:pt x="4064" y="1"/>
                  </a:moveTo>
                  <a:lnTo>
                    <a:pt x="26" y="65"/>
                  </a:lnTo>
                  <a:lnTo>
                    <a:pt x="0" y="1052"/>
                  </a:lnTo>
                  <a:cubicBezTo>
                    <a:pt x="552" y="1886"/>
                    <a:pt x="1257" y="2591"/>
                    <a:pt x="2013" y="3219"/>
                  </a:cubicBezTo>
                  <a:cubicBezTo>
                    <a:pt x="2846" y="2527"/>
                    <a:pt x="3564" y="1821"/>
                    <a:pt x="4129" y="988"/>
                  </a:cubicBezTo>
                  <a:lnTo>
                    <a:pt x="4064" y="1"/>
                  </a:lnTo>
                  <a:close/>
                </a:path>
              </a:pathLst>
            </a:custGeom>
            <a:solidFill>
              <a:srgbClr val="F8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4549476" y="1081692"/>
              <a:ext cx="247539" cy="236859"/>
            </a:xfrm>
            <a:custGeom>
              <a:rect b="b" l="l" r="r" t="t"/>
              <a:pathLst>
                <a:path extrusionOk="0" h="3852" w="4026">
                  <a:moveTo>
                    <a:pt x="321" y="0"/>
                  </a:moveTo>
                  <a:lnTo>
                    <a:pt x="321" y="0"/>
                  </a:lnTo>
                  <a:cubicBezTo>
                    <a:pt x="321" y="0"/>
                    <a:pt x="321" y="0"/>
                    <a:pt x="321" y="0"/>
                  </a:cubicBezTo>
                  <a:lnTo>
                    <a:pt x="321" y="0"/>
                  </a:lnTo>
                  <a:cubicBezTo>
                    <a:pt x="321" y="0"/>
                    <a:pt x="321" y="0"/>
                    <a:pt x="321" y="0"/>
                  </a:cubicBezTo>
                  <a:close/>
                  <a:moveTo>
                    <a:pt x="321" y="0"/>
                  </a:moveTo>
                  <a:cubicBezTo>
                    <a:pt x="333" y="1"/>
                    <a:pt x="0" y="321"/>
                    <a:pt x="359" y="706"/>
                  </a:cubicBezTo>
                  <a:cubicBezTo>
                    <a:pt x="359" y="706"/>
                    <a:pt x="821" y="1013"/>
                    <a:pt x="1487" y="1052"/>
                  </a:cubicBezTo>
                  <a:cubicBezTo>
                    <a:pt x="2167" y="1103"/>
                    <a:pt x="2475" y="1411"/>
                    <a:pt x="2692" y="1693"/>
                  </a:cubicBezTo>
                  <a:cubicBezTo>
                    <a:pt x="2936" y="1988"/>
                    <a:pt x="3192" y="3154"/>
                    <a:pt x="3192" y="3513"/>
                  </a:cubicBezTo>
                  <a:cubicBezTo>
                    <a:pt x="3192" y="3722"/>
                    <a:pt x="3234" y="3851"/>
                    <a:pt x="3298" y="3851"/>
                  </a:cubicBezTo>
                  <a:cubicBezTo>
                    <a:pt x="3341" y="3851"/>
                    <a:pt x="3393" y="3795"/>
                    <a:pt x="3449" y="3667"/>
                  </a:cubicBezTo>
                  <a:cubicBezTo>
                    <a:pt x="3552" y="3433"/>
                    <a:pt x="3634" y="3172"/>
                    <a:pt x="3800" y="3172"/>
                  </a:cubicBezTo>
                  <a:cubicBezTo>
                    <a:pt x="3862" y="3172"/>
                    <a:pt x="3935" y="3209"/>
                    <a:pt x="4026" y="3295"/>
                  </a:cubicBezTo>
                  <a:cubicBezTo>
                    <a:pt x="4026" y="3295"/>
                    <a:pt x="3628" y="26"/>
                    <a:pt x="321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4362615" y="1081692"/>
              <a:ext cx="230261" cy="224746"/>
            </a:xfrm>
            <a:custGeom>
              <a:rect b="b" l="l" r="r" t="t"/>
              <a:pathLst>
                <a:path extrusionOk="0" h="3655" w="3745">
                  <a:moveTo>
                    <a:pt x="3372" y="0"/>
                  </a:moveTo>
                  <a:cubicBezTo>
                    <a:pt x="1" y="552"/>
                    <a:pt x="39" y="3090"/>
                    <a:pt x="14" y="3283"/>
                  </a:cubicBezTo>
                  <a:cubicBezTo>
                    <a:pt x="1" y="3475"/>
                    <a:pt x="411" y="3654"/>
                    <a:pt x="411" y="3654"/>
                  </a:cubicBezTo>
                  <a:cubicBezTo>
                    <a:pt x="287" y="2564"/>
                    <a:pt x="1469" y="982"/>
                    <a:pt x="2150" y="982"/>
                  </a:cubicBezTo>
                  <a:cubicBezTo>
                    <a:pt x="2174" y="982"/>
                    <a:pt x="2196" y="984"/>
                    <a:pt x="2219" y="988"/>
                  </a:cubicBezTo>
                  <a:cubicBezTo>
                    <a:pt x="2305" y="1002"/>
                    <a:pt x="2388" y="1009"/>
                    <a:pt x="2468" y="1009"/>
                  </a:cubicBezTo>
                  <a:cubicBezTo>
                    <a:pt x="3017" y="1009"/>
                    <a:pt x="3398" y="706"/>
                    <a:pt x="3398" y="706"/>
                  </a:cubicBezTo>
                  <a:cubicBezTo>
                    <a:pt x="3744" y="372"/>
                    <a:pt x="3372" y="0"/>
                    <a:pt x="3372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3342597" y="1806942"/>
              <a:ext cx="992429" cy="784428"/>
            </a:xfrm>
            <a:custGeom>
              <a:rect b="b" l="l" r="r" t="t"/>
              <a:pathLst>
                <a:path extrusionOk="0" h="12757" w="16141">
                  <a:moveTo>
                    <a:pt x="13872" y="0"/>
                  </a:moveTo>
                  <a:cubicBezTo>
                    <a:pt x="13872" y="0"/>
                    <a:pt x="12962" y="411"/>
                    <a:pt x="11628" y="1167"/>
                  </a:cubicBezTo>
                  <a:cubicBezTo>
                    <a:pt x="10282" y="1923"/>
                    <a:pt x="1423" y="4257"/>
                    <a:pt x="705" y="4359"/>
                  </a:cubicBezTo>
                  <a:cubicBezTo>
                    <a:pt x="0" y="4436"/>
                    <a:pt x="1949" y="9436"/>
                    <a:pt x="1603" y="12757"/>
                  </a:cubicBezTo>
                  <a:cubicBezTo>
                    <a:pt x="1603" y="12757"/>
                    <a:pt x="7628" y="10436"/>
                    <a:pt x="8462" y="10077"/>
                  </a:cubicBezTo>
                  <a:cubicBezTo>
                    <a:pt x="9295" y="9731"/>
                    <a:pt x="15064" y="7872"/>
                    <a:pt x="16115" y="6282"/>
                  </a:cubicBezTo>
                  <a:cubicBezTo>
                    <a:pt x="16141" y="6282"/>
                    <a:pt x="15513" y="13"/>
                    <a:pt x="13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3708325" y="1891303"/>
              <a:ext cx="626717" cy="597560"/>
            </a:xfrm>
            <a:custGeom>
              <a:rect b="b" l="l" r="r" t="t"/>
              <a:pathLst>
                <a:path extrusionOk="0" h="9718" w="10193">
                  <a:moveTo>
                    <a:pt x="9142" y="0"/>
                  </a:moveTo>
                  <a:cubicBezTo>
                    <a:pt x="6373" y="3539"/>
                    <a:pt x="3552" y="7051"/>
                    <a:pt x="1" y="9718"/>
                  </a:cubicBezTo>
                  <a:cubicBezTo>
                    <a:pt x="1180" y="9256"/>
                    <a:pt x="2206" y="8846"/>
                    <a:pt x="2526" y="8718"/>
                  </a:cubicBezTo>
                  <a:cubicBezTo>
                    <a:pt x="3360" y="8372"/>
                    <a:pt x="9129" y="6513"/>
                    <a:pt x="10193" y="4923"/>
                  </a:cubicBezTo>
                  <a:cubicBezTo>
                    <a:pt x="10193" y="4923"/>
                    <a:pt x="9885" y="1846"/>
                    <a:pt x="9142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4828507" y="1755661"/>
              <a:ext cx="982653" cy="667781"/>
            </a:xfrm>
            <a:custGeom>
              <a:rect b="b" l="l" r="r" t="t"/>
              <a:pathLst>
                <a:path extrusionOk="0" h="10860" w="15982">
                  <a:moveTo>
                    <a:pt x="1616" y="1"/>
                  </a:moveTo>
                  <a:cubicBezTo>
                    <a:pt x="1" y="245"/>
                    <a:pt x="283" y="6539"/>
                    <a:pt x="283" y="6539"/>
                  </a:cubicBezTo>
                  <a:cubicBezTo>
                    <a:pt x="1552" y="7962"/>
                    <a:pt x="7526" y="8975"/>
                    <a:pt x="8411" y="9193"/>
                  </a:cubicBezTo>
                  <a:cubicBezTo>
                    <a:pt x="9283" y="9424"/>
                    <a:pt x="15577" y="10860"/>
                    <a:pt x="15577" y="10860"/>
                  </a:cubicBezTo>
                  <a:cubicBezTo>
                    <a:pt x="14759" y="7637"/>
                    <a:pt x="15982" y="2424"/>
                    <a:pt x="15275" y="2424"/>
                  </a:cubicBezTo>
                  <a:cubicBezTo>
                    <a:pt x="15273" y="2424"/>
                    <a:pt x="15271" y="2424"/>
                    <a:pt x="15270" y="2424"/>
                  </a:cubicBezTo>
                  <a:cubicBezTo>
                    <a:pt x="15265" y="2424"/>
                    <a:pt x="15261" y="2424"/>
                    <a:pt x="15256" y="2424"/>
                  </a:cubicBezTo>
                  <a:cubicBezTo>
                    <a:pt x="14440" y="2424"/>
                    <a:pt x="5428" y="1395"/>
                    <a:pt x="4001" y="834"/>
                  </a:cubicBezTo>
                  <a:cubicBezTo>
                    <a:pt x="2577" y="283"/>
                    <a:pt x="1616" y="1"/>
                    <a:pt x="1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4923136" y="2032356"/>
              <a:ext cx="481673" cy="302777"/>
            </a:xfrm>
            <a:custGeom>
              <a:rect b="b" l="l" r="r" t="t"/>
              <a:pathLst>
                <a:path extrusionOk="0" h="4924" w="7834">
                  <a:moveTo>
                    <a:pt x="269" y="1"/>
                  </a:moveTo>
                  <a:cubicBezTo>
                    <a:pt x="256" y="950"/>
                    <a:pt x="103" y="1898"/>
                    <a:pt x="0" y="2834"/>
                  </a:cubicBezTo>
                  <a:cubicBezTo>
                    <a:pt x="2205" y="3834"/>
                    <a:pt x="6179" y="4527"/>
                    <a:pt x="6872" y="4693"/>
                  </a:cubicBezTo>
                  <a:cubicBezTo>
                    <a:pt x="7026" y="4744"/>
                    <a:pt x="7385" y="4821"/>
                    <a:pt x="7833" y="4924"/>
                  </a:cubicBezTo>
                  <a:cubicBezTo>
                    <a:pt x="5051" y="3693"/>
                    <a:pt x="2577" y="1962"/>
                    <a:pt x="269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4148208" y="1712373"/>
              <a:ext cx="1095724" cy="1796615"/>
            </a:xfrm>
            <a:custGeom>
              <a:rect b="b" l="l" r="r" t="t"/>
              <a:pathLst>
                <a:path extrusionOk="0" h="29218" w="17821">
                  <a:moveTo>
                    <a:pt x="3375" y="0"/>
                  </a:moveTo>
                  <a:cubicBezTo>
                    <a:pt x="2957" y="0"/>
                    <a:pt x="2696" y="220"/>
                    <a:pt x="2669" y="220"/>
                  </a:cubicBezTo>
                  <a:cubicBezTo>
                    <a:pt x="2668" y="220"/>
                    <a:pt x="2667" y="219"/>
                    <a:pt x="2667" y="218"/>
                  </a:cubicBezTo>
                  <a:cubicBezTo>
                    <a:pt x="2580" y="184"/>
                    <a:pt x="2492" y="169"/>
                    <a:pt x="2406" y="169"/>
                  </a:cubicBezTo>
                  <a:cubicBezTo>
                    <a:pt x="1906" y="169"/>
                    <a:pt x="1449" y="654"/>
                    <a:pt x="1449" y="654"/>
                  </a:cubicBezTo>
                  <a:cubicBezTo>
                    <a:pt x="1380" y="630"/>
                    <a:pt x="1305" y="619"/>
                    <a:pt x="1229" y="619"/>
                  </a:cubicBezTo>
                  <a:cubicBezTo>
                    <a:pt x="726" y="619"/>
                    <a:pt x="139" y="1093"/>
                    <a:pt x="372" y="1538"/>
                  </a:cubicBezTo>
                  <a:cubicBezTo>
                    <a:pt x="642" y="2051"/>
                    <a:pt x="1731" y="10128"/>
                    <a:pt x="1898" y="11282"/>
                  </a:cubicBezTo>
                  <a:cubicBezTo>
                    <a:pt x="2077" y="12436"/>
                    <a:pt x="1" y="17654"/>
                    <a:pt x="1" y="17654"/>
                  </a:cubicBezTo>
                  <a:cubicBezTo>
                    <a:pt x="7270" y="25730"/>
                    <a:pt x="17231" y="29218"/>
                    <a:pt x="17231" y="29218"/>
                  </a:cubicBezTo>
                  <a:cubicBezTo>
                    <a:pt x="17821" y="27256"/>
                    <a:pt x="16090" y="28089"/>
                    <a:pt x="16411" y="23474"/>
                  </a:cubicBezTo>
                  <a:cubicBezTo>
                    <a:pt x="16718" y="18859"/>
                    <a:pt x="14898" y="18077"/>
                    <a:pt x="14975" y="16718"/>
                  </a:cubicBezTo>
                  <a:cubicBezTo>
                    <a:pt x="15052" y="15346"/>
                    <a:pt x="15065" y="13538"/>
                    <a:pt x="13013" y="12179"/>
                  </a:cubicBezTo>
                  <a:cubicBezTo>
                    <a:pt x="10962" y="10807"/>
                    <a:pt x="3962" y="141"/>
                    <a:pt x="3962" y="141"/>
                  </a:cubicBezTo>
                  <a:cubicBezTo>
                    <a:pt x="3744" y="37"/>
                    <a:pt x="3546" y="0"/>
                    <a:pt x="3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4149806" y="2167199"/>
              <a:ext cx="1088653" cy="1342573"/>
            </a:xfrm>
            <a:custGeom>
              <a:rect b="b" l="l" r="r" t="t"/>
              <a:pathLst>
                <a:path extrusionOk="0" h="21834" w="17706">
                  <a:moveTo>
                    <a:pt x="1346" y="0"/>
                  </a:moveTo>
                  <a:lnTo>
                    <a:pt x="1346" y="0"/>
                  </a:lnTo>
                  <a:cubicBezTo>
                    <a:pt x="1603" y="1795"/>
                    <a:pt x="1821" y="3436"/>
                    <a:pt x="1885" y="3898"/>
                  </a:cubicBezTo>
                  <a:cubicBezTo>
                    <a:pt x="2051" y="5051"/>
                    <a:pt x="0" y="10282"/>
                    <a:pt x="0" y="10282"/>
                  </a:cubicBezTo>
                  <a:cubicBezTo>
                    <a:pt x="7244" y="18346"/>
                    <a:pt x="17218" y="21833"/>
                    <a:pt x="17218" y="21833"/>
                  </a:cubicBezTo>
                  <a:cubicBezTo>
                    <a:pt x="17705" y="20192"/>
                    <a:pt x="16615" y="20500"/>
                    <a:pt x="16385" y="18000"/>
                  </a:cubicBezTo>
                  <a:cubicBezTo>
                    <a:pt x="12333" y="16231"/>
                    <a:pt x="8821" y="12923"/>
                    <a:pt x="6423" y="9385"/>
                  </a:cubicBezTo>
                  <a:cubicBezTo>
                    <a:pt x="4718" y="6898"/>
                    <a:pt x="3218" y="4193"/>
                    <a:pt x="1962" y="1462"/>
                  </a:cubicBezTo>
                  <a:cubicBezTo>
                    <a:pt x="1744" y="987"/>
                    <a:pt x="1539" y="487"/>
                    <a:pt x="1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4334331" y="1271628"/>
              <a:ext cx="484194" cy="364451"/>
            </a:xfrm>
            <a:custGeom>
              <a:rect b="b" l="l" r="r" t="t"/>
              <a:pathLst>
                <a:path extrusionOk="0" h="5927" w="7875">
                  <a:moveTo>
                    <a:pt x="817" y="0"/>
                  </a:moveTo>
                  <a:cubicBezTo>
                    <a:pt x="758" y="0"/>
                    <a:pt x="653" y="527"/>
                    <a:pt x="653" y="527"/>
                  </a:cubicBezTo>
                  <a:cubicBezTo>
                    <a:pt x="0" y="5399"/>
                    <a:pt x="2425" y="5926"/>
                    <a:pt x="3505" y="5926"/>
                  </a:cubicBezTo>
                  <a:cubicBezTo>
                    <a:pt x="3803" y="5926"/>
                    <a:pt x="3999" y="5886"/>
                    <a:pt x="3999" y="5886"/>
                  </a:cubicBezTo>
                  <a:cubicBezTo>
                    <a:pt x="4169" y="5907"/>
                    <a:pt x="4330" y="5918"/>
                    <a:pt x="4483" y="5918"/>
                  </a:cubicBezTo>
                  <a:cubicBezTo>
                    <a:pt x="7874" y="5918"/>
                    <a:pt x="6932" y="816"/>
                    <a:pt x="6871" y="694"/>
                  </a:cubicBezTo>
                  <a:cubicBezTo>
                    <a:pt x="6832" y="642"/>
                    <a:pt x="6832" y="617"/>
                    <a:pt x="6832" y="578"/>
                  </a:cubicBezTo>
                  <a:cubicBezTo>
                    <a:pt x="6820" y="565"/>
                    <a:pt x="6794" y="540"/>
                    <a:pt x="6781" y="540"/>
                  </a:cubicBezTo>
                  <a:cubicBezTo>
                    <a:pt x="6062" y="2638"/>
                    <a:pt x="5275" y="3102"/>
                    <a:pt x="4738" y="3102"/>
                  </a:cubicBezTo>
                  <a:cubicBezTo>
                    <a:pt x="4367" y="3102"/>
                    <a:pt x="4115" y="2879"/>
                    <a:pt x="4089" y="2822"/>
                  </a:cubicBezTo>
                  <a:cubicBezTo>
                    <a:pt x="4056" y="2756"/>
                    <a:pt x="3978" y="2737"/>
                    <a:pt x="3900" y="2737"/>
                  </a:cubicBezTo>
                  <a:cubicBezTo>
                    <a:pt x="3796" y="2737"/>
                    <a:pt x="3691" y="2770"/>
                    <a:pt x="3691" y="2770"/>
                  </a:cubicBezTo>
                  <a:cubicBezTo>
                    <a:pt x="3684" y="3025"/>
                    <a:pt x="3477" y="3219"/>
                    <a:pt x="3112" y="3219"/>
                  </a:cubicBezTo>
                  <a:cubicBezTo>
                    <a:pt x="2870" y="3219"/>
                    <a:pt x="2559" y="3134"/>
                    <a:pt x="2191" y="2924"/>
                  </a:cubicBezTo>
                  <a:cubicBezTo>
                    <a:pt x="1256" y="2386"/>
                    <a:pt x="858" y="399"/>
                    <a:pt x="845" y="78"/>
                  </a:cubicBezTo>
                  <a:cubicBezTo>
                    <a:pt x="839" y="23"/>
                    <a:pt x="829" y="0"/>
                    <a:pt x="817" y="0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4358126" y="1374928"/>
              <a:ext cx="407338" cy="258873"/>
            </a:xfrm>
            <a:custGeom>
              <a:rect b="b" l="l" r="r" t="t"/>
              <a:pathLst>
                <a:path extrusionOk="0" h="4210" w="6625">
                  <a:moveTo>
                    <a:pt x="138" y="1"/>
                  </a:moveTo>
                  <a:cubicBezTo>
                    <a:pt x="1" y="3767"/>
                    <a:pt x="2084" y="4209"/>
                    <a:pt x="3071" y="4209"/>
                  </a:cubicBezTo>
                  <a:cubicBezTo>
                    <a:pt x="3374" y="4209"/>
                    <a:pt x="3574" y="4167"/>
                    <a:pt x="3574" y="4167"/>
                  </a:cubicBezTo>
                  <a:cubicBezTo>
                    <a:pt x="3741" y="4188"/>
                    <a:pt x="3899" y="4197"/>
                    <a:pt x="4048" y="4197"/>
                  </a:cubicBezTo>
                  <a:cubicBezTo>
                    <a:pt x="6162" y="4197"/>
                    <a:pt x="6589" y="2253"/>
                    <a:pt x="6625" y="744"/>
                  </a:cubicBezTo>
                  <a:lnTo>
                    <a:pt x="6625" y="744"/>
                  </a:lnTo>
                  <a:cubicBezTo>
                    <a:pt x="6122" y="2240"/>
                    <a:pt x="5072" y="3468"/>
                    <a:pt x="3370" y="3468"/>
                  </a:cubicBezTo>
                  <a:cubicBezTo>
                    <a:pt x="3249" y="3468"/>
                    <a:pt x="3124" y="3462"/>
                    <a:pt x="2997" y="3449"/>
                  </a:cubicBezTo>
                  <a:cubicBezTo>
                    <a:pt x="1125" y="3257"/>
                    <a:pt x="343" y="1667"/>
                    <a:pt x="138" y="1"/>
                  </a:cubicBezTo>
                  <a:close/>
                </a:path>
              </a:pathLst>
            </a:custGeom>
            <a:solidFill>
              <a:srgbClr val="3F14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4252245" y="1791139"/>
              <a:ext cx="808835" cy="1235396"/>
            </a:xfrm>
            <a:custGeom>
              <a:rect b="b" l="l" r="r" t="t"/>
              <a:pathLst>
                <a:path extrusionOk="0" h="20091" w="13155">
                  <a:moveTo>
                    <a:pt x="1" y="1"/>
                  </a:moveTo>
                  <a:cubicBezTo>
                    <a:pt x="321" y="2014"/>
                    <a:pt x="898" y="4026"/>
                    <a:pt x="1655" y="5911"/>
                  </a:cubicBezTo>
                  <a:cubicBezTo>
                    <a:pt x="1873" y="6398"/>
                    <a:pt x="2065" y="6873"/>
                    <a:pt x="2270" y="7334"/>
                  </a:cubicBezTo>
                  <a:lnTo>
                    <a:pt x="2937" y="8732"/>
                  </a:lnTo>
                  <a:lnTo>
                    <a:pt x="3693" y="10078"/>
                  </a:lnTo>
                  <a:lnTo>
                    <a:pt x="4514" y="11398"/>
                  </a:lnTo>
                  <a:lnTo>
                    <a:pt x="5398" y="12655"/>
                  </a:lnTo>
                  <a:lnTo>
                    <a:pt x="6334" y="13898"/>
                  </a:lnTo>
                  <a:lnTo>
                    <a:pt x="7334" y="15078"/>
                  </a:lnTo>
                  <a:cubicBezTo>
                    <a:pt x="7693" y="15449"/>
                    <a:pt x="8039" y="15834"/>
                    <a:pt x="8398" y="16206"/>
                  </a:cubicBezTo>
                  <a:cubicBezTo>
                    <a:pt x="9834" y="17680"/>
                    <a:pt x="11424" y="18988"/>
                    <a:pt x="13155" y="20090"/>
                  </a:cubicBezTo>
                  <a:cubicBezTo>
                    <a:pt x="11552" y="18808"/>
                    <a:pt x="10065" y="17437"/>
                    <a:pt x="8680" y="15924"/>
                  </a:cubicBezTo>
                  <a:cubicBezTo>
                    <a:pt x="8347" y="15565"/>
                    <a:pt x="8014" y="15180"/>
                    <a:pt x="7667" y="14796"/>
                  </a:cubicBezTo>
                  <a:lnTo>
                    <a:pt x="6706" y="13603"/>
                  </a:lnTo>
                  <a:lnTo>
                    <a:pt x="5796" y="12385"/>
                  </a:lnTo>
                  <a:lnTo>
                    <a:pt x="4950" y="11116"/>
                  </a:lnTo>
                  <a:lnTo>
                    <a:pt x="4129" y="9821"/>
                  </a:lnTo>
                  <a:lnTo>
                    <a:pt x="3373" y="8488"/>
                  </a:lnTo>
                  <a:lnTo>
                    <a:pt x="2668" y="7142"/>
                  </a:lnTo>
                  <a:cubicBezTo>
                    <a:pt x="2462" y="6680"/>
                    <a:pt x="2257" y="6232"/>
                    <a:pt x="2026" y="5770"/>
                  </a:cubicBezTo>
                  <a:cubicBezTo>
                    <a:pt x="1193" y="3911"/>
                    <a:pt x="526" y="1975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4345275" y="1779334"/>
              <a:ext cx="713472" cy="1005177"/>
            </a:xfrm>
            <a:custGeom>
              <a:rect b="b" l="l" r="r" t="t"/>
              <a:pathLst>
                <a:path extrusionOk="0" h="16347" w="11604">
                  <a:moveTo>
                    <a:pt x="1" y="1"/>
                  </a:moveTo>
                  <a:lnTo>
                    <a:pt x="1" y="1"/>
                  </a:lnTo>
                  <a:cubicBezTo>
                    <a:pt x="526" y="1603"/>
                    <a:pt x="1193" y="3154"/>
                    <a:pt x="1975" y="4667"/>
                  </a:cubicBezTo>
                  <a:cubicBezTo>
                    <a:pt x="2180" y="5026"/>
                    <a:pt x="2372" y="5411"/>
                    <a:pt x="2590" y="5783"/>
                  </a:cubicBezTo>
                  <a:lnTo>
                    <a:pt x="3231" y="6885"/>
                  </a:lnTo>
                  <a:lnTo>
                    <a:pt x="3911" y="7962"/>
                  </a:lnTo>
                  <a:lnTo>
                    <a:pt x="4642" y="9026"/>
                  </a:lnTo>
                  <a:lnTo>
                    <a:pt x="5385" y="10052"/>
                  </a:lnTo>
                  <a:lnTo>
                    <a:pt x="6180" y="11039"/>
                  </a:lnTo>
                  <a:lnTo>
                    <a:pt x="6988" y="12000"/>
                  </a:lnTo>
                  <a:cubicBezTo>
                    <a:pt x="7257" y="12321"/>
                    <a:pt x="7552" y="12642"/>
                    <a:pt x="7847" y="12949"/>
                  </a:cubicBezTo>
                  <a:cubicBezTo>
                    <a:pt x="9013" y="14180"/>
                    <a:pt x="10257" y="15321"/>
                    <a:pt x="11603" y="16347"/>
                  </a:cubicBezTo>
                  <a:cubicBezTo>
                    <a:pt x="10411" y="15154"/>
                    <a:pt x="9231" y="13936"/>
                    <a:pt x="8142" y="12680"/>
                  </a:cubicBezTo>
                  <a:lnTo>
                    <a:pt x="7321" y="11718"/>
                  </a:lnTo>
                  <a:lnTo>
                    <a:pt x="6539" y="10731"/>
                  </a:lnTo>
                  <a:lnTo>
                    <a:pt x="5770" y="9744"/>
                  </a:lnTo>
                  <a:lnTo>
                    <a:pt x="5039" y="8731"/>
                  </a:lnTo>
                  <a:lnTo>
                    <a:pt x="4321" y="7706"/>
                  </a:lnTo>
                  <a:lnTo>
                    <a:pt x="3629" y="6654"/>
                  </a:lnTo>
                  <a:lnTo>
                    <a:pt x="2975" y="5577"/>
                  </a:lnTo>
                  <a:cubicBezTo>
                    <a:pt x="2757" y="5206"/>
                    <a:pt x="2539" y="4834"/>
                    <a:pt x="2334" y="4488"/>
                  </a:cubicBezTo>
                  <a:cubicBezTo>
                    <a:pt x="1488" y="3026"/>
                    <a:pt x="731" y="151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4304325" y="2383206"/>
              <a:ext cx="279080" cy="426495"/>
            </a:xfrm>
            <a:custGeom>
              <a:rect b="b" l="l" r="r" t="t"/>
              <a:pathLst>
                <a:path extrusionOk="0" h="6936" w="4539">
                  <a:moveTo>
                    <a:pt x="0" y="0"/>
                  </a:moveTo>
                  <a:lnTo>
                    <a:pt x="0" y="0"/>
                  </a:lnTo>
                  <a:cubicBezTo>
                    <a:pt x="192" y="680"/>
                    <a:pt x="462" y="1321"/>
                    <a:pt x="769" y="1936"/>
                  </a:cubicBezTo>
                  <a:cubicBezTo>
                    <a:pt x="923" y="2256"/>
                    <a:pt x="1090" y="2564"/>
                    <a:pt x="1269" y="2872"/>
                  </a:cubicBezTo>
                  <a:cubicBezTo>
                    <a:pt x="1436" y="3167"/>
                    <a:pt x="1615" y="3474"/>
                    <a:pt x="1808" y="3769"/>
                  </a:cubicBezTo>
                  <a:cubicBezTo>
                    <a:pt x="2192" y="4359"/>
                    <a:pt x="2615" y="4923"/>
                    <a:pt x="3064" y="5449"/>
                  </a:cubicBezTo>
                  <a:cubicBezTo>
                    <a:pt x="3526" y="5974"/>
                    <a:pt x="4000" y="6487"/>
                    <a:pt x="4538" y="6936"/>
                  </a:cubicBezTo>
                  <a:cubicBezTo>
                    <a:pt x="4167" y="6333"/>
                    <a:pt x="3782" y="5769"/>
                    <a:pt x="3397" y="5192"/>
                  </a:cubicBezTo>
                  <a:lnTo>
                    <a:pt x="2256" y="3474"/>
                  </a:lnTo>
                  <a:lnTo>
                    <a:pt x="1974" y="3038"/>
                  </a:lnTo>
                  <a:cubicBezTo>
                    <a:pt x="1885" y="2897"/>
                    <a:pt x="1795" y="2756"/>
                    <a:pt x="1692" y="2615"/>
                  </a:cubicBezTo>
                  <a:lnTo>
                    <a:pt x="1410" y="2179"/>
                  </a:lnTo>
                  <a:cubicBezTo>
                    <a:pt x="1333" y="2038"/>
                    <a:pt x="1231" y="1897"/>
                    <a:pt x="1141" y="1744"/>
                  </a:cubicBezTo>
                  <a:cubicBezTo>
                    <a:pt x="769" y="1154"/>
                    <a:pt x="397" y="57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3831300" y="2342993"/>
              <a:ext cx="315357" cy="657513"/>
            </a:xfrm>
            <a:custGeom>
              <a:rect b="b" l="l" r="r" t="t"/>
              <a:pathLst>
                <a:path extrusionOk="0" h="10693" w="5129">
                  <a:moveTo>
                    <a:pt x="5129" y="0"/>
                  </a:moveTo>
                  <a:lnTo>
                    <a:pt x="5129" y="0"/>
                  </a:lnTo>
                  <a:cubicBezTo>
                    <a:pt x="4629" y="859"/>
                    <a:pt x="4180" y="1744"/>
                    <a:pt x="3744" y="2628"/>
                  </a:cubicBezTo>
                  <a:cubicBezTo>
                    <a:pt x="3526" y="3077"/>
                    <a:pt x="3308" y="3513"/>
                    <a:pt x="3090" y="3962"/>
                  </a:cubicBezTo>
                  <a:lnTo>
                    <a:pt x="2449" y="5282"/>
                  </a:lnTo>
                  <a:lnTo>
                    <a:pt x="1808" y="6616"/>
                  </a:lnTo>
                  <a:lnTo>
                    <a:pt x="1180" y="7962"/>
                  </a:lnTo>
                  <a:cubicBezTo>
                    <a:pt x="770" y="8859"/>
                    <a:pt x="373" y="9757"/>
                    <a:pt x="1" y="10692"/>
                  </a:cubicBezTo>
                  <a:cubicBezTo>
                    <a:pt x="565" y="9872"/>
                    <a:pt x="1078" y="9026"/>
                    <a:pt x="1552" y="8154"/>
                  </a:cubicBezTo>
                  <a:cubicBezTo>
                    <a:pt x="1796" y="7718"/>
                    <a:pt x="2039" y="7269"/>
                    <a:pt x="2257" y="6846"/>
                  </a:cubicBezTo>
                  <a:cubicBezTo>
                    <a:pt x="2488" y="6410"/>
                    <a:pt x="2693" y="5962"/>
                    <a:pt x="2911" y="5513"/>
                  </a:cubicBezTo>
                  <a:lnTo>
                    <a:pt x="3539" y="4167"/>
                  </a:lnTo>
                  <a:cubicBezTo>
                    <a:pt x="3731" y="3718"/>
                    <a:pt x="3937" y="3269"/>
                    <a:pt x="4116" y="2808"/>
                  </a:cubicBezTo>
                  <a:cubicBezTo>
                    <a:pt x="4501" y="1872"/>
                    <a:pt x="4834" y="949"/>
                    <a:pt x="5129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3922732" y="2279107"/>
              <a:ext cx="319353" cy="974432"/>
            </a:xfrm>
            <a:custGeom>
              <a:rect b="b" l="l" r="r" t="t"/>
              <a:pathLst>
                <a:path extrusionOk="0" h="15847" w="5194">
                  <a:moveTo>
                    <a:pt x="5193" y="1"/>
                  </a:moveTo>
                  <a:lnTo>
                    <a:pt x="3988" y="4014"/>
                  </a:lnTo>
                  <a:cubicBezTo>
                    <a:pt x="3886" y="4360"/>
                    <a:pt x="3783" y="4680"/>
                    <a:pt x="3693" y="5014"/>
                  </a:cubicBezTo>
                  <a:lnTo>
                    <a:pt x="3386" y="6001"/>
                  </a:lnTo>
                  <a:lnTo>
                    <a:pt x="3065" y="7001"/>
                  </a:lnTo>
                  <a:lnTo>
                    <a:pt x="2744" y="7988"/>
                  </a:lnTo>
                  <a:lnTo>
                    <a:pt x="2424" y="8988"/>
                  </a:lnTo>
                  <a:lnTo>
                    <a:pt x="2091" y="9962"/>
                  </a:lnTo>
                  <a:lnTo>
                    <a:pt x="1744" y="10937"/>
                  </a:lnTo>
                  <a:cubicBezTo>
                    <a:pt x="1629" y="11257"/>
                    <a:pt x="1527" y="11578"/>
                    <a:pt x="1411" y="11911"/>
                  </a:cubicBezTo>
                  <a:lnTo>
                    <a:pt x="1" y="15847"/>
                  </a:lnTo>
                  <a:cubicBezTo>
                    <a:pt x="655" y="14629"/>
                    <a:pt x="1257" y="13347"/>
                    <a:pt x="1783" y="12065"/>
                  </a:cubicBezTo>
                  <a:cubicBezTo>
                    <a:pt x="2052" y="11398"/>
                    <a:pt x="2296" y="10757"/>
                    <a:pt x="2552" y="10103"/>
                  </a:cubicBezTo>
                  <a:lnTo>
                    <a:pt x="2898" y="9116"/>
                  </a:lnTo>
                  <a:lnTo>
                    <a:pt x="3244" y="8116"/>
                  </a:lnTo>
                  <a:lnTo>
                    <a:pt x="3565" y="7129"/>
                  </a:lnTo>
                  <a:lnTo>
                    <a:pt x="3860" y="6116"/>
                  </a:lnTo>
                  <a:cubicBezTo>
                    <a:pt x="4039" y="5449"/>
                    <a:pt x="4232" y="4770"/>
                    <a:pt x="4398" y="4103"/>
                  </a:cubicBezTo>
                  <a:cubicBezTo>
                    <a:pt x="4732" y="2757"/>
                    <a:pt x="5001" y="1373"/>
                    <a:pt x="5193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168287" y="2003211"/>
              <a:ext cx="378379" cy="311447"/>
            </a:xfrm>
            <a:custGeom>
              <a:rect b="b" l="l" r="r" t="t"/>
              <a:pathLst>
                <a:path extrusionOk="0" h="5065" w="6154">
                  <a:moveTo>
                    <a:pt x="0" y="1"/>
                  </a:moveTo>
                  <a:lnTo>
                    <a:pt x="0" y="1"/>
                  </a:lnTo>
                  <a:cubicBezTo>
                    <a:pt x="334" y="577"/>
                    <a:pt x="757" y="1116"/>
                    <a:pt x="1205" y="1629"/>
                  </a:cubicBezTo>
                  <a:cubicBezTo>
                    <a:pt x="1654" y="2142"/>
                    <a:pt x="2154" y="2603"/>
                    <a:pt x="2667" y="3039"/>
                  </a:cubicBezTo>
                  <a:cubicBezTo>
                    <a:pt x="3192" y="3462"/>
                    <a:pt x="3731" y="3860"/>
                    <a:pt x="4333" y="4193"/>
                  </a:cubicBezTo>
                  <a:cubicBezTo>
                    <a:pt x="4910" y="4552"/>
                    <a:pt x="5513" y="4834"/>
                    <a:pt x="6154" y="5065"/>
                  </a:cubicBezTo>
                  <a:cubicBezTo>
                    <a:pt x="5577" y="4706"/>
                    <a:pt x="5013" y="4360"/>
                    <a:pt x="4475" y="3975"/>
                  </a:cubicBezTo>
                  <a:cubicBezTo>
                    <a:pt x="3923" y="3590"/>
                    <a:pt x="3398" y="3180"/>
                    <a:pt x="2885" y="2770"/>
                  </a:cubicBezTo>
                  <a:cubicBezTo>
                    <a:pt x="2372" y="2347"/>
                    <a:pt x="1872" y="1898"/>
                    <a:pt x="1398" y="1436"/>
                  </a:cubicBezTo>
                  <a:cubicBezTo>
                    <a:pt x="910" y="975"/>
                    <a:pt x="449" y="48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3557004" y="2141190"/>
              <a:ext cx="305089" cy="337457"/>
            </a:xfrm>
            <a:custGeom>
              <a:rect b="b" l="l" r="r" t="t"/>
              <a:pathLst>
                <a:path extrusionOk="0" h="5488" w="4962">
                  <a:moveTo>
                    <a:pt x="4962" y="0"/>
                  </a:moveTo>
                  <a:cubicBezTo>
                    <a:pt x="4539" y="449"/>
                    <a:pt x="4128" y="910"/>
                    <a:pt x="3718" y="1372"/>
                  </a:cubicBezTo>
                  <a:cubicBezTo>
                    <a:pt x="3308" y="1833"/>
                    <a:pt x="2910" y="2308"/>
                    <a:pt x="2487" y="2757"/>
                  </a:cubicBezTo>
                  <a:cubicBezTo>
                    <a:pt x="2090" y="3205"/>
                    <a:pt x="1667" y="3667"/>
                    <a:pt x="1257" y="4116"/>
                  </a:cubicBezTo>
                  <a:cubicBezTo>
                    <a:pt x="834" y="4577"/>
                    <a:pt x="423" y="5026"/>
                    <a:pt x="0" y="5487"/>
                  </a:cubicBezTo>
                  <a:cubicBezTo>
                    <a:pt x="513" y="5141"/>
                    <a:pt x="1000" y="4744"/>
                    <a:pt x="1436" y="4321"/>
                  </a:cubicBezTo>
                  <a:cubicBezTo>
                    <a:pt x="1898" y="3885"/>
                    <a:pt x="2334" y="3462"/>
                    <a:pt x="2744" y="2987"/>
                  </a:cubicBezTo>
                  <a:cubicBezTo>
                    <a:pt x="3167" y="2526"/>
                    <a:pt x="3564" y="2051"/>
                    <a:pt x="3936" y="1551"/>
                  </a:cubicBezTo>
                  <a:cubicBezTo>
                    <a:pt x="4295" y="1051"/>
                    <a:pt x="4654" y="539"/>
                    <a:pt x="4962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4193155" y="3296055"/>
              <a:ext cx="584968" cy="662247"/>
            </a:xfrm>
            <a:custGeom>
              <a:rect b="b" l="l" r="r" t="t"/>
              <a:pathLst>
                <a:path extrusionOk="0" h="10770" w="9514">
                  <a:moveTo>
                    <a:pt x="0" y="0"/>
                  </a:moveTo>
                  <a:lnTo>
                    <a:pt x="0" y="0"/>
                  </a:lnTo>
                  <a:cubicBezTo>
                    <a:pt x="552" y="1064"/>
                    <a:pt x="1180" y="2090"/>
                    <a:pt x="1885" y="3090"/>
                  </a:cubicBezTo>
                  <a:cubicBezTo>
                    <a:pt x="2577" y="4077"/>
                    <a:pt x="3321" y="5026"/>
                    <a:pt x="4129" y="5936"/>
                  </a:cubicBezTo>
                  <a:cubicBezTo>
                    <a:pt x="4923" y="6859"/>
                    <a:pt x="5782" y="7718"/>
                    <a:pt x="6680" y="8526"/>
                  </a:cubicBezTo>
                  <a:cubicBezTo>
                    <a:pt x="7577" y="9321"/>
                    <a:pt x="8513" y="10077"/>
                    <a:pt x="9513" y="10769"/>
                  </a:cubicBezTo>
                  <a:cubicBezTo>
                    <a:pt x="8616" y="9962"/>
                    <a:pt x="7731" y="9141"/>
                    <a:pt x="6872" y="8308"/>
                  </a:cubicBezTo>
                  <a:cubicBezTo>
                    <a:pt x="6000" y="7462"/>
                    <a:pt x="5167" y="6603"/>
                    <a:pt x="4385" y="5705"/>
                  </a:cubicBezTo>
                  <a:cubicBezTo>
                    <a:pt x="3590" y="4808"/>
                    <a:pt x="2834" y="3872"/>
                    <a:pt x="2090" y="2923"/>
                  </a:cubicBezTo>
                  <a:cubicBezTo>
                    <a:pt x="1372" y="1962"/>
                    <a:pt x="667" y="98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4089118" y="3657849"/>
              <a:ext cx="416253" cy="436825"/>
            </a:xfrm>
            <a:custGeom>
              <a:rect b="b" l="l" r="r" t="t"/>
              <a:pathLst>
                <a:path extrusionOk="0" h="7104" w="6770">
                  <a:moveTo>
                    <a:pt x="0" y="1"/>
                  </a:moveTo>
                  <a:lnTo>
                    <a:pt x="0" y="1"/>
                  </a:lnTo>
                  <a:cubicBezTo>
                    <a:pt x="385" y="744"/>
                    <a:pt x="833" y="1437"/>
                    <a:pt x="1333" y="2090"/>
                  </a:cubicBezTo>
                  <a:cubicBezTo>
                    <a:pt x="1833" y="2744"/>
                    <a:pt x="2372" y="3372"/>
                    <a:pt x="2936" y="3975"/>
                  </a:cubicBezTo>
                  <a:cubicBezTo>
                    <a:pt x="3513" y="4578"/>
                    <a:pt x="4103" y="5129"/>
                    <a:pt x="4744" y="5667"/>
                  </a:cubicBezTo>
                  <a:cubicBezTo>
                    <a:pt x="5385" y="6193"/>
                    <a:pt x="6064" y="6667"/>
                    <a:pt x="6769" y="7103"/>
                  </a:cubicBezTo>
                  <a:cubicBezTo>
                    <a:pt x="6154" y="6578"/>
                    <a:pt x="5538" y="6026"/>
                    <a:pt x="4936" y="5475"/>
                  </a:cubicBezTo>
                  <a:cubicBezTo>
                    <a:pt x="4333" y="4911"/>
                    <a:pt x="3756" y="4334"/>
                    <a:pt x="3192" y="3744"/>
                  </a:cubicBezTo>
                  <a:cubicBezTo>
                    <a:pt x="2628" y="3142"/>
                    <a:pt x="2090" y="2539"/>
                    <a:pt x="1564" y="1911"/>
                  </a:cubicBezTo>
                  <a:cubicBezTo>
                    <a:pt x="1026" y="1283"/>
                    <a:pt x="513" y="642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6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17"/>
          <p:cNvSpPr txBox="1"/>
          <p:nvPr/>
        </p:nvSpPr>
        <p:spPr>
          <a:xfrm flipH="1">
            <a:off x="749725" y="1223125"/>
            <a:ext cx="40752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" sz="12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rgbClr val="5A5A5A"/>
                </a:solidFill>
              </a:rPr>
              <a:t>La </a:t>
            </a:r>
            <a:r>
              <a:rPr lang="en" sz="1200">
                <a:solidFill>
                  <a:srgbClr val="5A5A5A"/>
                </a:solidFill>
              </a:rPr>
              <a:t>resurrección</a:t>
            </a:r>
            <a:r>
              <a:rPr lang="en" sz="1200">
                <a:solidFill>
                  <a:srgbClr val="5A5A5A"/>
                </a:solidFill>
              </a:rPr>
              <a:t> de </a:t>
            </a:r>
            <a:r>
              <a:rPr lang="en" sz="1200">
                <a:solidFill>
                  <a:srgbClr val="5A5A5A"/>
                </a:solidFill>
              </a:rPr>
              <a:t>jesús</a:t>
            </a:r>
            <a:r>
              <a:rPr lang="en" sz="1200">
                <a:solidFill>
                  <a:srgbClr val="5A5A5A"/>
                </a:solidFill>
              </a:rPr>
              <a:t> ocurre </a:t>
            </a:r>
            <a:r>
              <a:rPr lang="en" sz="1200">
                <a:solidFill>
                  <a:srgbClr val="5A5A5A"/>
                </a:solidFill>
              </a:rPr>
              <a:t>después</a:t>
            </a:r>
            <a:r>
              <a:rPr lang="en" sz="1200">
                <a:solidFill>
                  <a:srgbClr val="5A5A5A"/>
                </a:solidFill>
              </a:rPr>
              <a:t> de la muerte de </a:t>
            </a:r>
            <a:r>
              <a:rPr lang="en" sz="1200">
                <a:solidFill>
                  <a:srgbClr val="5A5A5A"/>
                </a:solidFill>
              </a:rPr>
              <a:t>Jesús</a:t>
            </a:r>
            <a:r>
              <a:rPr lang="en" sz="1200">
                <a:solidFill>
                  <a:srgbClr val="5A5A5A"/>
                </a:solidFill>
              </a:rPr>
              <a:t> regresando en cuerpo y alma </a:t>
            </a:r>
            <a:r>
              <a:rPr lang="en" sz="1200">
                <a:solidFill>
                  <a:srgbClr val="5A5A5A"/>
                </a:solidFill>
              </a:rPr>
              <a:t>demostrando</a:t>
            </a:r>
            <a:r>
              <a:rPr lang="en" sz="1200">
                <a:solidFill>
                  <a:srgbClr val="5A5A5A"/>
                </a:solidFill>
              </a:rPr>
              <a:t> que la muerte no es definitiva si no que hay algo </a:t>
            </a:r>
            <a:r>
              <a:rPr lang="en" sz="1200">
                <a:solidFill>
                  <a:srgbClr val="5A5A5A"/>
                </a:solidFill>
              </a:rPr>
              <a:t>más.</a:t>
            </a:r>
            <a:endParaRPr sz="1200">
              <a:solidFill>
                <a:srgbClr val="5A5A5A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A5A5A"/>
                </a:solidFill>
              </a:rPr>
              <a:t> </a:t>
            </a:r>
            <a:endParaRPr sz="1200">
              <a:solidFill>
                <a:srgbClr val="5A5A5A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rgbClr val="5A5A5A"/>
                </a:solidFill>
              </a:rPr>
              <a:t>La Resurrección demostró que Cristo era divino.</a:t>
            </a:r>
            <a:endParaRPr sz="1200">
              <a:solidFill>
                <a:srgbClr val="5A5A5A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A5A5A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rgbClr val="5A5A5A"/>
                </a:solidFill>
              </a:rPr>
              <a:t>Jesús demostró su deidad cumpliendo las profecías de su muerte y por su regreso de la tumba. </a:t>
            </a:r>
            <a:r>
              <a:rPr lang="en" sz="1200"/>
              <a:t> 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Citas biblicas </a:t>
            </a: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5090045" y="1322697"/>
            <a:ext cx="690" cy="20"/>
          </a:xfrm>
          <a:custGeom>
            <a:rect b="b" l="l" r="r" t="t"/>
            <a:pathLst>
              <a:path extrusionOk="0" h="1" w="34">
                <a:moveTo>
                  <a:pt x="0" y="0"/>
                </a:moveTo>
                <a:lnTo>
                  <a:pt x="0" y="0"/>
                </a:lnTo>
                <a:cubicBezTo>
                  <a:pt x="34" y="0"/>
                  <a:pt x="34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8"/>
          <p:cNvSpPr txBox="1"/>
          <p:nvPr/>
        </p:nvSpPr>
        <p:spPr>
          <a:xfrm flipH="1">
            <a:off x="462490" y="1160975"/>
            <a:ext cx="52584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"y quedó demostrado que era el Hijo de Dios cuando fue resucitado de los muertos mediante el poder del Espíritu Santo" (Romanos 1: 4)</a:t>
            </a:r>
            <a:endParaRPr sz="1200">
              <a:solidFill>
                <a:srgbClr val="5A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 flipH="1">
            <a:off x="515340" y="2016675"/>
            <a:ext cx="52584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Si Cristo no resucitó, tu fe no tiene valor, aún estás en tus pecados" (1 Corintios 15:17)</a:t>
            </a:r>
            <a:endParaRPr sz="1200">
              <a:solidFill>
                <a:srgbClr val="5A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586250" y="2872375"/>
            <a:ext cx="416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"Sabemos que Jesucristo resucitó, y que nunca más volverá a morir, pues la muerte ya no tiene poder sobre Él" (Romanos 6: 9)</a:t>
            </a:r>
            <a:endParaRPr/>
          </a:p>
        </p:txBody>
      </p:sp>
      <p:grpSp>
        <p:nvGrpSpPr>
          <p:cNvPr id="278" name="Google Shape;278;p18"/>
          <p:cNvGrpSpPr/>
          <p:nvPr/>
        </p:nvGrpSpPr>
        <p:grpSpPr>
          <a:xfrm>
            <a:off x="5996625" y="1101151"/>
            <a:ext cx="2238944" cy="3372872"/>
            <a:chOff x="3452344" y="871026"/>
            <a:chExt cx="2238944" cy="3372872"/>
          </a:xfrm>
        </p:grpSpPr>
        <p:sp>
          <p:nvSpPr>
            <p:cNvPr id="279" name="Google Shape;279;p18"/>
            <p:cNvSpPr/>
            <p:nvPr/>
          </p:nvSpPr>
          <p:spPr>
            <a:xfrm>
              <a:off x="3760019" y="3697657"/>
              <a:ext cx="438607" cy="546241"/>
            </a:xfrm>
            <a:custGeom>
              <a:rect b="b" l="l" r="r" t="t"/>
              <a:pathLst>
                <a:path extrusionOk="0" h="2573" w="2066">
                  <a:moveTo>
                    <a:pt x="0" y="0"/>
                  </a:moveTo>
                  <a:lnTo>
                    <a:pt x="0" y="2573"/>
                  </a:lnTo>
                  <a:lnTo>
                    <a:pt x="1035" y="1928"/>
                  </a:lnTo>
                  <a:lnTo>
                    <a:pt x="2065" y="257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3452610" y="871026"/>
              <a:ext cx="2238677" cy="2854340"/>
            </a:xfrm>
            <a:custGeom>
              <a:rect b="b" l="l" r="r" t="t"/>
              <a:pathLst>
                <a:path extrusionOk="0" h="13445" w="10545">
                  <a:moveTo>
                    <a:pt x="1" y="0"/>
                  </a:moveTo>
                  <a:lnTo>
                    <a:pt x="1" y="13444"/>
                  </a:lnTo>
                  <a:lnTo>
                    <a:pt x="10544" y="13444"/>
                  </a:lnTo>
                  <a:lnTo>
                    <a:pt x="10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3610773" y="1598178"/>
              <a:ext cx="212" cy="2118729"/>
            </a:xfrm>
            <a:custGeom>
              <a:rect b="b" l="l" r="r" t="t"/>
              <a:pathLst>
                <a:path extrusionOk="0" fill="none" h="9980" w="1">
                  <a:moveTo>
                    <a:pt x="0" y="1"/>
                  </a:moveTo>
                  <a:lnTo>
                    <a:pt x="0" y="9979"/>
                  </a:lnTo>
                </a:path>
              </a:pathLst>
            </a:custGeom>
            <a:noFill/>
            <a:ln cap="rnd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610773" y="1013479"/>
              <a:ext cx="212" cy="426293"/>
            </a:xfrm>
            <a:custGeom>
              <a:rect b="b" l="l" r="r" t="t"/>
              <a:pathLst>
                <a:path extrusionOk="0" fill="none" h="2008" w="1">
                  <a:moveTo>
                    <a:pt x="0" y="0"/>
                  </a:moveTo>
                  <a:lnTo>
                    <a:pt x="0" y="2008"/>
                  </a:lnTo>
                </a:path>
              </a:pathLst>
            </a:custGeom>
            <a:noFill/>
            <a:ln cap="rnd" cmpd="sng" w="3300">
              <a:solidFill>
                <a:srgbClr val="6958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4834252" y="1637000"/>
              <a:ext cx="314200" cy="88740"/>
            </a:xfrm>
            <a:custGeom>
              <a:rect b="b" l="l" r="r" t="t"/>
              <a:pathLst>
                <a:path extrusionOk="0" fill="none" h="418" w="1480">
                  <a:moveTo>
                    <a:pt x="1" y="418"/>
                  </a:moveTo>
                  <a:lnTo>
                    <a:pt x="1480" y="0"/>
                  </a:lnTo>
                </a:path>
              </a:pathLst>
            </a:custGeom>
            <a:noFill/>
            <a:ln cap="rnd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4571850" y="1136824"/>
              <a:ext cx="212" cy="168352"/>
            </a:xfrm>
            <a:custGeom>
              <a:rect b="b" l="l" r="r" t="t"/>
              <a:pathLst>
                <a:path extrusionOk="0" fill="none" h="793" w="1">
                  <a:moveTo>
                    <a:pt x="0" y="793"/>
                  </a:moveTo>
                  <a:lnTo>
                    <a:pt x="0" y="0"/>
                  </a:lnTo>
                </a:path>
              </a:pathLst>
            </a:custGeom>
            <a:noFill/>
            <a:ln cap="rnd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4571850" y="1432769"/>
              <a:ext cx="212" cy="181939"/>
            </a:xfrm>
            <a:custGeom>
              <a:rect b="b" l="l" r="r" t="t"/>
              <a:pathLst>
                <a:path extrusionOk="0" fill="none" h="857" w="1">
                  <a:moveTo>
                    <a:pt x="0" y="857"/>
                  </a:moveTo>
                  <a:lnTo>
                    <a:pt x="0" y="1"/>
                  </a:lnTo>
                </a:path>
              </a:pathLst>
            </a:custGeom>
            <a:noFill/>
            <a:ln cap="rnd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4893695" y="1356554"/>
              <a:ext cx="40549" cy="53074"/>
            </a:xfrm>
            <a:custGeom>
              <a:rect b="b" l="l" r="r" t="t"/>
              <a:pathLst>
                <a:path extrusionOk="0" fill="none" h="250" w="191">
                  <a:moveTo>
                    <a:pt x="1" y="249"/>
                  </a:moveTo>
                  <a:lnTo>
                    <a:pt x="191" y="1"/>
                  </a:lnTo>
                </a:path>
              </a:pathLst>
            </a:custGeom>
            <a:noFill/>
            <a:ln cap="rnd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4723219" y="1503464"/>
              <a:ext cx="96595" cy="122496"/>
            </a:xfrm>
            <a:custGeom>
              <a:rect b="b" l="l" r="r" t="t"/>
              <a:pathLst>
                <a:path extrusionOk="0" fill="none" h="577" w="455">
                  <a:moveTo>
                    <a:pt x="1" y="577"/>
                  </a:moveTo>
                  <a:lnTo>
                    <a:pt x="455" y="1"/>
                  </a:lnTo>
                </a:path>
              </a:pathLst>
            </a:custGeom>
            <a:noFill/>
            <a:ln cap="rnd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3994397" y="1637000"/>
              <a:ext cx="176207" cy="49465"/>
            </a:xfrm>
            <a:custGeom>
              <a:rect b="b" l="l" r="r" t="t"/>
              <a:pathLst>
                <a:path extrusionOk="0" fill="none" h="233" w="830">
                  <a:moveTo>
                    <a:pt x="829" y="233"/>
                  </a:moveTo>
                  <a:lnTo>
                    <a:pt x="0" y="0"/>
                  </a:lnTo>
                </a:path>
              </a:pathLst>
            </a:custGeom>
            <a:noFill/>
            <a:ln cap="rnd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4288219" y="1720009"/>
              <a:ext cx="39275" cy="11464"/>
            </a:xfrm>
            <a:custGeom>
              <a:rect b="b" l="l" r="r" t="t"/>
              <a:pathLst>
                <a:path extrusionOk="0" fill="none" h="54" w="185">
                  <a:moveTo>
                    <a:pt x="185" y="53"/>
                  </a:moveTo>
                  <a:lnTo>
                    <a:pt x="0" y="0"/>
                  </a:lnTo>
                </a:path>
              </a:pathLst>
            </a:custGeom>
            <a:noFill/>
            <a:ln cap="rnd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4209668" y="1356554"/>
              <a:ext cx="209962" cy="269406"/>
            </a:xfrm>
            <a:custGeom>
              <a:rect b="b" l="l" r="r" t="t"/>
              <a:pathLst>
                <a:path extrusionOk="0" fill="none" h="1269" w="989">
                  <a:moveTo>
                    <a:pt x="988" y="1269"/>
                  </a:moveTo>
                  <a:lnTo>
                    <a:pt x="0" y="1"/>
                  </a:lnTo>
                </a:path>
              </a:pathLst>
            </a:custGeom>
            <a:noFill/>
            <a:ln cap="rnd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4225378" y="1803018"/>
              <a:ext cx="694213" cy="1352547"/>
            </a:xfrm>
            <a:custGeom>
              <a:rect b="b" l="l" r="r" t="t"/>
              <a:pathLst>
                <a:path extrusionOk="0" h="6371" w="3270">
                  <a:moveTo>
                    <a:pt x="1273" y="0"/>
                  </a:moveTo>
                  <a:lnTo>
                    <a:pt x="1273" y="1780"/>
                  </a:lnTo>
                  <a:lnTo>
                    <a:pt x="0" y="1780"/>
                  </a:lnTo>
                  <a:lnTo>
                    <a:pt x="0" y="2509"/>
                  </a:lnTo>
                  <a:lnTo>
                    <a:pt x="1273" y="2509"/>
                  </a:lnTo>
                  <a:lnTo>
                    <a:pt x="1273" y="6371"/>
                  </a:lnTo>
                  <a:lnTo>
                    <a:pt x="1997" y="6371"/>
                  </a:lnTo>
                  <a:lnTo>
                    <a:pt x="1997" y="2509"/>
                  </a:lnTo>
                  <a:lnTo>
                    <a:pt x="3270" y="2509"/>
                  </a:lnTo>
                  <a:lnTo>
                    <a:pt x="3270" y="1780"/>
                  </a:lnTo>
                  <a:lnTo>
                    <a:pt x="1997" y="178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8"/>
            <p:cNvSpPr txBox="1"/>
            <p:nvPr/>
          </p:nvSpPr>
          <p:spPr>
            <a:xfrm flipH="1">
              <a:off x="3452344" y="3299075"/>
              <a:ext cx="2238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Genesis</a:t>
              </a:r>
              <a:endParaRPr sz="2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Bibliografias 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299" name="Google Shape;299;p19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300" name="Google Shape;300;p19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301" name="Google Shape;301;p19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302" name="Google Shape;302;p19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" name="Google Shape;303;p19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4" name="Google Shape;304;p19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5" name="Google Shape;305;p19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306" name="Google Shape;306;p19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307" name="Google Shape;307;p19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" name="Google Shape;308;p19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9" name="Google Shape;309;p19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310" name="Google Shape;310;p19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1" name="Google Shape;311;p19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2" name="Google Shape;312;p19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" name="Google Shape;313;p19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14" name="Google Shape;314;p19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315" name="Google Shape;315;p19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316" name="Google Shape;316;p19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" name="Google Shape;317;p19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18" name="Google Shape;318;p19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319" name="Google Shape;319;p19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19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19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19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23" name="Google Shape;323;p19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324" name="Google Shape;324;p19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325" name="Google Shape;325;p19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19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7" name="Google Shape;327;p19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328" name="Google Shape;328;p19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19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30" name="Google Shape;330;p19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331" name="Google Shape;331;p19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332" name="Google Shape;332;p19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19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4" name="Google Shape;334;p19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335" name="Google Shape;335;p19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" name="Google Shape;336;p19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" name="Google Shape;337;p19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" name="Google Shape;338;p19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Google Shape;339;p19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40" name="Google Shape;340;p19"/>
          <p:cNvSpPr txBox="1"/>
          <p:nvPr/>
        </p:nvSpPr>
        <p:spPr>
          <a:xfrm>
            <a:off x="221225" y="1095050"/>
            <a:ext cx="6653100" cy="3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Por qué es importante la resurrección</a:t>
            </a: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. (s/f). Cru.org. Recuperado el 18 de julio de 2023, de </a:t>
            </a:r>
            <a:r>
              <a:rPr lang="en" sz="110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https://www.cru.org/lac/es/conoce-a-dios/jesus-realmente-resucito.html</a:t>
            </a: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"y quedó demostrado que era el Hijo de Dios cuando fue resucitado de los muertos mediante el poder del Espíritu Santo" (Romanos 1: 4)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"Sabemos que Jesucristo resucitó, y que nunca más volverá a morir, pues la muerte ya no tiene poder sobre Él" (Romanos 6: 9)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ristian God Infographics by Slidesgo">
  <a:themeElements>
    <a:clrScheme name="Simple Light">
      <a:dk1>
        <a:srgbClr val="000000"/>
      </a:dk1>
      <a:lt1>
        <a:srgbClr val="FFFFFF"/>
      </a:lt1>
      <a:dk2>
        <a:srgbClr val="A3BBD1"/>
      </a:dk2>
      <a:lt2>
        <a:srgbClr val="6996BE"/>
      </a:lt2>
      <a:accent1>
        <a:srgbClr val="326492"/>
      </a:accent1>
      <a:accent2>
        <a:srgbClr val="062846"/>
      </a:accent2>
      <a:accent3>
        <a:srgbClr val="E0B84C"/>
      </a:accent3>
      <a:accent4>
        <a:srgbClr val="CC8F30"/>
      </a:accent4>
      <a:accent5>
        <a:srgbClr val="7A5516"/>
      </a:accent5>
      <a:accent6>
        <a:srgbClr val="C7C7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