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6"/>
  </p:notesMasterIdLst>
  <p:sldIdLst>
    <p:sldId id="256" r:id="rId2"/>
    <p:sldId id="257" r:id="rId3"/>
    <p:sldId id="258" r:id="rId4"/>
    <p:sldId id="259" r:id="rId5"/>
    <p:sldId id="27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Bahnschrift Light Condensed" panose="020B0502040204020203" pitchFamily="34" charset="0"/>
      <p:regular r:id="rId27"/>
    </p:embeddedFont>
    <p:embeddedFont>
      <p:font typeface="Fira Sans Extra Condensed Medium" panose="020B0604020202020204" charset="0"/>
      <p:regular r:id="rId28"/>
      <p:bold r:id="rId29"/>
      <p:italic r:id="rId30"/>
      <p:boldItalic r:id="rId31"/>
    </p:embeddedFont>
    <p:embeddedFont>
      <p:font typeface="Hind" panose="02000000000000000000" pitchFamily="2" charset="0"/>
      <p:regular r:id="rId32"/>
      <p:bold r:id="rId33"/>
    </p:embeddedFont>
    <p:embeddedFont>
      <p:font typeface="Nunito Light" pitchFamily="2" charset="0"/>
      <p:regular r:id="rId34"/>
      <p:italic r:id="rId35"/>
    </p:embeddedFont>
    <p:embeddedFont>
      <p:font typeface="Oswald" panose="00000500000000000000" pitchFamily="2" charset="0"/>
      <p:regular r:id="rId36"/>
      <p:bold r:id="rId37"/>
    </p:embeddedFont>
    <p:embeddedFont>
      <p:font typeface="Oxygen Light" panose="02000303000000000000" pitchFamily="2" charset="0"/>
      <p:regular r:id="rId38"/>
    </p:embeddedFont>
    <p:embeddedFont>
      <p:font typeface="Pathway Gothic One" panose="020B0604020202020204" charset="0"/>
      <p:regular r:id="rId39"/>
    </p:embeddedFont>
    <p:embeddedFont>
      <p:font typeface="Raleway SemiBold" pitchFamily="2" charset="0"/>
      <p:bold r:id="rId40"/>
      <p:boldItalic r:id="rId41"/>
    </p:embeddedFont>
    <p:embeddedFont>
      <p:font typeface="Roboto Condensed Light" panose="02000000000000000000" pitchFamily="2"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fe0c27f6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6fe0c27f6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6fe0c27f6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6fe0c27f6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e0c27f6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e0c27f6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700345baf0_2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700345baf0_2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6fe0c27f6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6fe0c27f6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6fe0c27f6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6fe0c27f6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6fe0c27f63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6fe0c27f6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6fe0c27f6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6fe0c27f6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6fe0c27f63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6fe0c27f63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6fe0c27f63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6fe0c27f63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fe0c27f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fe0c27f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6fe0c27f63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6fe0c27f63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6fe0c27f63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6fe0c27f63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6ffd585346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6ffd58534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6fe0c27f63_1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6fe0c27f63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6ffd585346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6ffd585346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fe0c27f6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fe0c27f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7001c665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7001c665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7001c665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7001c665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73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70a4e4d6f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70a4e4d6f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70a4e4d6f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70a4e4d6f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6fe0c27f6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6fe0c27f6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00f5ef934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700f5ef934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000950" y="-247650"/>
            <a:ext cx="2849429" cy="277368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17975" y="3172675"/>
            <a:ext cx="4528136" cy="2346245"/>
          </a:xfrm>
          <a:custGeom>
            <a:avLst/>
            <a:gdLst/>
            <a:ahLst/>
            <a:cxnLst/>
            <a:rect l="l" t="t" r="r" b="b"/>
            <a:pathLst>
              <a:path w="95864" h="47768" extrusionOk="0">
                <a:moveTo>
                  <a:pt x="30475" y="1"/>
                </a:moveTo>
                <a:cubicBezTo>
                  <a:pt x="29158" y="1"/>
                  <a:pt x="27873" y="287"/>
                  <a:pt x="26685" y="959"/>
                </a:cubicBezTo>
                <a:cubicBezTo>
                  <a:pt x="23527" y="2750"/>
                  <a:pt x="21874" y="6878"/>
                  <a:pt x="18349" y="7749"/>
                </a:cubicBezTo>
                <a:cubicBezTo>
                  <a:pt x="17897" y="7859"/>
                  <a:pt x="17448" y="7908"/>
                  <a:pt x="17000" y="7908"/>
                </a:cubicBezTo>
                <a:cubicBezTo>
                  <a:pt x="13711" y="7908"/>
                  <a:pt x="10517" y="5280"/>
                  <a:pt x="7115" y="5280"/>
                </a:cubicBezTo>
                <a:cubicBezTo>
                  <a:pt x="6993" y="5280"/>
                  <a:pt x="6871" y="5283"/>
                  <a:pt x="6749" y="5290"/>
                </a:cubicBezTo>
                <a:cubicBezTo>
                  <a:pt x="2923" y="5510"/>
                  <a:pt x="1" y="9995"/>
                  <a:pt x="1352" y="13585"/>
                </a:cubicBezTo>
                <a:cubicBezTo>
                  <a:pt x="2435" y="16459"/>
                  <a:pt x="5634" y="18519"/>
                  <a:pt x="5634" y="21596"/>
                </a:cubicBezTo>
                <a:cubicBezTo>
                  <a:pt x="5642" y="23965"/>
                  <a:pt x="3713" y="25821"/>
                  <a:pt x="2573" y="27905"/>
                </a:cubicBezTo>
                <a:cubicBezTo>
                  <a:pt x="595" y="31519"/>
                  <a:pt x="994" y="35923"/>
                  <a:pt x="1596" y="39993"/>
                </a:cubicBezTo>
                <a:cubicBezTo>
                  <a:pt x="1979" y="42590"/>
                  <a:pt x="2435" y="45211"/>
                  <a:pt x="3102" y="47768"/>
                </a:cubicBezTo>
                <a:lnTo>
                  <a:pt x="95864" y="47768"/>
                </a:lnTo>
                <a:lnTo>
                  <a:pt x="95864" y="41540"/>
                </a:lnTo>
                <a:cubicBezTo>
                  <a:pt x="90768" y="41328"/>
                  <a:pt x="85745" y="40270"/>
                  <a:pt x="80999" y="38390"/>
                </a:cubicBezTo>
                <a:cubicBezTo>
                  <a:pt x="77832" y="37144"/>
                  <a:pt x="74820" y="35524"/>
                  <a:pt x="72036" y="33570"/>
                </a:cubicBezTo>
                <a:cubicBezTo>
                  <a:pt x="68723" y="31250"/>
                  <a:pt x="65613" y="28304"/>
                  <a:pt x="64327" y="24469"/>
                </a:cubicBezTo>
                <a:cubicBezTo>
                  <a:pt x="63586" y="22239"/>
                  <a:pt x="63505" y="19837"/>
                  <a:pt x="63049" y="17534"/>
                </a:cubicBezTo>
                <a:cubicBezTo>
                  <a:pt x="62585" y="15222"/>
                  <a:pt x="61633" y="12845"/>
                  <a:pt x="59679" y="11534"/>
                </a:cubicBezTo>
                <a:cubicBezTo>
                  <a:pt x="57066" y="9784"/>
                  <a:pt x="53582" y="10468"/>
                  <a:pt x="50488" y="9881"/>
                </a:cubicBezTo>
                <a:cubicBezTo>
                  <a:pt x="46125" y="9059"/>
                  <a:pt x="42730" y="5779"/>
                  <a:pt x="39091" y="3223"/>
                </a:cubicBezTo>
                <a:cubicBezTo>
                  <a:pt x="36570" y="1457"/>
                  <a:pt x="33444" y="1"/>
                  <a:pt x="30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40050" y="-2"/>
            <a:ext cx="2437096" cy="3777791"/>
            <a:chOff x="-340050" y="-2"/>
            <a:chExt cx="2437096" cy="3777791"/>
          </a:xfrm>
        </p:grpSpPr>
        <p:sp>
          <p:nvSpPr>
            <p:cNvPr id="12" name="Google Shape;12;p2"/>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3212468">
            <a:off x="7269903" y="1631707"/>
            <a:ext cx="2726333" cy="4689975"/>
            <a:chOff x="7706147" y="1873398"/>
            <a:chExt cx="2107599" cy="3625597"/>
          </a:xfrm>
        </p:grpSpPr>
        <p:sp>
          <p:nvSpPr>
            <p:cNvPr id="21" name="Google Shape;21;p2"/>
            <p:cNvSpPr/>
            <p:nvPr/>
          </p:nvSpPr>
          <p:spPr>
            <a:xfrm rot="10800000">
              <a:off x="7706147" y="1873398"/>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9270270" y="43288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8091686" y="46952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791477" y="2052294"/>
              <a:ext cx="850946"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8745805" y="28579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txBox="1">
            <a:spLocks noGrp="1"/>
          </p:cNvSpPr>
          <p:nvPr>
            <p:ph type="ctrTitle"/>
          </p:nvPr>
        </p:nvSpPr>
        <p:spPr>
          <a:xfrm>
            <a:off x="2307950" y="643525"/>
            <a:ext cx="4528200" cy="24921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3171600" y="2834125"/>
            <a:ext cx="2800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800"/>
              <a:buNone/>
              <a:defRPr>
                <a:solidFill>
                  <a:schemeClr val="lt2"/>
                </a:solidFill>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28" name="Google Shape;28;p2"/>
          <p:cNvSpPr/>
          <p:nvPr/>
        </p:nvSpPr>
        <p:spPr>
          <a:xfrm>
            <a:off x="1676503" y="1276348"/>
            <a:ext cx="466639" cy="475690"/>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74403" y="-2"/>
            <a:ext cx="466639" cy="475690"/>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06129" y="2908331"/>
            <a:ext cx="339188" cy="345781"/>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11"/>
          <p:cNvSpPr txBox="1">
            <a:spLocks noGrp="1"/>
          </p:cNvSpPr>
          <p:nvPr>
            <p:ph type="title" hasCustomPrompt="1"/>
          </p:nvPr>
        </p:nvSpPr>
        <p:spPr>
          <a:xfrm>
            <a:off x="1959900" y="664650"/>
            <a:ext cx="5324100" cy="141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3" name="Google Shape;103;p11"/>
          <p:cNvSpPr txBox="1">
            <a:spLocks noGrp="1"/>
          </p:cNvSpPr>
          <p:nvPr>
            <p:ph type="subTitle" idx="1"/>
          </p:nvPr>
        </p:nvSpPr>
        <p:spPr>
          <a:xfrm flipH="1">
            <a:off x="3578600" y="1995525"/>
            <a:ext cx="20868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1"/>
          <p:cNvSpPr txBox="1">
            <a:spLocks noGrp="1"/>
          </p:cNvSpPr>
          <p:nvPr>
            <p:ph type="title" idx="2" hasCustomPrompt="1"/>
          </p:nvPr>
        </p:nvSpPr>
        <p:spPr>
          <a:xfrm>
            <a:off x="1959900" y="2278425"/>
            <a:ext cx="5324100" cy="14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1"/>
          <p:cNvSpPr txBox="1">
            <a:spLocks noGrp="1"/>
          </p:cNvSpPr>
          <p:nvPr>
            <p:ph type="subTitle" idx="3"/>
          </p:nvPr>
        </p:nvSpPr>
        <p:spPr>
          <a:xfrm flipH="1">
            <a:off x="3578600" y="3609300"/>
            <a:ext cx="20868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1"/>
          <p:cNvSpPr/>
          <p:nvPr/>
        </p:nvSpPr>
        <p:spPr>
          <a:xfrm rot="5400000" flipH="1">
            <a:off x="5766962" y="-544422"/>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1"/>
          <p:cNvGrpSpPr/>
          <p:nvPr/>
        </p:nvGrpSpPr>
        <p:grpSpPr>
          <a:xfrm rot="6859571" flipH="1">
            <a:off x="201992" y="2098623"/>
            <a:ext cx="4042591" cy="6266501"/>
            <a:chOff x="-340050" y="-2"/>
            <a:chExt cx="2437096" cy="3777791"/>
          </a:xfrm>
        </p:grpSpPr>
        <p:sp>
          <p:nvSpPr>
            <p:cNvPr id="108" name="Google Shape;108;p11"/>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1"/>
          <p:cNvGrpSpPr/>
          <p:nvPr/>
        </p:nvGrpSpPr>
        <p:grpSpPr>
          <a:xfrm rot="-5082426">
            <a:off x="7188157" y="-2495591"/>
            <a:ext cx="3626205" cy="4508527"/>
            <a:chOff x="374425" y="237975"/>
            <a:chExt cx="4197075" cy="5218300"/>
          </a:xfrm>
        </p:grpSpPr>
        <p:sp>
          <p:nvSpPr>
            <p:cNvPr id="117" name="Google Shape;117;p11"/>
            <p:cNvSpPr/>
            <p:nvPr/>
          </p:nvSpPr>
          <p:spPr>
            <a:xfrm>
              <a:off x="374425" y="237975"/>
              <a:ext cx="4197075" cy="5218300"/>
            </a:xfrm>
            <a:custGeom>
              <a:avLst/>
              <a:gdLst/>
              <a:ahLst/>
              <a:cxnLst/>
              <a:rect l="l" t="t" r="r" b="b"/>
              <a:pathLst>
                <a:path w="167883" h="208732" extrusionOk="0">
                  <a:moveTo>
                    <a:pt x="78853" y="1"/>
                  </a:moveTo>
                  <a:cubicBezTo>
                    <a:pt x="67656" y="1"/>
                    <a:pt x="56451" y="2617"/>
                    <a:pt x="46518" y="7813"/>
                  </a:cubicBezTo>
                  <a:lnTo>
                    <a:pt x="46606" y="7843"/>
                  </a:lnTo>
                  <a:cubicBezTo>
                    <a:pt x="33003" y="16655"/>
                    <a:pt x="31998" y="24522"/>
                    <a:pt x="21914" y="37179"/>
                  </a:cubicBezTo>
                  <a:cubicBezTo>
                    <a:pt x="13722" y="47440"/>
                    <a:pt x="6832" y="58944"/>
                    <a:pt x="3401" y="71601"/>
                  </a:cubicBezTo>
                  <a:cubicBezTo>
                    <a:pt x="1" y="84258"/>
                    <a:pt x="326" y="98216"/>
                    <a:pt x="5974" y="110045"/>
                  </a:cubicBezTo>
                  <a:cubicBezTo>
                    <a:pt x="8044" y="114422"/>
                    <a:pt x="10824" y="118443"/>
                    <a:pt x="12746" y="122879"/>
                  </a:cubicBezTo>
                  <a:cubicBezTo>
                    <a:pt x="20494" y="140682"/>
                    <a:pt x="13693" y="160998"/>
                    <a:pt x="12983" y="180398"/>
                  </a:cubicBezTo>
                  <a:cubicBezTo>
                    <a:pt x="12864" y="183739"/>
                    <a:pt x="12953" y="187170"/>
                    <a:pt x="14136" y="190304"/>
                  </a:cubicBezTo>
                  <a:cubicBezTo>
                    <a:pt x="15910" y="195006"/>
                    <a:pt x="20021" y="198466"/>
                    <a:pt x="24309" y="201098"/>
                  </a:cubicBezTo>
                  <a:cubicBezTo>
                    <a:pt x="30785" y="205061"/>
                    <a:pt x="38060" y="207545"/>
                    <a:pt x="45601" y="208432"/>
                  </a:cubicBezTo>
                  <a:cubicBezTo>
                    <a:pt x="47311" y="208624"/>
                    <a:pt x="49040" y="208731"/>
                    <a:pt x="50766" y="208731"/>
                  </a:cubicBezTo>
                  <a:cubicBezTo>
                    <a:pt x="54888" y="208731"/>
                    <a:pt x="58997" y="208121"/>
                    <a:pt x="62812" y="206599"/>
                  </a:cubicBezTo>
                  <a:cubicBezTo>
                    <a:pt x="82241" y="198762"/>
                    <a:pt x="86411" y="171555"/>
                    <a:pt x="104243" y="160584"/>
                  </a:cubicBezTo>
                  <a:cubicBezTo>
                    <a:pt x="112553" y="155498"/>
                    <a:pt x="122696" y="154640"/>
                    <a:pt x="131923" y="151624"/>
                  </a:cubicBezTo>
                  <a:cubicBezTo>
                    <a:pt x="145467" y="147217"/>
                    <a:pt x="157680" y="137399"/>
                    <a:pt x="162796" y="124092"/>
                  </a:cubicBezTo>
                  <a:cubicBezTo>
                    <a:pt x="167882" y="110784"/>
                    <a:pt x="164748" y="94135"/>
                    <a:pt x="153658" y="85175"/>
                  </a:cubicBezTo>
                  <a:cubicBezTo>
                    <a:pt x="147271" y="79999"/>
                    <a:pt x="138813" y="77515"/>
                    <a:pt x="133401" y="71364"/>
                  </a:cubicBezTo>
                  <a:cubicBezTo>
                    <a:pt x="120389" y="56489"/>
                    <a:pt x="132248" y="30347"/>
                    <a:pt x="119887" y="14940"/>
                  </a:cubicBezTo>
                  <a:cubicBezTo>
                    <a:pt x="116604" y="10829"/>
                    <a:pt x="111932" y="8050"/>
                    <a:pt x="107111" y="5920"/>
                  </a:cubicBezTo>
                  <a:cubicBezTo>
                    <a:pt x="98255" y="1966"/>
                    <a:pt x="88558" y="1"/>
                    <a:pt x="78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562200" y="370825"/>
              <a:ext cx="3586425" cy="4947375"/>
            </a:xfrm>
            <a:custGeom>
              <a:avLst/>
              <a:gdLst/>
              <a:ahLst/>
              <a:cxnLst/>
              <a:rect l="l" t="t" r="r" b="b"/>
              <a:pathLst>
                <a:path w="143457" h="197895" extrusionOk="0">
                  <a:moveTo>
                    <a:pt x="64073" y="0"/>
                  </a:moveTo>
                  <a:cubicBezTo>
                    <a:pt x="51238" y="0"/>
                    <a:pt x="38437" y="6359"/>
                    <a:pt x="29958" y="16191"/>
                  </a:cubicBezTo>
                  <a:cubicBezTo>
                    <a:pt x="19607" y="28227"/>
                    <a:pt x="15349" y="44728"/>
                    <a:pt x="16177" y="60609"/>
                  </a:cubicBezTo>
                  <a:cubicBezTo>
                    <a:pt x="17094" y="77761"/>
                    <a:pt x="23511" y="94972"/>
                    <a:pt x="19726" y="111740"/>
                  </a:cubicBezTo>
                  <a:cubicBezTo>
                    <a:pt x="16443" y="126141"/>
                    <a:pt x="799" y="139478"/>
                    <a:pt x="385" y="153703"/>
                  </a:cubicBezTo>
                  <a:cubicBezTo>
                    <a:pt x="1" y="166922"/>
                    <a:pt x="14698" y="174758"/>
                    <a:pt x="24516" y="180318"/>
                  </a:cubicBezTo>
                  <a:cubicBezTo>
                    <a:pt x="37232" y="187534"/>
                    <a:pt x="51486" y="191615"/>
                    <a:pt x="65681" y="194661"/>
                  </a:cubicBezTo>
                  <a:lnTo>
                    <a:pt x="57745" y="191661"/>
                  </a:lnTo>
                  <a:lnTo>
                    <a:pt x="57745" y="191661"/>
                  </a:lnTo>
                  <a:cubicBezTo>
                    <a:pt x="68215" y="195529"/>
                    <a:pt x="82806" y="197894"/>
                    <a:pt x="97007" y="197894"/>
                  </a:cubicBezTo>
                  <a:cubicBezTo>
                    <a:pt x="109580" y="197894"/>
                    <a:pt x="121847" y="196040"/>
                    <a:pt x="130681" y="191733"/>
                  </a:cubicBezTo>
                  <a:cubicBezTo>
                    <a:pt x="136654" y="188835"/>
                    <a:pt x="141652" y="182950"/>
                    <a:pt x="141504" y="176296"/>
                  </a:cubicBezTo>
                  <a:cubicBezTo>
                    <a:pt x="141416" y="172540"/>
                    <a:pt x="139700" y="168992"/>
                    <a:pt x="138695" y="165354"/>
                  </a:cubicBezTo>
                  <a:cubicBezTo>
                    <a:pt x="135531" y="154087"/>
                    <a:pt x="139020" y="142199"/>
                    <a:pt x="141149" y="130666"/>
                  </a:cubicBezTo>
                  <a:cubicBezTo>
                    <a:pt x="143249" y="119133"/>
                    <a:pt x="143456" y="105855"/>
                    <a:pt x="135412" y="97338"/>
                  </a:cubicBezTo>
                  <a:cubicBezTo>
                    <a:pt x="129853" y="91423"/>
                    <a:pt x="121573" y="89176"/>
                    <a:pt x="113884" y="86514"/>
                  </a:cubicBezTo>
                  <a:cubicBezTo>
                    <a:pt x="106225" y="83853"/>
                    <a:pt x="98122" y="79949"/>
                    <a:pt x="94751" y="72556"/>
                  </a:cubicBezTo>
                  <a:cubicBezTo>
                    <a:pt x="89546" y="61023"/>
                    <a:pt x="98358" y="48218"/>
                    <a:pt x="99393" y="35591"/>
                  </a:cubicBezTo>
                  <a:cubicBezTo>
                    <a:pt x="100665" y="19769"/>
                    <a:pt x="88126" y="4628"/>
                    <a:pt x="72660" y="991"/>
                  </a:cubicBezTo>
                  <a:cubicBezTo>
                    <a:pt x="69828" y="319"/>
                    <a:pt x="66950" y="0"/>
                    <a:pt x="64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1524050" y="838275"/>
              <a:ext cx="1187350" cy="527800"/>
            </a:xfrm>
            <a:custGeom>
              <a:avLst/>
              <a:gdLst/>
              <a:ahLst/>
              <a:cxnLst/>
              <a:rect l="l" t="t" r="r" b="b"/>
              <a:pathLst>
                <a:path w="47494" h="21112" extrusionOk="0">
                  <a:moveTo>
                    <a:pt x="13488" y="1"/>
                  </a:moveTo>
                  <a:cubicBezTo>
                    <a:pt x="9425" y="1"/>
                    <a:pt x="5544" y="780"/>
                    <a:pt x="2130" y="3969"/>
                  </a:cubicBezTo>
                  <a:cubicBezTo>
                    <a:pt x="1242" y="4798"/>
                    <a:pt x="414" y="5833"/>
                    <a:pt x="296" y="7045"/>
                  </a:cubicBezTo>
                  <a:cubicBezTo>
                    <a:pt x="0" y="9884"/>
                    <a:pt x="3460" y="11481"/>
                    <a:pt x="6299" y="11777"/>
                  </a:cubicBezTo>
                  <a:cubicBezTo>
                    <a:pt x="7760" y="11919"/>
                    <a:pt x="9261" y="11945"/>
                    <a:pt x="10769" y="11945"/>
                  </a:cubicBezTo>
                  <a:cubicBezTo>
                    <a:pt x="11616" y="11945"/>
                    <a:pt x="12465" y="11937"/>
                    <a:pt x="13311" y="11937"/>
                  </a:cubicBezTo>
                  <a:cubicBezTo>
                    <a:pt x="17521" y="11937"/>
                    <a:pt x="21651" y="12137"/>
                    <a:pt x="24989" y="14527"/>
                  </a:cubicBezTo>
                  <a:cubicBezTo>
                    <a:pt x="26409" y="15562"/>
                    <a:pt x="27591" y="16922"/>
                    <a:pt x="28922" y="18046"/>
                  </a:cubicBezTo>
                  <a:cubicBezTo>
                    <a:pt x="31164" y="19927"/>
                    <a:pt x="34057" y="21112"/>
                    <a:pt x="36955" y="21112"/>
                  </a:cubicBezTo>
                  <a:cubicBezTo>
                    <a:pt x="37383" y="21112"/>
                    <a:pt x="37811" y="21086"/>
                    <a:pt x="38237" y="21033"/>
                  </a:cubicBezTo>
                  <a:cubicBezTo>
                    <a:pt x="41579" y="20619"/>
                    <a:pt x="44714" y="18401"/>
                    <a:pt x="45867" y="15266"/>
                  </a:cubicBezTo>
                  <a:cubicBezTo>
                    <a:pt x="47494" y="10830"/>
                    <a:pt x="44862" y="5714"/>
                    <a:pt x="40869" y="3230"/>
                  </a:cubicBezTo>
                  <a:cubicBezTo>
                    <a:pt x="37623" y="1186"/>
                    <a:pt x="33751" y="570"/>
                    <a:pt x="29889" y="570"/>
                  </a:cubicBezTo>
                  <a:cubicBezTo>
                    <a:pt x="29002" y="570"/>
                    <a:pt x="28115" y="602"/>
                    <a:pt x="27237" y="657"/>
                  </a:cubicBezTo>
                  <a:cubicBezTo>
                    <a:pt x="26626" y="697"/>
                    <a:pt x="26013" y="714"/>
                    <a:pt x="25398" y="714"/>
                  </a:cubicBezTo>
                  <a:cubicBezTo>
                    <a:pt x="21428" y="714"/>
                    <a:pt x="17375" y="1"/>
                    <a:pt x="134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3029275" y="1578900"/>
              <a:ext cx="971475" cy="730575"/>
            </a:xfrm>
            <a:custGeom>
              <a:avLst/>
              <a:gdLst/>
              <a:ahLst/>
              <a:cxnLst/>
              <a:rect l="l" t="t" r="r" b="b"/>
              <a:pathLst>
                <a:path w="38859" h="29223" extrusionOk="0">
                  <a:moveTo>
                    <a:pt x="15210" y="1"/>
                  </a:moveTo>
                  <a:cubicBezTo>
                    <a:pt x="9319" y="1"/>
                    <a:pt x="3114" y="6346"/>
                    <a:pt x="1124" y="11162"/>
                  </a:cubicBezTo>
                  <a:cubicBezTo>
                    <a:pt x="444" y="12789"/>
                    <a:pt x="1" y="14711"/>
                    <a:pt x="799" y="16278"/>
                  </a:cubicBezTo>
                  <a:cubicBezTo>
                    <a:pt x="1391" y="17284"/>
                    <a:pt x="2278" y="18082"/>
                    <a:pt x="3342" y="18526"/>
                  </a:cubicBezTo>
                  <a:cubicBezTo>
                    <a:pt x="7926" y="20684"/>
                    <a:pt x="13752" y="18614"/>
                    <a:pt x="18158" y="21098"/>
                  </a:cubicBezTo>
                  <a:cubicBezTo>
                    <a:pt x="19785" y="21986"/>
                    <a:pt x="21056" y="23435"/>
                    <a:pt x="22476" y="24647"/>
                  </a:cubicBezTo>
                  <a:cubicBezTo>
                    <a:pt x="25935" y="27608"/>
                    <a:pt x="30323" y="29223"/>
                    <a:pt x="34857" y="29223"/>
                  </a:cubicBezTo>
                  <a:cubicBezTo>
                    <a:pt x="35440" y="29223"/>
                    <a:pt x="36025" y="29196"/>
                    <a:pt x="36611" y="29142"/>
                  </a:cubicBezTo>
                  <a:cubicBezTo>
                    <a:pt x="37114" y="29142"/>
                    <a:pt x="37617" y="28965"/>
                    <a:pt x="38060" y="28699"/>
                  </a:cubicBezTo>
                  <a:cubicBezTo>
                    <a:pt x="38593" y="28255"/>
                    <a:pt x="38740" y="27516"/>
                    <a:pt x="38800" y="26835"/>
                  </a:cubicBezTo>
                  <a:cubicBezTo>
                    <a:pt x="38829" y="26569"/>
                    <a:pt x="38859" y="26303"/>
                    <a:pt x="38859" y="26037"/>
                  </a:cubicBezTo>
                  <a:cubicBezTo>
                    <a:pt x="34600" y="23671"/>
                    <a:pt x="30401" y="21335"/>
                    <a:pt x="27207" y="17727"/>
                  </a:cubicBezTo>
                  <a:cubicBezTo>
                    <a:pt x="23363" y="13321"/>
                    <a:pt x="21677" y="7909"/>
                    <a:pt x="20908" y="2083"/>
                  </a:cubicBezTo>
                  <a:cubicBezTo>
                    <a:pt x="19844" y="1344"/>
                    <a:pt x="18690" y="753"/>
                    <a:pt x="17478" y="339"/>
                  </a:cubicBezTo>
                  <a:cubicBezTo>
                    <a:pt x="16734" y="108"/>
                    <a:pt x="15975" y="1"/>
                    <a:pt x="15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a:off x="375175" y="1847600"/>
              <a:ext cx="487950" cy="1146975"/>
            </a:xfrm>
            <a:custGeom>
              <a:avLst/>
              <a:gdLst/>
              <a:ahLst/>
              <a:cxnLst/>
              <a:rect l="l" t="t" r="r" b="b"/>
              <a:pathLst>
                <a:path w="19518" h="45879" extrusionOk="0">
                  <a:moveTo>
                    <a:pt x="5737" y="0"/>
                  </a:moveTo>
                  <a:cubicBezTo>
                    <a:pt x="4850" y="2366"/>
                    <a:pt x="4052" y="4791"/>
                    <a:pt x="3401" y="7245"/>
                  </a:cubicBezTo>
                  <a:cubicBezTo>
                    <a:pt x="0" y="19873"/>
                    <a:pt x="296" y="33772"/>
                    <a:pt x="5915" y="45601"/>
                  </a:cubicBezTo>
                  <a:cubicBezTo>
                    <a:pt x="6860" y="45777"/>
                    <a:pt x="7809" y="45879"/>
                    <a:pt x="8745" y="45879"/>
                  </a:cubicBezTo>
                  <a:cubicBezTo>
                    <a:pt x="10329" y="45879"/>
                    <a:pt x="11877" y="45586"/>
                    <a:pt x="13308" y="44861"/>
                  </a:cubicBezTo>
                  <a:cubicBezTo>
                    <a:pt x="18453" y="42259"/>
                    <a:pt x="19518" y="34807"/>
                    <a:pt x="16827" y="29691"/>
                  </a:cubicBezTo>
                  <a:cubicBezTo>
                    <a:pt x="15585" y="27325"/>
                    <a:pt x="13692" y="25196"/>
                    <a:pt x="13308" y="22564"/>
                  </a:cubicBezTo>
                  <a:cubicBezTo>
                    <a:pt x="12627" y="17625"/>
                    <a:pt x="17566" y="12953"/>
                    <a:pt x="16235" y="8162"/>
                  </a:cubicBezTo>
                  <a:cubicBezTo>
                    <a:pt x="15821" y="6654"/>
                    <a:pt x="14757" y="5087"/>
                    <a:pt x="13367" y="3726"/>
                  </a:cubicBezTo>
                  <a:cubicBezTo>
                    <a:pt x="11267" y="1686"/>
                    <a:pt x="8399" y="178"/>
                    <a:pt x="5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1"/>
          <p:cNvSpPr/>
          <p:nvPr/>
        </p:nvSpPr>
        <p:spPr>
          <a:xfrm>
            <a:off x="7794735" y="2094848"/>
            <a:ext cx="629274" cy="644951"/>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657195" y="1545690"/>
            <a:ext cx="367483" cy="376620"/>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24"/>
        <p:cNvGrpSpPr/>
        <p:nvPr/>
      </p:nvGrpSpPr>
      <p:grpSpPr>
        <a:xfrm>
          <a:off x="0" y="0"/>
          <a:ext cx="0" cy="0"/>
          <a:chOff x="0" y="0"/>
          <a:chExt cx="0" cy="0"/>
        </a:xfrm>
      </p:grpSpPr>
      <p:sp>
        <p:nvSpPr>
          <p:cNvPr id="125" name="Google Shape;125;p12"/>
          <p:cNvSpPr/>
          <p:nvPr/>
        </p:nvSpPr>
        <p:spPr>
          <a:xfrm rot="5400000">
            <a:off x="5468968" y="1499747"/>
            <a:ext cx="4256056" cy="41429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2"/>
          <p:cNvSpPr/>
          <p:nvPr/>
        </p:nvSpPr>
        <p:spPr>
          <a:xfrm>
            <a:off x="7974354" y="2157706"/>
            <a:ext cx="339188" cy="345781"/>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2"/>
          <p:cNvSpPr/>
          <p:nvPr/>
        </p:nvSpPr>
        <p:spPr>
          <a:xfrm>
            <a:off x="8040018" y="3210327"/>
            <a:ext cx="953208" cy="971699"/>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p:nvPr/>
        </p:nvSpPr>
        <p:spPr>
          <a:xfrm>
            <a:off x="-419885" y="820373"/>
            <a:ext cx="916686" cy="934431"/>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2"/>
          <p:cNvSpPr/>
          <p:nvPr/>
        </p:nvSpPr>
        <p:spPr>
          <a:xfrm>
            <a:off x="536849" y="346049"/>
            <a:ext cx="419412" cy="427572"/>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2"/>
          <p:cNvSpPr txBox="1">
            <a:spLocks noGrp="1"/>
          </p:cNvSpPr>
          <p:nvPr>
            <p:ph type="subTitle" idx="1"/>
          </p:nvPr>
        </p:nvSpPr>
        <p:spPr>
          <a:xfrm flipH="1">
            <a:off x="1207125" y="1573636"/>
            <a:ext cx="24651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2"/>
          <p:cNvSpPr txBox="1">
            <a:spLocks noGrp="1"/>
          </p:cNvSpPr>
          <p:nvPr>
            <p:ph type="title" hasCustomPrompt="1"/>
          </p:nvPr>
        </p:nvSpPr>
        <p:spPr>
          <a:xfrm>
            <a:off x="4221900" y="1382958"/>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5500"/>
              <a:buNone/>
              <a:defRPr sz="3600" b="1"/>
            </a:lvl1pPr>
            <a:lvl2pPr lvl="1"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32" name="Google Shape;132;p12"/>
          <p:cNvSpPr txBox="1">
            <a:spLocks noGrp="1"/>
          </p:cNvSpPr>
          <p:nvPr>
            <p:ph type="subTitle" idx="2"/>
          </p:nvPr>
        </p:nvSpPr>
        <p:spPr>
          <a:xfrm flipH="1">
            <a:off x="965925" y="1186011"/>
            <a:ext cx="2706300" cy="5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Oswald"/>
              <a:buNone/>
              <a:defRPr sz="2000">
                <a:latin typeface="Pathway Gothic One"/>
                <a:ea typeface="Pathway Gothic One"/>
                <a:cs typeface="Pathway Gothic One"/>
                <a:sym typeface="Pathway Gothic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33" name="Google Shape;133;p12"/>
          <p:cNvSpPr txBox="1">
            <a:spLocks noGrp="1"/>
          </p:cNvSpPr>
          <p:nvPr>
            <p:ph type="title" idx="3"/>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4" name="Google Shape;134;p12"/>
          <p:cNvSpPr txBox="1">
            <a:spLocks noGrp="1"/>
          </p:cNvSpPr>
          <p:nvPr>
            <p:ph type="subTitle" idx="4"/>
          </p:nvPr>
        </p:nvSpPr>
        <p:spPr>
          <a:xfrm flipH="1">
            <a:off x="5471775" y="2759330"/>
            <a:ext cx="24651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2"/>
          <p:cNvSpPr txBox="1">
            <a:spLocks noGrp="1"/>
          </p:cNvSpPr>
          <p:nvPr>
            <p:ph type="subTitle" idx="5"/>
          </p:nvPr>
        </p:nvSpPr>
        <p:spPr>
          <a:xfrm flipH="1">
            <a:off x="5471775" y="2371705"/>
            <a:ext cx="2706300" cy="5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swald"/>
              <a:buNone/>
              <a:defRPr sz="2000">
                <a:latin typeface="Pathway Gothic One"/>
                <a:ea typeface="Pathway Gothic One"/>
                <a:cs typeface="Pathway Gothic One"/>
                <a:sym typeface="Pathway Gothic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36" name="Google Shape;136;p12"/>
          <p:cNvSpPr txBox="1">
            <a:spLocks noGrp="1"/>
          </p:cNvSpPr>
          <p:nvPr>
            <p:ph type="subTitle" idx="6"/>
          </p:nvPr>
        </p:nvSpPr>
        <p:spPr>
          <a:xfrm flipH="1">
            <a:off x="1207125" y="3952110"/>
            <a:ext cx="24651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2"/>
          <p:cNvSpPr txBox="1">
            <a:spLocks noGrp="1"/>
          </p:cNvSpPr>
          <p:nvPr>
            <p:ph type="subTitle" idx="7"/>
          </p:nvPr>
        </p:nvSpPr>
        <p:spPr>
          <a:xfrm flipH="1">
            <a:off x="965925" y="3564485"/>
            <a:ext cx="2706300" cy="5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Oswald"/>
              <a:buNone/>
              <a:defRPr sz="2000">
                <a:latin typeface="Pathway Gothic One"/>
                <a:ea typeface="Pathway Gothic One"/>
                <a:cs typeface="Pathway Gothic One"/>
                <a:sym typeface="Pathway Gothic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38" name="Google Shape;138;p12"/>
          <p:cNvSpPr txBox="1">
            <a:spLocks noGrp="1"/>
          </p:cNvSpPr>
          <p:nvPr>
            <p:ph type="title" idx="8" hasCustomPrompt="1"/>
          </p:nvPr>
        </p:nvSpPr>
        <p:spPr>
          <a:xfrm>
            <a:off x="3736125" y="26143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5500"/>
              <a:buNone/>
              <a:defRPr sz="3600" b="1"/>
            </a:lvl1pPr>
            <a:lvl2pPr lvl="1"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2"/>
          <p:cNvSpPr txBox="1">
            <a:spLocks noGrp="1"/>
          </p:cNvSpPr>
          <p:nvPr>
            <p:ph type="title" idx="9" hasCustomPrompt="1"/>
          </p:nvPr>
        </p:nvSpPr>
        <p:spPr>
          <a:xfrm>
            <a:off x="4221900" y="38362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5500"/>
              <a:buNone/>
              <a:defRPr sz="3600" b="1"/>
            </a:lvl1pPr>
            <a:lvl2pPr lvl="1"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40"/>
        <p:cNvGrpSpPr/>
        <p:nvPr/>
      </p:nvGrpSpPr>
      <p:grpSpPr>
        <a:xfrm>
          <a:off x="0" y="0"/>
          <a:ext cx="0" cy="0"/>
          <a:chOff x="0" y="0"/>
          <a:chExt cx="0" cy="0"/>
        </a:xfrm>
      </p:grpSpPr>
      <p:sp>
        <p:nvSpPr>
          <p:cNvPr id="141" name="Google Shape;141;p13"/>
          <p:cNvSpPr/>
          <p:nvPr/>
        </p:nvSpPr>
        <p:spPr>
          <a:xfrm rot="5400000">
            <a:off x="5413687"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13"/>
          <p:cNvSpPr txBox="1">
            <a:spLocks noGrp="1"/>
          </p:cNvSpPr>
          <p:nvPr>
            <p:ph type="ctrTitle"/>
          </p:nvPr>
        </p:nvSpPr>
        <p:spPr>
          <a:xfrm flipH="1">
            <a:off x="3799328" y="17608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3" name="Google Shape;143;p13"/>
          <p:cNvSpPr txBox="1">
            <a:spLocks noGrp="1"/>
          </p:cNvSpPr>
          <p:nvPr>
            <p:ph type="subTitle" idx="1"/>
          </p:nvPr>
        </p:nvSpPr>
        <p:spPr>
          <a:xfrm flipH="1">
            <a:off x="3653978" y="2179118"/>
            <a:ext cx="18513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4" name="Google Shape;144;p13"/>
          <p:cNvSpPr txBox="1">
            <a:spLocks noGrp="1"/>
          </p:cNvSpPr>
          <p:nvPr>
            <p:ph type="ctrTitle" idx="2"/>
          </p:nvPr>
        </p:nvSpPr>
        <p:spPr>
          <a:xfrm flipH="1">
            <a:off x="6040355" y="17608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5" name="Google Shape;145;p13"/>
          <p:cNvSpPr txBox="1">
            <a:spLocks noGrp="1"/>
          </p:cNvSpPr>
          <p:nvPr>
            <p:ph type="subTitle" idx="3"/>
          </p:nvPr>
        </p:nvSpPr>
        <p:spPr>
          <a:xfrm flipH="1">
            <a:off x="5853605" y="217819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6" name="Google Shape;146;p13"/>
          <p:cNvSpPr txBox="1">
            <a:spLocks noGrp="1"/>
          </p:cNvSpPr>
          <p:nvPr>
            <p:ph type="ctrTitle" idx="4"/>
          </p:nvPr>
        </p:nvSpPr>
        <p:spPr>
          <a:xfrm flipH="1">
            <a:off x="1535728" y="17608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7" name="Google Shape;147;p13"/>
          <p:cNvSpPr txBox="1">
            <a:spLocks noGrp="1"/>
          </p:cNvSpPr>
          <p:nvPr>
            <p:ph type="subTitle" idx="5"/>
          </p:nvPr>
        </p:nvSpPr>
        <p:spPr>
          <a:xfrm flipH="1">
            <a:off x="1390378" y="2176068"/>
            <a:ext cx="18513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8" name="Google Shape;148;p13"/>
          <p:cNvSpPr txBox="1">
            <a:spLocks noGrp="1"/>
          </p:cNvSpPr>
          <p:nvPr>
            <p:ph type="title" idx="6"/>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9" name="Google Shape;149;p13"/>
          <p:cNvSpPr/>
          <p:nvPr/>
        </p:nvSpPr>
        <p:spPr>
          <a:xfrm rot="-5400000" flipH="1">
            <a:off x="-3020038"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CUSTOM_1_1">
    <p:spTree>
      <p:nvGrpSpPr>
        <p:cNvPr id="1" name="Shape 150"/>
        <p:cNvGrpSpPr/>
        <p:nvPr/>
      </p:nvGrpSpPr>
      <p:grpSpPr>
        <a:xfrm>
          <a:off x="0" y="0"/>
          <a:ext cx="0" cy="0"/>
          <a:chOff x="0" y="0"/>
          <a:chExt cx="0" cy="0"/>
        </a:xfrm>
      </p:grpSpPr>
      <p:sp>
        <p:nvSpPr>
          <p:cNvPr id="151" name="Google Shape;151;p14"/>
          <p:cNvSpPr txBox="1">
            <a:spLocks noGrp="1"/>
          </p:cNvSpPr>
          <p:nvPr>
            <p:ph type="ctrTitle"/>
          </p:nvPr>
        </p:nvSpPr>
        <p:spPr>
          <a:xfrm flipH="1">
            <a:off x="6992626" y="1101750"/>
            <a:ext cx="12999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2" name="Google Shape;152;p14"/>
          <p:cNvSpPr txBox="1">
            <a:spLocks noGrp="1"/>
          </p:cNvSpPr>
          <p:nvPr>
            <p:ph type="subTitle" idx="1"/>
          </p:nvPr>
        </p:nvSpPr>
        <p:spPr>
          <a:xfrm flipH="1">
            <a:off x="6358430" y="2097460"/>
            <a:ext cx="19341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3" name="Google Shape;153;p14"/>
          <p:cNvSpPr txBox="1">
            <a:spLocks noGrp="1"/>
          </p:cNvSpPr>
          <p:nvPr>
            <p:ph type="ctrTitle" idx="2"/>
          </p:nvPr>
        </p:nvSpPr>
        <p:spPr>
          <a:xfrm flipH="1">
            <a:off x="866500" y="2166800"/>
            <a:ext cx="1560600" cy="81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4" name="Google Shape;154;p14"/>
          <p:cNvSpPr txBox="1">
            <a:spLocks noGrp="1"/>
          </p:cNvSpPr>
          <p:nvPr>
            <p:ph type="subTitle" idx="3"/>
          </p:nvPr>
        </p:nvSpPr>
        <p:spPr>
          <a:xfrm flipH="1">
            <a:off x="866507" y="3414881"/>
            <a:ext cx="1851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5" name="Google Shape;155;p14"/>
          <p:cNvSpPr txBox="1">
            <a:spLocks noGrp="1"/>
          </p:cNvSpPr>
          <p:nvPr>
            <p:ph type="title" idx="4"/>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156"/>
        <p:cNvGrpSpPr/>
        <p:nvPr/>
      </p:nvGrpSpPr>
      <p:grpSpPr>
        <a:xfrm>
          <a:off x="0" y="0"/>
          <a:ext cx="0" cy="0"/>
          <a:chOff x="0" y="0"/>
          <a:chExt cx="0" cy="0"/>
        </a:xfrm>
      </p:grpSpPr>
      <p:sp>
        <p:nvSpPr>
          <p:cNvPr id="157" name="Google Shape;157;p15"/>
          <p:cNvSpPr/>
          <p:nvPr/>
        </p:nvSpPr>
        <p:spPr>
          <a:xfrm rot="5400000" flipH="1">
            <a:off x="6518816" y="-160911"/>
            <a:ext cx="3217346" cy="31318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rot="-5400000" flipH="1">
            <a:off x="-586834" y="2582289"/>
            <a:ext cx="3217346" cy="31318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7096125" y="-140350"/>
            <a:ext cx="741220" cy="755698"/>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09550" y="3875400"/>
            <a:ext cx="638169" cy="650635"/>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609600" y="3013675"/>
            <a:ext cx="371460" cy="378716"/>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8238275" y="1101762"/>
            <a:ext cx="371460" cy="378716"/>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txBox="1">
            <a:spLocks noGrp="1"/>
          </p:cNvSpPr>
          <p:nvPr>
            <p:ph type="ctrTitle"/>
          </p:nvPr>
        </p:nvSpPr>
        <p:spPr>
          <a:xfrm flipH="1">
            <a:off x="5195037" y="339239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4" name="Google Shape;164;p15"/>
          <p:cNvSpPr txBox="1">
            <a:spLocks noGrp="1"/>
          </p:cNvSpPr>
          <p:nvPr>
            <p:ph type="subTitle" idx="1"/>
          </p:nvPr>
        </p:nvSpPr>
        <p:spPr>
          <a:xfrm flipH="1">
            <a:off x="4895586" y="3811125"/>
            <a:ext cx="2159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5" name="Google Shape;165;p15"/>
          <p:cNvSpPr txBox="1">
            <a:spLocks noGrp="1"/>
          </p:cNvSpPr>
          <p:nvPr>
            <p:ph type="ctrTitle" idx="2"/>
          </p:nvPr>
        </p:nvSpPr>
        <p:spPr>
          <a:xfrm flipH="1">
            <a:off x="5195037" y="173434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6" name="Google Shape;166;p15"/>
          <p:cNvSpPr txBox="1">
            <a:spLocks noGrp="1"/>
          </p:cNvSpPr>
          <p:nvPr>
            <p:ph type="subTitle" idx="3"/>
          </p:nvPr>
        </p:nvSpPr>
        <p:spPr>
          <a:xfrm flipH="1">
            <a:off x="4895586" y="2153075"/>
            <a:ext cx="2159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7" name="Google Shape;167;p15"/>
          <p:cNvSpPr txBox="1">
            <a:spLocks noGrp="1"/>
          </p:cNvSpPr>
          <p:nvPr>
            <p:ph type="ctrTitle" idx="4"/>
          </p:nvPr>
        </p:nvSpPr>
        <p:spPr>
          <a:xfrm flipH="1">
            <a:off x="2395780" y="339239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8" name="Google Shape;168;p15"/>
          <p:cNvSpPr txBox="1">
            <a:spLocks noGrp="1"/>
          </p:cNvSpPr>
          <p:nvPr>
            <p:ph type="subTitle" idx="5"/>
          </p:nvPr>
        </p:nvSpPr>
        <p:spPr>
          <a:xfrm flipH="1">
            <a:off x="2096388" y="3811125"/>
            <a:ext cx="2159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9" name="Google Shape;169;p15"/>
          <p:cNvSpPr txBox="1">
            <a:spLocks noGrp="1"/>
          </p:cNvSpPr>
          <p:nvPr>
            <p:ph type="ctrTitle" idx="6"/>
          </p:nvPr>
        </p:nvSpPr>
        <p:spPr>
          <a:xfrm flipH="1">
            <a:off x="2268430" y="1734343"/>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0" name="Google Shape;170;p15"/>
          <p:cNvSpPr txBox="1">
            <a:spLocks noGrp="1"/>
          </p:cNvSpPr>
          <p:nvPr>
            <p:ph type="subTitle" idx="7"/>
          </p:nvPr>
        </p:nvSpPr>
        <p:spPr>
          <a:xfrm flipH="1">
            <a:off x="2096388" y="2153075"/>
            <a:ext cx="2159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1" name="Google Shape;171;p15"/>
          <p:cNvSpPr txBox="1">
            <a:spLocks noGrp="1"/>
          </p:cNvSpPr>
          <p:nvPr>
            <p:ph type="title" idx="8"/>
          </p:nvPr>
        </p:nvSpPr>
        <p:spPr>
          <a:xfrm>
            <a:off x="2886075" y="346050"/>
            <a:ext cx="33720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172"/>
        <p:cNvGrpSpPr/>
        <p:nvPr/>
      </p:nvGrpSpPr>
      <p:grpSpPr>
        <a:xfrm>
          <a:off x="0" y="0"/>
          <a:ext cx="0" cy="0"/>
          <a:chOff x="0" y="0"/>
          <a:chExt cx="0" cy="0"/>
        </a:xfrm>
      </p:grpSpPr>
      <p:sp>
        <p:nvSpPr>
          <p:cNvPr id="173" name="Google Shape;173;p16"/>
          <p:cNvSpPr/>
          <p:nvPr/>
        </p:nvSpPr>
        <p:spPr>
          <a:xfrm rot="-5400000" flipH="1">
            <a:off x="-211588" y="1271825"/>
            <a:ext cx="3923738" cy="3819438"/>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txBox="1">
            <a:spLocks noGrp="1"/>
          </p:cNvSpPr>
          <p:nvPr>
            <p:ph type="ctrTitle"/>
          </p:nvPr>
        </p:nvSpPr>
        <p:spPr>
          <a:xfrm flipH="1">
            <a:off x="1020837" y="1849951"/>
            <a:ext cx="1824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5" name="Google Shape;175;p16"/>
          <p:cNvSpPr txBox="1">
            <a:spLocks noGrp="1"/>
          </p:cNvSpPr>
          <p:nvPr>
            <p:ph type="subTitle" idx="1"/>
          </p:nvPr>
        </p:nvSpPr>
        <p:spPr>
          <a:xfrm flipH="1">
            <a:off x="1056387" y="2282033"/>
            <a:ext cx="17529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6" name="Google Shape;176;p16"/>
          <p:cNvSpPr txBox="1">
            <a:spLocks noGrp="1"/>
          </p:cNvSpPr>
          <p:nvPr>
            <p:ph type="ctrTitle" idx="2"/>
          </p:nvPr>
        </p:nvSpPr>
        <p:spPr>
          <a:xfrm flipH="1">
            <a:off x="6274369" y="1849951"/>
            <a:ext cx="1897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7" name="Google Shape;177;p16"/>
          <p:cNvSpPr txBox="1">
            <a:spLocks noGrp="1"/>
          </p:cNvSpPr>
          <p:nvPr>
            <p:ph type="subTitle" idx="3"/>
          </p:nvPr>
        </p:nvSpPr>
        <p:spPr>
          <a:xfrm flipH="1">
            <a:off x="6346819" y="2282033"/>
            <a:ext cx="17529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8" name="Google Shape;178;p16"/>
          <p:cNvSpPr txBox="1">
            <a:spLocks noGrp="1"/>
          </p:cNvSpPr>
          <p:nvPr>
            <p:ph type="ctrTitle" idx="4"/>
          </p:nvPr>
        </p:nvSpPr>
        <p:spPr>
          <a:xfrm flipH="1">
            <a:off x="3623100" y="1849951"/>
            <a:ext cx="1897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9" name="Google Shape;179;p16"/>
          <p:cNvSpPr txBox="1">
            <a:spLocks noGrp="1"/>
          </p:cNvSpPr>
          <p:nvPr>
            <p:ph type="subTitle" idx="5"/>
          </p:nvPr>
        </p:nvSpPr>
        <p:spPr>
          <a:xfrm flipH="1">
            <a:off x="3623100" y="2282033"/>
            <a:ext cx="18978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0" name="Google Shape;180;p16"/>
          <p:cNvSpPr txBox="1">
            <a:spLocks noGrp="1"/>
          </p:cNvSpPr>
          <p:nvPr>
            <p:ph type="ctrTitle" idx="6"/>
          </p:nvPr>
        </p:nvSpPr>
        <p:spPr>
          <a:xfrm flipH="1">
            <a:off x="1152537" y="35711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1" name="Google Shape;181;p16"/>
          <p:cNvSpPr txBox="1">
            <a:spLocks noGrp="1"/>
          </p:cNvSpPr>
          <p:nvPr>
            <p:ph type="subTitle" idx="7"/>
          </p:nvPr>
        </p:nvSpPr>
        <p:spPr>
          <a:xfrm flipH="1">
            <a:off x="1056387" y="3997634"/>
            <a:ext cx="1752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2" name="Google Shape;182;p16"/>
          <p:cNvSpPr txBox="1">
            <a:spLocks noGrp="1"/>
          </p:cNvSpPr>
          <p:nvPr>
            <p:ph type="ctrTitle" idx="8"/>
          </p:nvPr>
        </p:nvSpPr>
        <p:spPr>
          <a:xfrm flipH="1">
            <a:off x="6442969" y="35711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3" name="Google Shape;183;p16"/>
          <p:cNvSpPr txBox="1">
            <a:spLocks noGrp="1"/>
          </p:cNvSpPr>
          <p:nvPr>
            <p:ph type="subTitle" idx="9"/>
          </p:nvPr>
        </p:nvSpPr>
        <p:spPr>
          <a:xfrm flipH="1">
            <a:off x="6274369" y="3997634"/>
            <a:ext cx="18978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4" name="Google Shape;184;p16"/>
          <p:cNvSpPr txBox="1">
            <a:spLocks noGrp="1"/>
          </p:cNvSpPr>
          <p:nvPr>
            <p:ph type="ctrTitle" idx="13"/>
          </p:nvPr>
        </p:nvSpPr>
        <p:spPr>
          <a:xfrm flipH="1">
            <a:off x="3660000" y="3571175"/>
            <a:ext cx="1824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5" name="Google Shape;185;p16"/>
          <p:cNvSpPr txBox="1">
            <a:spLocks noGrp="1"/>
          </p:cNvSpPr>
          <p:nvPr>
            <p:ph type="subTitle" idx="14"/>
          </p:nvPr>
        </p:nvSpPr>
        <p:spPr>
          <a:xfrm flipH="1">
            <a:off x="3623100" y="3997634"/>
            <a:ext cx="18978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6" name="Google Shape;186;p16"/>
          <p:cNvSpPr txBox="1">
            <a:spLocks noGrp="1"/>
          </p:cNvSpPr>
          <p:nvPr>
            <p:ph type="title" idx="15"/>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ist">
  <p:cSld name="CUSTOM_5">
    <p:spTree>
      <p:nvGrpSpPr>
        <p:cNvPr id="1" name="Shape 187"/>
        <p:cNvGrpSpPr/>
        <p:nvPr/>
      </p:nvGrpSpPr>
      <p:grpSpPr>
        <a:xfrm>
          <a:off x="0" y="0"/>
          <a:ext cx="0" cy="0"/>
          <a:chOff x="0" y="0"/>
          <a:chExt cx="0" cy="0"/>
        </a:xfrm>
      </p:grpSpPr>
      <p:sp>
        <p:nvSpPr>
          <p:cNvPr id="188" name="Google Shape;188;p17"/>
          <p:cNvSpPr/>
          <p:nvPr/>
        </p:nvSpPr>
        <p:spPr>
          <a:xfrm rot="-1256097" flipH="1">
            <a:off x="246414" y="654727"/>
            <a:ext cx="3034839" cy="2199547"/>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rot="5400000">
            <a:off x="5272412" y="1830000"/>
            <a:ext cx="3923738" cy="3819438"/>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txBox="1">
            <a:spLocks noGrp="1"/>
          </p:cNvSpPr>
          <p:nvPr>
            <p:ph type="body" idx="1"/>
          </p:nvPr>
        </p:nvSpPr>
        <p:spPr>
          <a:xfrm>
            <a:off x="1630925" y="1451375"/>
            <a:ext cx="5882100" cy="2483400"/>
          </a:xfrm>
          <a:prstGeom prst="rect">
            <a:avLst/>
          </a:prstGeom>
        </p:spPr>
        <p:txBody>
          <a:bodyPr spcFirstLastPara="1" wrap="square" lIns="91425" tIns="91425" rIns="91425" bIns="91425" anchor="ctr" anchorCtr="0">
            <a:noAutofit/>
          </a:bodyPr>
          <a:lstStyle>
            <a:lvl1pPr marL="457200" lvl="0" indent="-330200" algn="ctr" rtl="0">
              <a:spcBef>
                <a:spcPts val="0"/>
              </a:spcBef>
              <a:spcAft>
                <a:spcPts val="0"/>
              </a:spcAft>
              <a:buClr>
                <a:schemeClr val="accent2"/>
              </a:buClr>
              <a:buSzPts val="1600"/>
              <a:buFont typeface="Raleway SemiBold"/>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191" name="Google Shape;191;p17"/>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 name="Google Shape;192;p17"/>
          <p:cNvSpPr/>
          <p:nvPr/>
        </p:nvSpPr>
        <p:spPr>
          <a:xfrm>
            <a:off x="8068951" y="1415225"/>
            <a:ext cx="310326" cy="3180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8511773" y="2032679"/>
            <a:ext cx="960476" cy="984378"/>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357125" y="929401"/>
            <a:ext cx="411953" cy="422198"/>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195"/>
        <p:cNvGrpSpPr/>
        <p:nvPr/>
      </p:nvGrpSpPr>
      <p:grpSpPr>
        <a:xfrm>
          <a:off x="0" y="0"/>
          <a:ext cx="0" cy="0"/>
          <a:chOff x="0" y="0"/>
          <a:chExt cx="0" cy="0"/>
        </a:xfrm>
      </p:grpSpPr>
      <p:sp>
        <p:nvSpPr>
          <p:cNvPr id="196" name="Google Shape;196;p18"/>
          <p:cNvSpPr/>
          <p:nvPr/>
        </p:nvSpPr>
        <p:spPr>
          <a:xfrm rot="-5400000">
            <a:off x="-283022" y="-743135"/>
            <a:ext cx="6088519" cy="592667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8"/>
          <p:cNvGrpSpPr/>
          <p:nvPr/>
        </p:nvGrpSpPr>
        <p:grpSpPr>
          <a:xfrm rot="4477095">
            <a:off x="-651132" y="-3055029"/>
            <a:ext cx="4042701" cy="6266671"/>
            <a:chOff x="-340050" y="-2"/>
            <a:chExt cx="2437096" cy="3777791"/>
          </a:xfrm>
        </p:grpSpPr>
        <p:sp>
          <p:nvSpPr>
            <p:cNvPr id="198" name="Google Shape;198;p18"/>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rgbClr val="8F8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8"/>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8"/>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rgbClr val="8F8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8"/>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8"/>
          <p:cNvSpPr txBox="1">
            <a:spLocks noGrp="1"/>
          </p:cNvSpPr>
          <p:nvPr>
            <p:ph type="ctrTitle"/>
          </p:nvPr>
        </p:nvSpPr>
        <p:spPr>
          <a:xfrm flipH="1">
            <a:off x="3545176" y="3172154"/>
            <a:ext cx="4043100" cy="467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30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207" name="Google Shape;207;p18"/>
          <p:cNvSpPr txBox="1">
            <a:spLocks noGrp="1"/>
          </p:cNvSpPr>
          <p:nvPr>
            <p:ph type="subTitle" idx="1"/>
          </p:nvPr>
        </p:nvSpPr>
        <p:spPr>
          <a:xfrm rot="-194" flipH="1">
            <a:off x="2266875" y="1736675"/>
            <a:ext cx="5321400" cy="1331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None/>
              <a:defRPr sz="2400">
                <a:solidFill>
                  <a:schemeClr val="lt2"/>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08" name="Google Shape;208;p18"/>
          <p:cNvSpPr/>
          <p:nvPr/>
        </p:nvSpPr>
        <p:spPr>
          <a:xfrm rot="-1256095" flipH="1">
            <a:off x="3977005" y="-884325"/>
            <a:ext cx="1786840" cy="12950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ITLE_ONLY_1_1_1">
    <p:spTree>
      <p:nvGrpSpPr>
        <p:cNvPr id="1" name="Shape 209"/>
        <p:cNvGrpSpPr/>
        <p:nvPr/>
      </p:nvGrpSpPr>
      <p:grpSpPr>
        <a:xfrm>
          <a:off x="0" y="0"/>
          <a:ext cx="0" cy="0"/>
          <a:chOff x="0" y="0"/>
          <a:chExt cx="0" cy="0"/>
        </a:xfrm>
      </p:grpSpPr>
      <p:sp>
        <p:nvSpPr>
          <p:cNvPr id="210" name="Google Shape;210;p19"/>
          <p:cNvSpPr/>
          <p:nvPr/>
        </p:nvSpPr>
        <p:spPr>
          <a:xfrm rot="954221">
            <a:off x="-1260687" y="2820017"/>
            <a:ext cx="5561610" cy="2771175"/>
          </a:xfrm>
          <a:custGeom>
            <a:avLst/>
            <a:gdLst/>
            <a:ahLst/>
            <a:cxnLst/>
            <a:rect l="l" t="t" r="r" b="b"/>
            <a:pathLst>
              <a:path w="95864" h="47768" extrusionOk="0">
                <a:moveTo>
                  <a:pt x="30475" y="1"/>
                </a:moveTo>
                <a:cubicBezTo>
                  <a:pt x="29158" y="1"/>
                  <a:pt x="27873" y="287"/>
                  <a:pt x="26685" y="959"/>
                </a:cubicBezTo>
                <a:cubicBezTo>
                  <a:pt x="23527" y="2750"/>
                  <a:pt x="21874" y="6878"/>
                  <a:pt x="18349" y="7749"/>
                </a:cubicBezTo>
                <a:cubicBezTo>
                  <a:pt x="17897" y="7859"/>
                  <a:pt x="17448" y="7908"/>
                  <a:pt x="17000" y="7908"/>
                </a:cubicBezTo>
                <a:cubicBezTo>
                  <a:pt x="13711" y="7908"/>
                  <a:pt x="10517" y="5280"/>
                  <a:pt x="7115" y="5280"/>
                </a:cubicBezTo>
                <a:cubicBezTo>
                  <a:pt x="6993" y="5280"/>
                  <a:pt x="6871" y="5283"/>
                  <a:pt x="6749" y="5290"/>
                </a:cubicBezTo>
                <a:cubicBezTo>
                  <a:pt x="2923" y="5510"/>
                  <a:pt x="1" y="9995"/>
                  <a:pt x="1352" y="13585"/>
                </a:cubicBezTo>
                <a:cubicBezTo>
                  <a:pt x="2435" y="16459"/>
                  <a:pt x="5634" y="18519"/>
                  <a:pt x="5634" y="21596"/>
                </a:cubicBezTo>
                <a:cubicBezTo>
                  <a:pt x="5642" y="23965"/>
                  <a:pt x="3713" y="25821"/>
                  <a:pt x="2573" y="27905"/>
                </a:cubicBezTo>
                <a:cubicBezTo>
                  <a:pt x="595" y="31519"/>
                  <a:pt x="994" y="35923"/>
                  <a:pt x="1596" y="39993"/>
                </a:cubicBezTo>
                <a:cubicBezTo>
                  <a:pt x="1979" y="42590"/>
                  <a:pt x="2435" y="45211"/>
                  <a:pt x="3102" y="47768"/>
                </a:cubicBezTo>
                <a:lnTo>
                  <a:pt x="95864" y="47768"/>
                </a:lnTo>
                <a:lnTo>
                  <a:pt x="95864" y="41540"/>
                </a:lnTo>
                <a:cubicBezTo>
                  <a:pt x="90768" y="41328"/>
                  <a:pt x="85745" y="40270"/>
                  <a:pt x="80999" y="38390"/>
                </a:cubicBezTo>
                <a:cubicBezTo>
                  <a:pt x="77832" y="37144"/>
                  <a:pt x="74820" y="35524"/>
                  <a:pt x="72036" y="33570"/>
                </a:cubicBezTo>
                <a:cubicBezTo>
                  <a:pt x="68723" y="31250"/>
                  <a:pt x="65613" y="28304"/>
                  <a:pt x="64327" y="24469"/>
                </a:cubicBezTo>
                <a:cubicBezTo>
                  <a:pt x="63586" y="22239"/>
                  <a:pt x="63505" y="19837"/>
                  <a:pt x="63049" y="17534"/>
                </a:cubicBezTo>
                <a:cubicBezTo>
                  <a:pt x="62585" y="15222"/>
                  <a:pt x="61633" y="12845"/>
                  <a:pt x="59679" y="11534"/>
                </a:cubicBezTo>
                <a:cubicBezTo>
                  <a:pt x="57066" y="9784"/>
                  <a:pt x="53582" y="10468"/>
                  <a:pt x="50488" y="9881"/>
                </a:cubicBezTo>
                <a:cubicBezTo>
                  <a:pt x="46125" y="9059"/>
                  <a:pt x="42730" y="5779"/>
                  <a:pt x="39091" y="3223"/>
                </a:cubicBezTo>
                <a:cubicBezTo>
                  <a:pt x="36570" y="1457"/>
                  <a:pt x="33444" y="1"/>
                  <a:pt x="30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a:spLocks noGrp="1"/>
          </p:cNvSpPr>
          <p:nvPr>
            <p:ph type="title"/>
          </p:nvPr>
        </p:nvSpPr>
        <p:spPr>
          <a:xfrm>
            <a:off x="3197100" y="880154"/>
            <a:ext cx="2749800" cy="112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2" name="Google Shape;212;p19"/>
          <p:cNvSpPr txBox="1">
            <a:spLocks noGrp="1"/>
          </p:cNvSpPr>
          <p:nvPr>
            <p:ph type="subTitle" idx="1"/>
          </p:nvPr>
        </p:nvSpPr>
        <p:spPr>
          <a:xfrm>
            <a:off x="3091800" y="2001550"/>
            <a:ext cx="29604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3" name="Google Shape;213;p19"/>
          <p:cNvSpPr txBox="1"/>
          <p:nvPr/>
        </p:nvSpPr>
        <p:spPr>
          <a:xfrm>
            <a:off x="2876550" y="3571800"/>
            <a:ext cx="33909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2"/>
                </a:solidFill>
                <a:latin typeface="Hind"/>
                <a:ea typeface="Hind"/>
                <a:cs typeface="Hind"/>
                <a:sym typeface="Hind"/>
              </a:rPr>
              <a:t>CREDITS: This presentation template was created by </a:t>
            </a:r>
            <a:r>
              <a:rPr lang="en" sz="1000" b="1">
                <a:solidFill>
                  <a:schemeClr val="lt2"/>
                </a:solidFill>
                <a:uFill>
                  <a:noFill/>
                </a:uFill>
                <a:latin typeface="Hind"/>
                <a:ea typeface="Hind"/>
                <a:cs typeface="Hind"/>
                <a:sym typeface="Hind"/>
                <a:hlinkClick r:id="rId2">
                  <a:extLst>
                    <a:ext uri="{A12FA001-AC4F-418D-AE19-62706E023703}">
                      <ahyp:hlinkClr xmlns:ahyp="http://schemas.microsoft.com/office/drawing/2018/hyperlinkcolor" val="tx"/>
                    </a:ext>
                  </a:extLst>
                </a:hlinkClick>
              </a:rPr>
              <a:t>Slidesgo</a:t>
            </a:r>
            <a:r>
              <a:rPr lang="en" sz="1000">
                <a:solidFill>
                  <a:schemeClr val="lt2"/>
                </a:solidFill>
                <a:latin typeface="Hind"/>
                <a:ea typeface="Hind"/>
                <a:cs typeface="Hind"/>
                <a:sym typeface="Hind"/>
              </a:rPr>
              <a:t>, including icons by </a:t>
            </a:r>
            <a:r>
              <a:rPr lang="en" sz="1000" b="1">
                <a:solidFill>
                  <a:schemeClr val="lt2"/>
                </a:solidFill>
                <a:uFill>
                  <a:noFill/>
                </a:uFill>
                <a:latin typeface="Hind"/>
                <a:ea typeface="Hind"/>
                <a:cs typeface="Hind"/>
                <a:sym typeface="Hind"/>
                <a:hlinkClick r:id="rId3">
                  <a:extLst>
                    <a:ext uri="{A12FA001-AC4F-418D-AE19-62706E023703}">
                      <ahyp:hlinkClr xmlns:ahyp="http://schemas.microsoft.com/office/drawing/2018/hyperlinkcolor" val="tx"/>
                    </a:ext>
                  </a:extLst>
                </a:hlinkClick>
              </a:rPr>
              <a:t>Flaticon</a:t>
            </a:r>
            <a:r>
              <a:rPr lang="en" sz="1000">
                <a:solidFill>
                  <a:schemeClr val="lt2"/>
                </a:solidFill>
                <a:latin typeface="Hind"/>
                <a:ea typeface="Hind"/>
                <a:cs typeface="Hind"/>
                <a:sym typeface="Hind"/>
              </a:rPr>
              <a:t>, and infographics &amp; images by </a:t>
            </a:r>
            <a:r>
              <a:rPr lang="en" sz="1000" b="1">
                <a:solidFill>
                  <a:schemeClr val="lt2"/>
                </a:solidFill>
                <a:uFill>
                  <a:noFill/>
                </a:uFill>
                <a:latin typeface="Hind"/>
                <a:ea typeface="Hind"/>
                <a:cs typeface="Hind"/>
                <a:sym typeface="Hind"/>
                <a:hlinkClick r:id="rId4">
                  <a:extLst>
                    <a:ext uri="{A12FA001-AC4F-418D-AE19-62706E023703}">
                      <ahyp:hlinkClr xmlns:ahyp="http://schemas.microsoft.com/office/drawing/2018/hyperlinkcolor" val="tx"/>
                    </a:ext>
                  </a:extLst>
                </a:hlinkClick>
              </a:rPr>
              <a:t>Freepik</a:t>
            </a:r>
            <a:endParaRPr sz="1000" b="1">
              <a:solidFill>
                <a:schemeClr val="lt2"/>
              </a:solidFill>
              <a:latin typeface="Hind"/>
              <a:ea typeface="Hind"/>
              <a:cs typeface="Hind"/>
              <a:sym typeface="Hind"/>
            </a:endParaRPr>
          </a:p>
        </p:txBody>
      </p:sp>
      <p:grpSp>
        <p:nvGrpSpPr>
          <p:cNvPr id="214" name="Google Shape;214;p19"/>
          <p:cNvGrpSpPr/>
          <p:nvPr/>
        </p:nvGrpSpPr>
        <p:grpSpPr>
          <a:xfrm>
            <a:off x="7066629" y="1334095"/>
            <a:ext cx="3626273" cy="4508611"/>
            <a:chOff x="6721529" y="1466845"/>
            <a:chExt cx="3626273" cy="4508611"/>
          </a:xfrm>
        </p:grpSpPr>
        <p:grpSp>
          <p:nvGrpSpPr>
            <p:cNvPr id="215" name="Google Shape;215;p19"/>
            <p:cNvGrpSpPr/>
            <p:nvPr/>
          </p:nvGrpSpPr>
          <p:grpSpPr>
            <a:xfrm>
              <a:off x="6721529" y="1466845"/>
              <a:ext cx="3626273" cy="4508611"/>
              <a:chOff x="374425" y="237975"/>
              <a:chExt cx="4197075" cy="5218300"/>
            </a:xfrm>
          </p:grpSpPr>
          <p:sp>
            <p:nvSpPr>
              <p:cNvPr id="216" name="Google Shape;216;p19"/>
              <p:cNvSpPr/>
              <p:nvPr/>
            </p:nvSpPr>
            <p:spPr>
              <a:xfrm>
                <a:off x="374425" y="237975"/>
                <a:ext cx="4197075" cy="5218300"/>
              </a:xfrm>
              <a:custGeom>
                <a:avLst/>
                <a:gdLst/>
                <a:ahLst/>
                <a:cxnLst/>
                <a:rect l="l" t="t" r="r" b="b"/>
                <a:pathLst>
                  <a:path w="167883" h="208732" extrusionOk="0">
                    <a:moveTo>
                      <a:pt x="78853" y="1"/>
                    </a:moveTo>
                    <a:cubicBezTo>
                      <a:pt x="67656" y="1"/>
                      <a:pt x="56451" y="2617"/>
                      <a:pt x="46518" y="7813"/>
                    </a:cubicBezTo>
                    <a:lnTo>
                      <a:pt x="46606" y="7843"/>
                    </a:lnTo>
                    <a:cubicBezTo>
                      <a:pt x="33003" y="16655"/>
                      <a:pt x="31998" y="24522"/>
                      <a:pt x="21914" y="37179"/>
                    </a:cubicBezTo>
                    <a:cubicBezTo>
                      <a:pt x="13722" y="47440"/>
                      <a:pt x="6832" y="58944"/>
                      <a:pt x="3401" y="71601"/>
                    </a:cubicBezTo>
                    <a:cubicBezTo>
                      <a:pt x="1" y="84258"/>
                      <a:pt x="326" y="98216"/>
                      <a:pt x="5974" y="110045"/>
                    </a:cubicBezTo>
                    <a:cubicBezTo>
                      <a:pt x="8044" y="114422"/>
                      <a:pt x="10824" y="118443"/>
                      <a:pt x="12746" y="122879"/>
                    </a:cubicBezTo>
                    <a:cubicBezTo>
                      <a:pt x="20494" y="140682"/>
                      <a:pt x="13693" y="160998"/>
                      <a:pt x="12983" y="180398"/>
                    </a:cubicBezTo>
                    <a:cubicBezTo>
                      <a:pt x="12864" y="183739"/>
                      <a:pt x="12953" y="187170"/>
                      <a:pt x="14136" y="190304"/>
                    </a:cubicBezTo>
                    <a:cubicBezTo>
                      <a:pt x="15910" y="195006"/>
                      <a:pt x="20021" y="198466"/>
                      <a:pt x="24309" y="201098"/>
                    </a:cubicBezTo>
                    <a:cubicBezTo>
                      <a:pt x="30785" y="205061"/>
                      <a:pt x="38060" y="207545"/>
                      <a:pt x="45601" y="208432"/>
                    </a:cubicBezTo>
                    <a:cubicBezTo>
                      <a:pt x="47311" y="208624"/>
                      <a:pt x="49040" y="208731"/>
                      <a:pt x="50766" y="208731"/>
                    </a:cubicBezTo>
                    <a:cubicBezTo>
                      <a:pt x="54888" y="208731"/>
                      <a:pt x="58997" y="208121"/>
                      <a:pt x="62812" y="206599"/>
                    </a:cubicBezTo>
                    <a:cubicBezTo>
                      <a:pt x="82241" y="198762"/>
                      <a:pt x="86411" y="171555"/>
                      <a:pt x="104243" y="160584"/>
                    </a:cubicBezTo>
                    <a:cubicBezTo>
                      <a:pt x="112553" y="155498"/>
                      <a:pt x="122696" y="154640"/>
                      <a:pt x="131923" y="151624"/>
                    </a:cubicBezTo>
                    <a:cubicBezTo>
                      <a:pt x="145467" y="147217"/>
                      <a:pt x="157680" y="137399"/>
                      <a:pt x="162796" y="124092"/>
                    </a:cubicBezTo>
                    <a:cubicBezTo>
                      <a:pt x="167882" y="110784"/>
                      <a:pt x="164748" y="94135"/>
                      <a:pt x="153658" y="85175"/>
                    </a:cubicBezTo>
                    <a:cubicBezTo>
                      <a:pt x="147271" y="79999"/>
                      <a:pt x="138813" y="77515"/>
                      <a:pt x="133401" y="71364"/>
                    </a:cubicBezTo>
                    <a:cubicBezTo>
                      <a:pt x="120389" y="56489"/>
                      <a:pt x="132248" y="30347"/>
                      <a:pt x="119887" y="14940"/>
                    </a:cubicBezTo>
                    <a:cubicBezTo>
                      <a:pt x="116604" y="10829"/>
                      <a:pt x="111932" y="8050"/>
                      <a:pt x="107111" y="5920"/>
                    </a:cubicBezTo>
                    <a:cubicBezTo>
                      <a:pt x="98255" y="1966"/>
                      <a:pt x="88558" y="1"/>
                      <a:pt x="78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a:off x="562200" y="370825"/>
                <a:ext cx="3586425" cy="4947375"/>
              </a:xfrm>
              <a:custGeom>
                <a:avLst/>
                <a:gdLst/>
                <a:ahLst/>
                <a:cxnLst/>
                <a:rect l="l" t="t" r="r" b="b"/>
                <a:pathLst>
                  <a:path w="143457" h="197895" extrusionOk="0">
                    <a:moveTo>
                      <a:pt x="64073" y="0"/>
                    </a:moveTo>
                    <a:cubicBezTo>
                      <a:pt x="51238" y="0"/>
                      <a:pt x="38437" y="6359"/>
                      <a:pt x="29958" y="16191"/>
                    </a:cubicBezTo>
                    <a:cubicBezTo>
                      <a:pt x="19607" y="28227"/>
                      <a:pt x="15349" y="44728"/>
                      <a:pt x="16177" y="60609"/>
                    </a:cubicBezTo>
                    <a:cubicBezTo>
                      <a:pt x="17094" y="77761"/>
                      <a:pt x="23511" y="94972"/>
                      <a:pt x="19726" y="111740"/>
                    </a:cubicBezTo>
                    <a:cubicBezTo>
                      <a:pt x="16443" y="126141"/>
                      <a:pt x="799" y="139478"/>
                      <a:pt x="385" y="153703"/>
                    </a:cubicBezTo>
                    <a:cubicBezTo>
                      <a:pt x="1" y="166922"/>
                      <a:pt x="14698" y="174758"/>
                      <a:pt x="24516" y="180318"/>
                    </a:cubicBezTo>
                    <a:cubicBezTo>
                      <a:pt x="37232" y="187534"/>
                      <a:pt x="51486" y="191615"/>
                      <a:pt x="65681" y="194661"/>
                    </a:cubicBezTo>
                    <a:lnTo>
                      <a:pt x="57745" y="191661"/>
                    </a:lnTo>
                    <a:lnTo>
                      <a:pt x="57745" y="191661"/>
                    </a:lnTo>
                    <a:cubicBezTo>
                      <a:pt x="68215" y="195529"/>
                      <a:pt x="82806" y="197894"/>
                      <a:pt x="97007" y="197894"/>
                    </a:cubicBezTo>
                    <a:cubicBezTo>
                      <a:pt x="109580" y="197894"/>
                      <a:pt x="121847" y="196040"/>
                      <a:pt x="130681" y="191733"/>
                    </a:cubicBezTo>
                    <a:cubicBezTo>
                      <a:pt x="136654" y="188835"/>
                      <a:pt x="141652" y="182950"/>
                      <a:pt x="141504" y="176296"/>
                    </a:cubicBezTo>
                    <a:cubicBezTo>
                      <a:pt x="141416" y="172540"/>
                      <a:pt x="139700" y="168992"/>
                      <a:pt x="138695" y="165354"/>
                    </a:cubicBezTo>
                    <a:cubicBezTo>
                      <a:pt x="135531" y="154087"/>
                      <a:pt x="139020" y="142199"/>
                      <a:pt x="141149" y="130666"/>
                    </a:cubicBezTo>
                    <a:cubicBezTo>
                      <a:pt x="143249" y="119133"/>
                      <a:pt x="143456" y="105855"/>
                      <a:pt x="135412" y="97338"/>
                    </a:cubicBezTo>
                    <a:cubicBezTo>
                      <a:pt x="129853" y="91423"/>
                      <a:pt x="121573" y="89176"/>
                      <a:pt x="113884" y="86514"/>
                    </a:cubicBezTo>
                    <a:cubicBezTo>
                      <a:pt x="106225" y="83853"/>
                      <a:pt x="98122" y="79949"/>
                      <a:pt x="94751" y="72556"/>
                    </a:cubicBezTo>
                    <a:cubicBezTo>
                      <a:pt x="89546" y="61023"/>
                      <a:pt x="98358" y="48218"/>
                      <a:pt x="99393" y="35591"/>
                    </a:cubicBezTo>
                    <a:cubicBezTo>
                      <a:pt x="100665" y="19769"/>
                      <a:pt x="88126" y="4628"/>
                      <a:pt x="72660" y="991"/>
                    </a:cubicBezTo>
                    <a:cubicBezTo>
                      <a:pt x="69828" y="319"/>
                      <a:pt x="66950" y="0"/>
                      <a:pt x="64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9"/>
              <p:cNvSpPr/>
              <p:nvPr/>
            </p:nvSpPr>
            <p:spPr>
              <a:xfrm>
                <a:off x="1524050" y="838275"/>
                <a:ext cx="1187350" cy="527800"/>
              </a:xfrm>
              <a:custGeom>
                <a:avLst/>
                <a:gdLst/>
                <a:ahLst/>
                <a:cxnLst/>
                <a:rect l="l" t="t" r="r" b="b"/>
                <a:pathLst>
                  <a:path w="47494" h="21112" extrusionOk="0">
                    <a:moveTo>
                      <a:pt x="13488" y="1"/>
                    </a:moveTo>
                    <a:cubicBezTo>
                      <a:pt x="9425" y="1"/>
                      <a:pt x="5544" y="780"/>
                      <a:pt x="2130" y="3969"/>
                    </a:cubicBezTo>
                    <a:cubicBezTo>
                      <a:pt x="1242" y="4798"/>
                      <a:pt x="414" y="5833"/>
                      <a:pt x="296" y="7045"/>
                    </a:cubicBezTo>
                    <a:cubicBezTo>
                      <a:pt x="0" y="9884"/>
                      <a:pt x="3460" y="11481"/>
                      <a:pt x="6299" y="11777"/>
                    </a:cubicBezTo>
                    <a:cubicBezTo>
                      <a:pt x="7760" y="11919"/>
                      <a:pt x="9261" y="11945"/>
                      <a:pt x="10769" y="11945"/>
                    </a:cubicBezTo>
                    <a:cubicBezTo>
                      <a:pt x="11616" y="11945"/>
                      <a:pt x="12465" y="11937"/>
                      <a:pt x="13311" y="11937"/>
                    </a:cubicBezTo>
                    <a:cubicBezTo>
                      <a:pt x="17521" y="11937"/>
                      <a:pt x="21651" y="12137"/>
                      <a:pt x="24989" y="14527"/>
                    </a:cubicBezTo>
                    <a:cubicBezTo>
                      <a:pt x="26409" y="15562"/>
                      <a:pt x="27591" y="16922"/>
                      <a:pt x="28922" y="18046"/>
                    </a:cubicBezTo>
                    <a:cubicBezTo>
                      <a:pt x="31164" y="19927"/>
                      <a:pt x="34057" y="21112"/>
                      <a:pt x="36955" y="21112"/>
                    </a:cubicBezTo>
                    <a:cubicBezTo>
                      <a:pt x="37383" y="21112"/>
                      <a:pt x="37811" y="21086"/>
                      <a:pt x="38237" y="21033"/>
                    </a:cubicBezTo>
                    <a:cubicBezTo>
                      <a:pt x="41579" y="20619"/>
                      <a:pt x="44714" y="18401"/>
                      <a:pt x="45867" y="15266"/>
                    </a:cubicBezTo>
                    <a:cubicBezTo>
                      <a:pt x="47494" y="10830"/>
                      <a:pt x="44862" y="5714"/>
                      <a:pt x="40869" y="3230"/>
                    </a:cubicBezTo>
                    <a:cubicBezTo>
                      <a:pt x="37623" y="1186"/>
                      <a:pt x="33751" y="570"/>
                      <a:pt x="29889" y="570"/>
                    </a:cubicBezTo>
                    <a:cubicBezTo>
                      <a:pt x="29002" y="570"/>
                      <a:pt x="28115" y="602"/>
                      <a:pt x="27237" y="657"/>
                    </a:cubicBezTo>
                    <a:cubicBezTo>
                      <a:pt x="26626" y="697"/>
                      <a:pt x="26013" y="714"/>
                      <a:pt x="25398" y="714"/>
                    </a:cubicBezTo>
                    <a:cubicBezTo>
                      <a:pt x="21428" y="714"/>
                      <a:pt x="17375" y="1"/>
                      <a:pt x="134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9"/>
              <p:cNvSpPr/>
              <p:nvPr/>
            </p:nvSpPr>
            <p:spPr>
              <a:xfrm>
                <a:off x="3029275" y="1578900"/>
                <a:ext cx="971475" cy="730575"/>
              </a:xfrm>
              <a:custGeom>
                <a:avLst/>
                <a:gdLst/>
                <a:ahLst/>
                <a:cxnLst/>
                <a:rect l="l" t="t" r="r" b="b"/>
                <a:pathLst>
                  <a:path w="38859" h="29223" extrusionOk="0">
                    <a:moveTo>
                      <a:pt x="15210" y="1"/>
                    </a:moveTo>
                    <a:cubicBezTo>
                      <a:pt x="9319" y="1"/>
                      <a:pt x="3114" y="6346"/>
                      <a:pt x="1124" y="11162"/>
                    </a:cubicBezTo>
                    <a:cubicBezTo>
                      <a:pt x="444" y="12789"/>
                      <a:pt x="1" y="14711"/>
                      <a:pt x="799" y="16278"/>
                    </a:cubicBezTo>
                    <a:cubicBezTo>
                      <a:pt x="1391" y="17284"/>
                      <a:pt x="2278" y="18082"/>
                      <a:pt x="3342" y="18526"/>
                    </a:cubicBezTo>
                    <a:cubicBezTo>
                      <a:pt x="7926" y="20684"/>
                      <a:pt x="13752" y="18614"/>
                      <a:pt x="18158" y="21098"/>
                    </a:cubicBezTo>
                    <a:cubicBezTo>
                      <a:pt x="19785" y="21986"/>
                      <a:pt x="21056" y="23435"/>
                      <a:pt x="22476" y="24647"/>
                    </a:cubicBezTo>
                    <a:cubicBezTo>
                      <a:pt x="25935" y="27608"/>
                      <a:pt x="30323" y="29223"/>
                      <a:pt x="34857" y="29223"/>
                    </a:cubicBezTo>
                    <a:cubicBezTo>
                      <a:pt x="35440" y="29223"/>
                      <a:pt x="36025" y="29196"/>
                      <a:pt x="36611" y="29142"/>
                    </a:cubicBezTo>
                    <a:cubicBezTo>
                      <a:pt x="37114" y="29142"/>
                      <a:pt x="37617" y="28965"/>
                      <a:pt x="38060" y="28699"/>
                    </a:cubicBezTo>
                    <a:cubicBezTo>
                      <a:pt x="38593" y="28255"/>
                      <a:pt x="38740" y="27516"/>
                      <a:pt x="38800" y="26835"/>
                    </a:cubicBezTo>
                    <a:cubicBezTo>
                      <a:pt x="38829" y="26569"/>
                      <a:pt x="38859" y="26303"/>
                      <a:pt x="38859" y="26037"/>
                    </a:cubicBezTo>
                    <a:cubicBezTo>
                      <a:pt x="34600" y="23671"/>
                      <a:pt x="30401" y="21335"/>
                      <a:pt x="27207" y="17727"/>
                    </a:cubicBezTo>
                    <a:cubicBezTo>
                      <a:pt x="23363" y="13321"/>
                      <a:pt x="21677" y="7909"/>
                      <a:pt x="20908" y="2083"/>
                    </a:cubicBezTo>
                    <a:cubicBezTo>
                      <a:pt x="19844" y="1344"/>
                      <a:pt x="18690" y="753"/>
                      <a:pt x="17478" y="339"/>
                    </a:cubicBezTo>
                    <a:cubicBezTo>
                      <a:pt x="16734" y="108"/>
                      <a:pt x="15975" y="1"/>
                      <a:pt x="15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9"/>
              <p:cNvSpPr/>
              <p:nvPr/>
            </p:nvSpPr>
            <p:spPr>
              <a:xfrm>
                <a:off x="375175" y="1847600"/>
                <a:ext cx="487950" cy="1146975"/>
              </a:xfrm>
              <a:custGeom>
                <a:avLst/>
                <a:gdLst/>
                <a:ahLst/>
                <a:cxnLst/>
                <a:rect l="l" t="t" r="r" b="b"/>
                <a:pathLst>
                  <a:path w="19518" h="45879" extrusionOk="0">
                    <a:moveTo>
                      <a:pt x="5737" y="0"/>
                    </a:moveTo>
                    <a:cubicBezTo>
                      <a:pt x="4850" y="2366"/>
                      <a:pt x="4052" y="4791"/>
                      <a:pt x="3401" y="7245"/>
                    </a:cubicBezTo>
                    <a:cubicBezTo>
                      <a:pt x="0" y="19873"/>
                      <a:pt x="296" y="33772"/>
                      <a:pt x="5915" y="45601"/>
                    </a:cubicBezTo>
                    <a:cubicBezTo>
                      <a:pt x="6860" y="45777"/>
                      <a:pt x="7809" y="45879"/>
                      <a:pt x="8745" y="45879"/>
                    </a:cubicBezTo>
                    <a:cubicBezTo>
                      <a:pt x="10329" y="45879"/>
                      <a:pt x="11877" y="45586"/>
                      <a:pt x="13308" y="44861"/>
                    </a:cubicBezTo>
                    <a:cubicBezTo>
                      <a:pt x="18453" y="42259"/>
                      <a:pt x="19518" y="34807"/>
                      <a:pt x="16827" y="29691"/>
                    </a:cubicBezTo>
                    <a:cubicBezTo>
                      <a:pt x="15585" y="27325"/>
                      <a:pt x="13692" y="25196"/>
                      <a:pt x="13308" y="22564"/>
                    </a:cubicBezTo>
                    <a:cubicBezTo>
                      <a:pt x="12627" y="17625"/>
                      <a:pt x="17566" y="12953"/>
                      <a:pt x="16235" y="8162"/>
                    </a:cubicBezTo>
                    <a:cubicBezTo>
                      <a:pt x="15821" y="6654"/>
                      <a:pt x="14757" y="5087"/>
                      <a:pt x="13367" y="3726"/>
                    </a:cubicBezTo>
                    <a:cubicBezTo>
                      <a:pt x="11267" y="1686"/>
                      <a:pt x="8399" y="178"/>
                      <a:pt x="5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9"/>
            <p:cNvSpPr/>
            <p:nvPr/>
          </p:nvSpPr>
          <p:spPr>
            <a:xfrm rot="7625530" flipH="1">
              <a:off x="6865436" y="3769068"/>
              <a:ext cx="1769117" cy="786365"/>
            </a:xfrm>
            <a:custGeom>
              <a:avLst/>
              <a:gdLst/>
              <a:ahLst/>
              <a:cxnLst/>
              <a:rect l="l" t="t" r="r" b="b"/>
              <a:pathLst>
                <a:path w="47494" h="21112" extrusionOk="0">
                  <a:moveTo>
                    <a:pt x="13488" y="1"/>
                  </a:moveTo>
                  <a:cubicBezTo>
                    <a:pt x="9425" y="1"/>
                    <a:pt x="5544" y="780"/>
                    <a:pt x="2130" y="3969"/>
                  </a:cubicBezTo>
                  <a:cubicBezTo>
                    <a:pt x="1242" y="4798"/>
                    <a:pt x="414" y="5833"/>
                    <a:pt x="296" y="7045"/>
                  </a:cubicBezTo>
                  <a:cubicBezTo>
                    <a:pt x="0" y="9884"/>
                    <a:pt x="3460" y="11481"/>
                    <a:pt x="6299" y="11777"/>
                  </a:cubicBezTo>
                  <a:cubicBezTo>
                    <a:pt x="7760" y="11919"/>
                    <a:pt x="9261" y="11945"/>
                    <a:pt x="10769" y="11945"/>
                  </a:cubicBezTo>
                  <a:cubicBezTo>
                    <a:pt x="11616" y="11945"/>
                    <a:pt x="12465" y="11937"/>
                    <a:pt x="13311" y="11937"/>
                  </a:cubicBezTo>
                  <a:cubicBezTo>
                    <a:pt x="17521" y="11937"/>
                    <a:pt x="21651" y="12137"/>
                    <a:pt x="24989" y="14527"/>
                  </a:cubicBezTo>
                  <a:cubicBezTo>
                    <a:pt x="26409" y="15562"/>
                    <a:pt x="27591" y="16922"/>
                    <a:pt x="28922" y="18046"/>
                  </a:cubicBezTo>
                  <a:cubicBezTo>
                    <a:pt x="31164" y="19927"/>
                    <a:pt x="34057" y="21112"/>
                    <a:pt x="36955" y="21112"/>
                  </a:cubicBezTo>
                  <a:cubicBezTo>
                    <a:pt x="37383" y="21112"/>
                    <a:pt x="37811" y="21086"/>
                    <a:pt x="38237" y="21033"/>
                  </a:cubicBezTo>
                  <a:cubicBezTo>
                    <a:pt x="41579" y="20619"/>
                    <a:pt x="44714" y="18401"/>
                    <a:pt x="45867" y="15266"/>
                  </a:cubicBezTo>
                  <a:cubicBezTo>
                    <a:pt x="47494" y="10830"/>
                    <a:pt x="44862" y="5714"/>
                    <a:pt x="40869" y="3230"/>
                  </a:cubicBezTo>
                  <a:cubicBezTo>
                    <a:pt x="37623" y="1186"/>
                    <a:pt x="33751" y="570"/>
                    <a:pt x="29889" y="570"/>
                  </a:cubicBezTo>
                  <a:cubicBezTo>
                    <a:pt x="29002" y="570"/>
                    <a:pt x="28115" y="602"/>
                    <a:pt x="27237" y="657"/>
                  </a:cubicBezTo>
                  <a:cubicBezTo>
                    <a:pt x="26626" y="697"/>
                    <a:pt x="26013" y="714"/>
                    <a:pt x="25398" y="714"/>
                  </a:cubicBezTo>
                  <a:cubicBezTo>
                    <a:pt x="21428" y="714"/>
                    <a:pt x="17375" y="1"/>
                    <a:pt x="134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9"/>
          <p:cNvGrpSpPr/>
          <p:nvPr/>
        </p:nvGrpSpPr>
        <p:grpSpPr>
          <a:xfrm rot="2700000" flipH="1">
            <a:off x="-275050" y="-1561386"/>
            <a:ext cx="2726350" cy="4690004"/>
            <a:chOff x="7706147" y="1873398"/>
            <a:chExt cx="2107599" cy="3625597"/>
          </a:xfrm>
        </p:grpSpPr>
        <p:sp>
          <p:nvSpPr>
            <p:cNvPr id="223" name="Google Shape;223;p19"/>
            <p:cNvSpPr/>
            <p:nvPr/>
          </p:nvSpPr>
          <p:spPr>
            <a:xfrm rot="10800000">
              <a:off x="7706147" y="1873398"/>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rot="10800000">
              <a:off x="9270270" y="43288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p:nvPr/>
          </p:nvSpPr>
          <p:spPr>
            <a:xfrm rot="10800000">
              <a:off x="8091686" y="46952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p:cNvSpPr/>
            <p:nvPr/>
          </p:nvSpPr>
          <p:spPr>
            <a:xfrm rot="10800000">
              <a:off x="8791477" y="2052294"/>
              <a:ext cx="850946"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rot="10800000">
              <a:off x="8745805" y="28579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19"/>
          <p:cNvSpPr/>
          <p:nvPr/>
        </p:nvSpPr>
        <p:spPr>
          <a:xfrm>
            <a:off x="1443525" y="2561550"/>
            <a:ext cx="384329" cy="393895"/>
          </a:xfrm>
          <a:custGeom>
            <a:avLst/>
            <a:gdLst/>
            <a:ahLst/>
            <a:cxnLst/>
            <a:rect l="l" t="t" r="r" b="b"/>
            <a:pathLst>
              <a:path w="7498" h="7685" extrusionOk="0">
                <a:moveTo>
                  <a:pt x="3968" y="0"/>
                </a:moveTo>
                <a:cubicBezTo>
                  <a:pt x="3959" y="0"/>
                  <a:pt x="3950" y="1"/>
                  <a:pt x="3940" y="1"/>
                </a:cubicBezTo>
                <a:cubicBezTo>
                  <a:pt x="3899" y="1"/>
                  <a:pt x="3867" y="1"/>
                  <a:pt x="3834" y="9"/>
                </a:cubicBezTo>
                <a:cubicBezTo>
                  <a:pt x="3745" y="17"/>
                  <a:pt x="3663" y="33"/>
                  <a:pt x="3582" y="58"/>
                </a:cubicBezTo>
                <a:cubicBezTo>
                  <a:pt x="3541" y="74"/>
                  <a:pt x="3501" y="90"/>
                  <a:pt x="3468" y="107"/>
                </a:cubicBezTo>
                <a:cubicBezTo>
                  <a:pt x="3305" y="180"/>
                  <a:pt x="3199" y="286"/>
                  <a:pt x="3208" y="400"/>
                </a:cubicBezTo>
                <a:cubicBezTo>
                  <a:pt x="3208" y="579"/>
                  <a:pt x="3427" y="717"/>
                  <a:pt x="3729" y="758"/>
                </a:cubicBezTo>
                <a:lnTo>
                  <a:pt x="3745" y="1523"/>
                </a:lnTo>
                <a:cubicBezTo>
                  <a:pt x="3668" y="1515"/>
                  <a:pt x="3590" y="1512"/>
                  <a:pt x="3514" y="1512"/>
                </a:cubicBezTo>
                <a:cubicBezTo>
                  <a:pt x="2925" y="1512"/>
                  <a:pt x="2351" y="1729"/>
                  <a:pt x="1905" y="2125"/>
                </a:cubicBezTo>
                <a:lnTo>
                  <a:pt x="1156" y="1645"/>
                </a:lnTo>
                <a:cubicBezTo>
                  <a:pt x="1246" y="1458"/>
                  <a:pt x="1238" y="1279"/>
                  <a:pt x="1140" y="1214"/>
                </a:cubicBezTo>
                <a:cubicBezTo>
                  <a:pt x="1110" y="1200"/>
                  <a:pt x="1078" y="1194"/>
                  <a:pt x="1047" y="1194"/>
                </a:cubicBezTo>
                <a:cubicBezTo>
                  <a:pt x="983" y="1194"/>
                  <a:pt x="920" y="1219"/>
                  <a:pt x="871" y="1263"/>
                </a:cubicBezTo>
                <a:cubicBezTo>
                  <a:pt x="855" y="1271"/>
                  <a:pt x="830" y="1295"/>
                  <a:pt x="806" y="1311"/>
                </a:cubicBezTo>
                <a:cubicBezTo>
                  <a:pt x="765" y="1352"/>
                  <a:pt x="725" y="1393"/>
                  <a:pt x="692" y="1442"/>
                </a:cubicBezTo>
                <a:cubicBezTo>
                  <a:pt x="676" y="1458"/>
                  <a:pt x="660" y="1482"/>
                  <a:pt x="651" y="1499"/>
                </a:cubicBezTo>
                <a:cubicBezTo>
                  <a:pt x="497" y="1735"/>
                  <a:pt x="472" y="1987"/>
                  <a:pt x="594" y="2068"/>
                </a:cubicBezTo>
                <a:cubicBezTo>
                  <a:pt x="621" y="2085"/>
                  <a:pt x="650" y="2092"/>
                  <a:pt x="681" y="2092"/>
                </a:cubicBezTo>
                <a:cubicBezTo>
                  <a:pt x="776" y="2092"/>
                  <a:pt x="891" y="2022"/>
                  <a:pt x="1001" y="1906"/>
                </a:cubicBezTo>
                <a:lnTo>
                  <a:pt x="1693" y="2345"/>
                </a:lnTo>
                <a:cubicBezTo>
                  <a:pt x="1156" y="2964"/>
                  <a:pt x="969" y="3811"/>
                  <a:pt x="1205" y="4600"/>
                </a:cubicBezTo>
                <a:cubicBezTo>
                  <a:pt x="1205" y="4608"/>
                  <a:pt x="1205" y="4616"/>
                  <a:pt x="1213" y="4625"/>
                </a:cubicBezTo>
                <a:cubicBezTo>
                  <a:pt x="1221" y="4673"/>
                  <a:pt x="1238" y="4722"/>
                  <a:pt x="1254" y="4763"/>
                </a:cubicBezTo>
                <a:lnTo>
                  <a:pt x="489" y="5113"/>
                </a:lnTo>
                <a:cubicBezTo>
                  <a:pt x="402" y="4973"/>
                  <a:pt x="289" y="4888"/>
                  <a:pt x="197" y="4888"/>
                </a:cubicBezTo>
                <a:cubicBezTo>
                  <a:pt x="176" y="4888"/>
                  <a:pt x="156" y="4892"/>
                  <a:pt x="139" y="4901"/>
                </a:cubicBezTo>
                <a:cubicBezTo>
                  <a:pt x="8" y="4958"/>
                  <a:pt x="0" y="5194"/>
                  <a:pt x="106" y="5439"/>
                </a:cubicBezTo>
                <a:cubicBezTo>
                  <a:pt x="114" y="5463"/>
                  <a:pt x="122" y="5479"/>
                  <a:pt x="139" y="5496"/>
                </a:cubicBezTo>
                <a:cubicBezTo>
                  <a:pt x="163" y="5544"/>
                  <a:pt x="196" y="5593"/>
                  <a:pt x="228" y="5642"/>
                </a:cubicBezTo>
                <a:cubicBezTo>
                  <a:pt x="244" y="5658"/>
                  <a:pt x="269" y="5675"/>
                  <a:pt x="285" y="5699"/>
                </a:cubicBezTo>
                <a:cubicBezTo>
                  <a:pt x="329" y="5750"/>
                  <a:pt x="398" y="5780"/>
                  <a:pt x="468" y="5780"/>
                </a:cubicBezTo>
                <a:cubicBezTo>
                  <a:pt x="489" y="5780"/>
                  <a:pt x="509" y="5778"/>
                  <a:pt x="529" y="5772"/>
                </a:cubicBezTo>
                <a:cubicBezTo>
                  <a:pt x="627" y="5732"/>
                  <a:pt x="660" y="5561"/>
                  <a:pt x="603" y="5365"/>
                </a:cubicBezTo>
                <a:lnTo>
                  <a:pt x="1376" y="5023"/>
                </a:lnTo>
                <a:lnTo>
                  <a:pt x="1376" y="5032"/>
                </a:lnTo>
                <a:cubicBezTo>
                  <a:pt x="1408" y="5089"/>
                  <a:pt x="1441" y="5146"/>
                  <a:pt x="1482" y="5203"/>
                </a:cubicBezTo>
                <a:cubicBezTo>
                  <a:pt x="1490" y="5219"/>
                  <a:pt x="1498" y="5235"/>
                  <a:pt x="1514" y="5251"/>
                </a:cubicBezTo>
                <a:cubicBezTo>
                  <a:pt x="1539" y="5300"/>
                  <a:pt x="1571" y="5349"/>
                  <a:pt x="1612" y="5390"/>
                </a:cubicBezTo>
                <a:lnTo>
                  <a:pt x="1636" y="5422"/>
                </a:lnTo>
                <a:cubicBezTo>
                  <a:pt x="1677" y="5479"/>
                  <a:pt x="1718" y="5528"/>
                  <a:pt x="1767" y="5577"/>
                </a:cubicBezTo>
                <a:lnTo>
                  <a:pt x="1807" y="5610"/>
                </a:lnTo>
                <a:cubicBezTo>
                  <a:pt x="1840" y="5650"/>
                  <a:pt x="1881" y="5691"/>
                  <a:pt x="1921" y="5724"/>
                </a:cubicBezTo>
                <a:cubicBezTo>
                  <a:pt x="1938" y="5740"/>
                  <a:pt x="1946" y="5748"/>
                  <a:pt x="1962" y="5756"/>
                </a:cubicBezTo>
                <a:cubicBezTo>
                  <a:pt x="2011" y="5805"/>
                  <a:pt x="2068" y="5846"/>
                  <a:pt x="2125" y="5886"/>
                </a:cubicBezTo>
                <a:lnTo>
                  <a:pt x="2157" y="5911"/>
                </a:lnTo>
                <a:cubicBezTo>
                  <a:pt x="2206" y="5943"/>
                  <a:pt x="2255" y="5968"/>
                  <a:pt x="2304" y="6000"/>
                </a:cubicBezTo>
                <a:lnTo>
                  <a:pt x="2353" y="6025"/>
                </a:lnTo>
                <a:lnTo>
                  <a:pt x="2450" y="6074"/>
                </a:lnTo>
                <a:lnTo>
                  <a:pt x="2231" y="6847"/>
                </a:lnTo>
                <a:cubicBezTo>
                  <a:pt x="2187" y="6842"/>
                  <a:pt x="2144" y="6840"/>
                  <a:pt x="2103" y="6840"/>
                </a:cubicBezTo>
                <a:cubicBezTo>
                  <a:pt x="1861" y="6840"/>
                  <a:pt x="1671" y="6921"/>
                  <a:pt x="1636" y="7067"/>
                </a:cubicBezTo>
                <a:cubicBezTo>
                  <a:pt x="1604" y="7181"/>
                  <a:pt x="1677" y="7311"/>
                  <a:pt x="1807" y="7417"/>
                </a:cubicBezTo>
                <a:cubicBezTo>
                  <a:pt x="1840" y="7441"/>
                  <a:pt x="1881" y="7466"/>
                  <a:pt x="1913" y="7490"/>
                </a:cubicBezTo>
                <a:cubicBezTo>
                  <a:pt x="1986" y="7531"/>
                  <a:pt x="2068" y="7571"/>
                  <a:pt x="2149" y="7604"/>
                </a:cubicBezTo>
                <a:cubicBezTo>
                  <a:pt x="2182" y="7612"/>
                  <a:pt x="2214" y="7620"/>
                  <a:pt x="2255" y="7637"/>
                </a:cubicBezTo>
                <a:cubicBezTo>
                  <a:pt x="2375" y="7669"/>
                  <a:pt x="2493" y="7685"/>
                  <a:pt x="2601" y="7685"/>
                </a:cubicBezTo>
                <a:cubicBezTo>
                  <a:pt x="2845" y="7685"/>
                  <a:pt x="3038" y="7604"/>
                  <a:pt x="3077" y="7457"/>
                </a:cubicBezTo>
                <a:cubicBezTo>
                  <a:pt x="3118" y="7295"/>
                  <a:pt x="2947" y="7091"/>
                  <a:pt x="2670" y="6969"/>
                </a:cubicBezTo>
                <a:lnTo>
                  <a:pt x="2874" y="6236"/>
                </a:lnTo>
                <a:cubicBezTo>
                  <a:pt x="2914" y="6245"/>
                  <a:pt x="2963" y="6261"/>
                  <a:pt x="3020" y="6269"/>
                </a:cubicBezTo>
                <a:cubicBezTo>
                  <a:pt x="3185" y="6304"/>
                  <a:pt x="3353" y="6322"/>
                  <a:pt x="3523" y="6322"/>
                </a:cubicBezTo>
                <a:cubicBezTo>
                  <a:pt x="3673" y="6322"/>
                  <a:pt x="3824" y="6308"/>
                  <a:pt x="3973" y="6277"/>
                </a:cubicBezTo>
                <a:cubicBezTo>
                  <a:pt x="4103" y="6253"/>
                  <a:pt x="4233" y="6220"/>
                  <a:pt x="4363" y="6171"/>
                </a:cubicBezTo>
                <a:cubicBezTo>
                  <a:pt x="4404" y="6155"/>
                  <a:pt x="4445" y="6139"/>
                  <a:pt x="4486" y="6114"/>
                </a:cubicBezTo>
                <a:cubicBezTo>
                  <a:pt x="4575" y="6082"/>
                  <a:pt x="4657" y="6041"/>
                  <a:pt x="4738" y="5992"/>
                </a:cubicBezTo>
                <a:lnTo>
                  <a:pt x="5332" y="6668"/>
                </a:lnTo>
                <a:cubicBezTo>
                  <a:pt x="5169" y="6863"/>
                  <a:pt x="5112" y="7067"/>
                  <a:pt x="5210" y="7173"/>
                </a:cubicBezTo>
                <a:cubicBezTo>
                  <a:pt x="5248" y="7216"/>
                  <a:pt x="5307" y="7237"/>
                  <a:pt x="5377" y="7237"/>
                </a:cubicBezTo>
                <a:cubicBezTo>
                  <a:pt x="5516" y="7237"/>
                  <a:pt x="5702" y="7156"/>
                  <a:pt x="5869" y="7010"/>
                </a:cubicBezTo>
                <a:lnTo>
                  <a:pt x="5935" y="6953"/>
                </a:lnTo>
                <a:cubicBezTo>
                  <a:pt x="5983" y="6896"/>
                  <a:pt x="6024" y="6847"/>
                  <a:pt x="6065" y="6782"/>
                </a:cubicBezTo>
                <a:cubicBezTo>
                  <a:pt x="6081" y="6757"/>
                  <a:pt x="6097" y="6725"/>
                  <a:pt x="6114" y="6700"/>
                </a:cubicBezTo>
                <a:cubicBezTo>
                  <a:pt x="6171" y="6570"/>
                  <a:pt x="6179" y="6448"/>
                  <a:pt x="6114" y="6375"/>
                </a:cubicBezTo>
                <a:cubicBezTo>
                  <a:pt x="6076" y="6331"/>
                  <a:pt x="6016" y="6309"/>
                  <a:pt x="5944" y="6309"/>
                </a:cubicBezTo>
                <a:cubicBezTo>
                  <a:pt x="5844" y="6309"/>
                  <a:pt x="5719" y="6351"/>
                  <a:pt x="5601" y="6432"/>
                </a:cubicBezTo>
                <a:lnTo>
                  <a:pt x="5031" y="5789"/>
                </a:lnTo>
                <a:cubicBezTo>
                  <a:pt x="5055" y="5772"/>
                  <a:pt x="5072" y="5748"/>
                  <a:pt x="5096" y="5732"/>
                </a:cubicBezTo>
                <a:cubicBezTo>
                  <a:pt x="5308" y="5553"/>
                  <a:pt x="5479" y="5333"/>
                  <a:pt x="5617" y="5097"/>
                </a:cubicBezTo>
                <a:cubicBezTo>
                  <a:pt x="5658" y="5032"/>
                  <a:pt x="5690" y="4958"/>
                  <a:pt x="5715" y="4885"/>
                </a:cubicBezTo>
                <a:lnTo>
                  <a:pt x="6260" y="5007"/>
                </a:lnTo>
                <a:cubicBezTo>
                  <a:pt x="6244" y="5162"/>
                  <a:pt x="6301" y="5284"/>
                  <a:pt x="6382" y="5308"/>
                </a:cubicBezTo>
                <a:cubicBezTo>
                  <a:pt x="6390" y="5310"/>
                  <a:pt x="6398" y="5311"/>
                  <a:pt x="6406" y="5311"/>
                </a:cubicBezTo>
                <a:cubicBezTo>
                  <a:pt x="6506" y="5311"/>
                  <a:pt x="6613" y="5171"/>
                  <a:pt x="6651" y="4983"/>
                </a:cubicBezTo>
                <a:cubicBezTo>
                  <a:pt x="6659" y="4958"/>
                  <a:pt x="6659" y="4942"/>
                  <a:pt x="6667" y="4926"/>
                </a:cubicBezTo>
                <a:cubicBezTo>
                  <a:pt x="6667" y="4885"/>
                  <a:pt x="6675" y="4836"/>
                  <a:pt x="6667" y="4796"/>
                </a:cubicBezTo>
                <a:cubicBezTo>
                  <a:pt x="6667" y="4771"/>
                  <a:pt x="6667" y="4747"/>
                  <a:pt x="6659" y="4730"/>
                </a:cubicBezTo>
                <a:cubicBezTo>
                  <a:pt x="6643" y="4641"/>
                  <a:pt x="6602" y="4576"/>
                  <a:pt x="6545" y="4568"/>
                </a:cubicBezTo>
                <a:cubicBezTo>
                  <a:pt x="6538" y="4566"/>
                  <a:pt x="6531" y="4566"/>
                  <a:pt x="6524" y="4566"/>
                </a:cubicBezTo>
                <a:cubicBezTo>
                  <a:pt x="6442" y="4566"/>
                  <a:pt x="6362" y="4652"/>
                  <a:pt x="6309" y="4787"/>
                </a:cubicBezTo>
                <a:lnTo>
                  <a:pt x="5804" y="4673"/>
                </a:lnTo>
                <a:cubicBezTo>
                  <a:pt x="5829" y="4592"/>
                  <a:pt x="5853" y="4511"/>
                  <a:pt x="5869" y="4421"/>
                </a:cubicBezTo>
                <a:cubicBezTo>
                  <a:pt x="5886" y="4340"/>
                  <a:pt x="5902" y="4250"/>
                  <a:pt x="5910" y="4169"/>
                </a:cubicBezTo>
                <a:lnTo>
                  <a:pt x="5910" y="4087"/>
                </a:lnTo>
                <a:cubicBezTo>
                  <a:pt x="5910" y="4030"/>
                  <a:pt x="5918" y="3965"/>
                  <a:pt x="5918" y="3908"/>
                </a:cubicBezTo>
                <a:lnTo>
                  <a:pt x="5918" y="3819"/>
                </a:lnTo>
                <a:cubicBezTo>
                  <a:pt x="5918" y="3770"/>
                  <a:pt x="5918" y="3721"/>
                  <a:pt x="5910" y="3664"/>
                </a:cubicBezTo>
                <a:cubicBezTo>
                  <a:pt x="5910" y="3631"/>
                  <a:pt x="5902" y="3599"/>
                  <a:pt x="5894" y="3566"/>
                </a:cubicBezTo>
                <a:cubicBezTo>
                  <a:pt x="5886" y="3534"/>
                  <a:pt x="5886" y="3509"/>
                  <a:pt x="5878" y="3485"/>
                </a:cubicBezTo>
                <a:lnTo>
                  <a:pt x="6724" y="3176"/>
                </a:lnTo>
                <a:cubicBezTo>
                  <a:pt x="6857" y="3407"/>
                  <a:pt x="7033" y="3554"/>
                  <a:pt x="7183" y="3554"/>
                </a:cubicBezTo>
                <a:cubicBezTo>
                  <a:pt x="7207" y="3554"/>
                  <a:pt x="7231" y="3550"/>
                  <a:pt x="7253" y="3542"/>
                </a:cubicBezTo>
                <a:cubicBezTo>
                  <a:pt x="7449" y="3485"/>
                  <a:pt x="7498" y="3110"/>
                  <a:pt x="7359" y="2728"/>
                </a:cubicBezTo>
                <a:cubicBezTo>
                  <a:pt x="7343" y="2695"/>
                  <a:pt x="7335" y="2655"/>
                  <a:pt x="7319" y="2622"/>
                </a:cubicBezTo>
                <a:cubicBezTo>
                  <a:pt x="7278" y="2541"/>
                  <a:pt x="7237" y="2467"/>
                  <a:pt x="7188" y="2394"/>
                </a:cubicBezTo>
                <a:cubicBezTo>
                  <a:pt x="7164" y="2361"/>
                  <a:pt x="7139" y="2329"/>
                  <a:pt x="7107" y="2305"/>
                </a:cubicBezTo>
                <a:cubicBezTo>
                  <a:pt x="7009" y="2200"/>
                  <a:pt x="6906" y="2138"/>
                  <a:pt x="6811" y="2138"/>
                </a:cubicBezTo>
                <a:cubicBezTo>
                  <a:pt x="6787" y="2138"/>
                  <a:pt x="6763" y="2142"/>
                  <a:pt x="6741" y="2150"/>
                </a:cubicBezTo>
                <a:cubicBezTo>
                  <a:pt x="6578" y="2215"/>
                  <a:pt x="6521" y="2467"/>
                  <a:pt x="6570" y="2760"/>
                </a:cubicBezTo>
                <a:lnTo>
                  <a:pt x="5756" y="3062"/>
                </a:lnTo>
                <a:cubicBezTo>
                  <a:pt x="5747" y="3021"/>
                  <a:pt x="5731" y="2980"/>
                  <a:pt x="5715" y="2948"/>
                </a:cubicBezTo>
                <a:lnTo>
                  <a:pt x="5674" y="2874"/>
                </a:lnTo>
                <a:cubicBezTo>
                  <a:pt x="5650" y="2817"/>
                  <a:pt x="5625" y="2769"/>
                  <a:pt x="5601" y="2720"/>
                </a:cubicBezTo>
                <a:lnTo>
                  <a:pt x="5560" y="2655"/>
                </a:lnTo>
                <a:cubicBezTo>
                  <a:pt x="5528" y="2606"/>
                  <a:pt x="5495" y="2557"/>
                  <a:pt x="5454" y="2508"/>
                </a:cubicBezTo>
                <a:cubicBezTo>
                  <a:pt x="5446" y="2500"/>
                  <a:pt x="5438" y="2484"/>
                  <a:pt x="5430" y="2467"/>
                </a:cubicBezTo>
                <a:cubicBezTo>
                  <a:pt x="5381" y="2402"/>
                  <a:pt x="5324" y="2337"/>
                  <a:pt x="5267" y="2272"/>
                </a:cubicBezTo>
                <a:lnTo>
                  <a:pt x="5650" y="1954"/>
                </a:lnTo>
                <a:cubicBezTo>
                  <a:pt x="5730" y="2024"/>
                  <a:pt x="5819" y="2068"/>
                  <a:pt x="5890" y="2068"/>
                </a:cubicBezTo>
                <a:cubicBezTo>
                  <a:pt x="5919" y="2068"/>
                  <a:pt x="5946" y="2061"/>
                  <a:pt x="5967" y="2044"/>
                </a:cubicBezTo>
                <a:cubicBezTo>
                  <a:pt x="6049" y="1971"/>
                  <a:pt x="6008" y="1784"/>
                  <a:pt x="5878" y="1621"/>
                </a:cubicBezTo>
                <a:cubicBezTo>
                  <a:pt x="5861" y="1613"/>
                  <a:pt x="5853" y="1596"/>
                  <a:pt x="5837" y="1580"/>
                </a:cubicBezTo>
                <a:cubicBezTo>
                  <a:pt x="5804" y="1547"/>
                  <a:pt x="5772" y="1523"/>
                  <a:pt x="5739" y="1499"/>
                </a:cubicBezTo>
                <a:cubicBezTo>
                  <a:pt x="5723" y="1482"/>
                  <a:pt x="5699" y="1474"/>
                  <a:pt x="5682" y="1466"/>
                </a:cubicBezTo>
                <a:cubicBezTo>
                  <a:pt x="5651" y="1444"/>
                  <a:pt x="5612" y="1431"/>
                  <a:pt x="5573" y="1431"/>
                </a:cubicBezTo>
                <a:cubicBezTo>
                  <a:pt x="5541" y="1431"/>
                  <a:pt x="5508" y="1440"/>
                  <a:pt x="5479" y="1458"/>
                </a:cubicBezTo>
                <a:cubicBezTo>
                  <a:pt x="5414" y="1515"/>
                  <a:pt x="5430" y="1645"/>
                  <a:pt x="5503" y="1784"/>
                </a:cubicBezTo>
                <a:lnTo>
                  <a:pt x="5096" y="2117"/>
                </a:lnTo>
                <a:cubicBezTo>
                  <a:pt x="4836" y="1881"/>
                  <a:pt x="4526" y="1710"/>
                  <a:pt x="4193" y="1613"/>
                </a:cubicBezTo>
                <a:lnTo>
                  <a:pt x="4176" y="750"/>
                </a:lnTo>
                <a:cubicBezTo>
                  <a:pt x="4477" y="701"/>
                  <a:pt x="4697" y="546"/>
                  <a:pt x="4689" y="375"/>
                </a:cubicBezTo>
                <a:cubicBezTo>
                  <a:pt x="4689" y="168"/>
                  <a:pt x="4363" y="0"/>
                  <a:pt x="3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TITLE_ONLY_1">
    <p:spTree>
      <p:nvGrpSpPr>
        <p:cNvPr id="1" name="Shape 229"/>
        <p:cNvGrpSpPr/>
        <p:nvPr/>
      </p:nvGrpSpPr>
      <p:grpSpPr>
        <a:xfrm>
          <a:off x="0" y="0"/>
          <a:ext cx="0" cy="0"/>
          <a:chOff x="0" y="0"/>
          <a:chExt cx="0" cy="0"/>
        </a:xfrm>
      </p:grpSpPr>
      <p:sp>
        <p:nvSpPr>
          <p:cNvPr id="230" name="Google Shape;230;p20"/>
          <p:cNvSpPr/>
          <p:nvPr/>
        </p:nvSpPr>
        <p:spPr>
          <a:xfrm rot="-5400000">
            <a:off x="-666288" y="-188447"/>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458179" y="346051"/>
            <a:ext cx="712907" cy="730677"/>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281046" y="1250700"/>
            <a:ext cx="353321" cy="362123"/>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rot="5400000" flipH="1">
            <a:off x="5473768" y="-47003"/>
            <a:ext cx="4256056" cy="41429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rot="-6299885" flipH="1">
            <a:off x="-734243" y="-1909936"/>
            <a:ext cx="2563413" cy="4737495"/>
            <a:chOff x="-340050" y="-2"/>
            <a:chExt cx="2437096" cy="3777791"/>
          </a:xfrm>
        </p:grpSpPr>
        <p:sp>
          <p:nvSpPr>
            <p:cNvPr id="34" name="Google Shape;34;p3"/>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rot="900046">
            <a:off x="6768618" y="-650661"/>
            <a:ext cx="3443561" cy="5923786"/>
            <a:chOff x="7706147" y="1873398"/>
            <a:chExt cx="2107599" cy="3625597"/>
          </a:xfrm>
        </p:grpSpPr>
        <p:sp>
          <p:nvSpPr>
            <p:cNvPr id="43" name="Google Shape;43;p3"/>
            <p:cNvSpPr/>
            <p:nvPr/>
          </p:nvSpPr>
          <p:spPr>
            <a:xfrm rot="10800000">
              <a:off x="7706147" y="1873398"/>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a:off x="9270270" y="43288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a:off x="8091686" y="46952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a:off x="8791477" y="2052294"/>
              <a:ext cx="850946"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a:off x="8745805" y="28579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txBox="1">
            <a:spLocks noGrp="1"/>
          </p:cNvSpPr>
          <p:nvPr>
            <p:ph type="subTitle" idx="1"/>
          </p:nvPr>
        </p:nvSpPr>
        <p:spPr>
          <a:xfrm flipH="1">
            <a:off x="4168301" y="2468861"/>
            <a:ext cx="24651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3"/>
          <p:cNvSpPr txBox="1">
            <a:spLocks noGrp="1"/>
          </p:cNvSpPr>
          <p:nvPr>
            <p:ph type="title" hasCustomPrompt="1"/>
          </p:nvPr>
        </p:nvSpPr>
        <p:spPr>
          <a:xfrm>
            <a:off x="847125" y="2201574"/>
            <a:ext cx="1915500" cy="687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7200" b="1"/>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3"/>
          <p:cNvSpPr txBox="1">
            <a:spLocks noGrp="1"/>
          </p:cNvSpPr>
          <p:nvPr>
            <p:ph type="subTitle" idx="2"/>
          </p:nvPr>
        </p:nvSpPr>
        <p:spPr>
          <a:xfrm flipH="1">
            <a:off x="4168301" y="1852636"/>
            <a:ext cx="2706300" cy="5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swald"/>
              <a:buNone/>
              <a:defRPr sz="4800">
                <a:latin typeface="Pathway Gothic One"/>
                <a:ea typeface="Pathway Gothic One"/>
                <a:cs typeface="Pathway Gothic One"/>
                <a:sym typeface="Pathway Gothic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34"/>
        <p:cNvGrpSpPr/>
        <p:nvPr/>
      </p:nvGrpSpPr>
      <p:grpSpPr>
        <a:xfrm>
          <a:off x="0" y="0"/>
          <a:ext cx="0" cy="0"/>
          <a:chOff x="0" y="0"/>
          <a:chExt cx="0" cy="0"/>
        </a:xfrm>
      </p:grpSpPr>
      <p:sp>
        <p:nvSpPr>
          <p:cNvPr id="235" name="Google Shape;235;p21"/>
          <p:cNvSpPr/>
          <p:nvPr/>
        </p:nvSpPr>
        <p:spPr>
          <a:xfrm rot="4185495">
            <a:off x="6761352" y="1351062"/>
            <a:ext cx="3966053" cy="3860629"/>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1"/>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22"/>
          <p:cNvSpPr/>
          <p:nvPr/>
        </p:nvSpPr>
        <p:spPr>
          <a:xfrm rot="-5400000" flipH="1">
            <a:off x="-254813"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a:off x="8168279" y="292503"/>
            <a:ext cx="412825" cy="42310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a:off x="8581102" y="771181"/>
            <a:ext cx="241079" cy="247076"/>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4" name="Google Shape;244;p23"/>
          <p:cNvSpPr/>
          <p:nvPr/>
        </p:nvSpPr>
        <p:spPr>
          <a:xfrm rot="5400000">
            <a:off x="5272412" y="1271825"/>
            <a:ext cx="3923738" cy="3819438"/>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7594301" y="4071975"/>
            <a:ext cx="310326" cy="3180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8024829" y="3907018"/>
            <a:ext cx="632225" cy="6479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1699825" y="1339001"/>
            <a:ext cx="411953" cy="422198"/>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TITLE_ONLY_4_1">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0" name="Google Shape;250;p24"/>
          <p:cNvSpPr/>
          <p:nvPr/>
        </p:nvSpPr>
        <p:spPr>
          <a:xfrm rot="-1799972">
            <a:off x="7107554" y="2597206"/>
            <a:ext cx="6240356" cy="3109502"/>
          </a:xfrm>
          <a:custGeom>
            <a:avLst/>
            <a:gdLst/>
            <a:ahLst/>
            <a:cxnLst/>
            <a:rect l="l" t="t" r="r" b="b"/>
            <a:pathLst>
              <a:path w="95864" h="47768" extrusionOk="0">
                <a:moveTo>
                  <a:pt x="30475" y="1"/>
                </a:moveTo>
                <a:cubicBezTo>
                  <a:pt x="29158" y="1"/>
                  <a:pt x="27873" y="287"/>
                  <a:pt x="26685" y="959"/>
                </a:cubicBezTo>
                <a:cubicBezTo>
                  <a:pt x="23527" y="2750"/>
                  <a:pt x="21874" y="6878"/>
                  <a:pt x="18349" y="7749"/>
                </a:cubicBezTo>
                <a:cubicBezTo>
                  <a:pt x="17897" y="7859"/>
                  <a:pt x="17448" y="7908"/>
                  <a:pt x="17000" y="7908"/>
                </a:cubicBezTo>
                <a:cubicBezTo>
                  <a:pt x="13711" y="7908"/>
                  <a:pt x="10517" y="5280"/>
                  <a:pt x="7115" y="5280"/>
                </a:cubicBezTo>
                <a:cubicBezTo>
                  <a:pt x="6993" y="5280"/>
                  <a:pt x="6871" y="5283"/>
                  <a:pt x="6749" y="5290"/>
                </a:cubicBezTo>
                <a:cubicBezTo>
                  <a:pt x="2923" y="5510"/>
                  <a:pt x="1" y="9995"/>
                  <a:pt x="1352" y="13585"/>
                </a:cubicBezTo>
                <a:cubicBezTo>
                  <a:pt x="2435" y="16459"/>
                  <a:pt x="5634" y="18519"/>
                  <a:pt x="5634" y="21596"/>
                </a:cubicBezTo>
                <a:cubicBezTo>
                  <a:pt x="5642" y="23965"/>
                  <a:pt x="3713" y="25821"/>
                  <a:pt x="2573" y="27905"/>
                </a:cubicBezTo>
                <a:cubicBezTo>
                  <a:pt x="595" y="31519"/>
                  <a:pt x="994" y="35923"/>
                  <a:pt x="1596" y="39993"/>
                </a:cubicBezTo>
                <a:cubicBezTo>
                  <a:pt x="1979" y="42590"/>
                  <a:pt x="2435" y="45211"/>
                  <a:pt x="3102" y="47768"/>
                </a:cubicBezTo>
                <a:lnTo>
                  <a:pt x="95864" y="47768"/>
                </a:lnTo>
                <a:lnTo>
                  <a:pt x="95864" y="41540"/>
                </a:lnTo>
                <a:cubicBezTo>
                  <a:pt x="90768" y="41328"/>
                  <a:pt x="85745" y="40270"/>
                  <a:pt x="80999" y="38390"/>
                </a:cubicBezTo>
                <a:cubicBezTo>
                  <a:pt x="77832" y="37144"/>
                  <a:pt x="74820" y="35524"/>
                  <a:pt x="72036" y="33570"/>
                </a:cubicBezTo>
                <a:cubicBezTo>
                  <a:pt x="68723" y="31250"/>
                  <a:pt x="65613" y="28304"/>
                  <a:pt x="64327" y="24469"/>
                </a:cubicBezTo>
                <a:cubicBezTo>
                  <a:pt x="63586" y="22239"/>
                  <a:pt x="63505" y="19837"/>
                  <a:pt x="63049" y="17534"/>
                </a:cubicBezTo>
                <a:cubicBezTo>
                  <a:pt x="62585" y="15222"/>
                  <a:pt x="61633" y="12845"/>
                  <a:pt x="59679" y="11534"/>
                </a:cubicBezTo>
                <a:cubicBezTo>
                  <a:pt x="57066" y="9784"/>
                  <a:pt x="53582" y="10468"/>
                  <a:pt x="50488" y="9881"/>
                </a:cubicBezTo>
                <a:cubicBezTo>
                  <a:pt x="46125" y="9059"/>
                  <a:pt x="42730" y="5779"/>
                  <a:pt x="39091" y="3223"/>
                </a:cubicBezTo>
                <a:cubicBezTo>
                  <a:pt x="36570" y="1457"/>
                  <a:pt x="33444" y="1"/>
                  <a:pt x="30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6">
  <p:cSld name="TITLE_ONLY_4_2">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3" name="Google Shape;253;p25"/>
          <p:cNvSpPr/>
          <p:nvPr/>
        </p:nvSpPr>
        <p:spPr>
          <a:xfrm rot="1014904">
            <a:off x="-1318421" y="2597169"/>
            <a:ext cx="6240387" cy="3109518"/>
          </a:xfrm>
          <a:custGeom>
            <a:avLst/>
            <a:gdLst/>
            <a:ahLst/>
            <a:cxnLst/>
            <a:rect l="l" t="t" r="r" b="b"/>
            <a:pathLst>
              <a:path w="95864" h="47768" extrusionOk="0">
                <a:moveTo>
                  <a:pt x="30475" y="1"/>
                </a:moveTo>
                <a:cubicBezTo>
                  <a:pt x="29158" y="1"/>
                  <a:pt x="27873" y="287"/>
                  <a:pt x="26685" y="959"/>
                </a:cubicBezTo>
                <a:cubicBezTo>
                  <a:pt x="23527" y="2750"/>
                  <a:pt x="21874" y="6878"/>
                  <a:pt x="18349" y="7749"/>
                </a:cubicBezTo>
                <a:cubicBezTo>
                  <a:pt x="17897" y="7859"/>
                  <a:pt x="17448" y="7908"/>
                  <a:pt x="17000" y="7908"/>
                </a:cubicBezTo>
                <a:cubicBezTo>
                  <a:pt x="13711" y="7908"/>
                  <a:pt x="10517" y="5280"/>
                  <a:pt x="7115" y="5280"/>
                </a:cubicBezTo>
                <a:cubicBezTo>
                  <a:pt x="6993" y="5280"/>
                  <a:pt x="6871" y="5283"/>
                  <a:pt x="6749" y="5290"/>
                </a:cubicBezTo>
                <a:cubicBezTo>
                  <a:pt x="2923" y="5510"/>
                  <a:pt x="1" y="9995"/>
                  <a:pt x="1352" y="13585"/>
                </a:cubicBezTo>
                <a:cubicBezTo>
                  <a:pt x="2435" y="16459"/>
                  <a:pt x="5634" y="18519"/>
                  <a:pt x="5634" y="21596"/>
                </a:cubicBezTo>
                <a:cubicBezTo>
                  <a:pt x="5642" y="23965"/>
                  <a:pt x="3713" y="25821"/>
                  <a:pt x="2573" y="27905"/>
                </a:cubicBezTo>
                <a:cubicBezTo>
                  <a:pt x="595" y="31519"/>
                  <a:pt x="994" y="35923"/>
                  <a:pt x="1596" y="39993"/>
                </a:cubicBezTo>
                <a:cubicBezTo>
                  <a:pt x="1979" y="42590"/>
                  <a:pt x="2435" y="45211"/>
                  <a:pt x="3102" y="47768"/>
                </a:cubicBezTo>
                <a:lnTo>
                  <a:pt x="95864" y="47768"/>
                </a:lnTo>
                <a:lnTo>
                  <a:pt x="95864" y="41540"/>
                </a:lnTo>
                <a:cubicBezTo>
                  <a:pt x="90768" y="41328"/>
                  <a:pt x="85745" y="40270"/>
                  <a:pt x="80999" y="38390"/>
                </a:cubicBezTo>
                <a:cubicBezTo>
                  <a:pt x="77832" y="37144"/>
                  <a:pt x="74820" y="35524"/>
                  <a:pt x="72036" y="33570"/>
                </a:cubicBezTo>
                <a:cubicBezTo>
                  <a:pt x="68723" y="31250"/>
                  <a:pt x="65613" y="28304"/>
                  <a:pt x="64327" y="24469"/>
                </a:cubicBezTo>
                <a:cubicBezTo>
                  <a:pt x="63586" y="22239"/>
                  <a:pt x="63505" y="19837"/>
                  <a:pt x="63049" y="17534"/>
                </a:cubicBezTo>
                <a:cubicBezTo>
                  <a:pt x="62585" y="15222"/>
                  <a:pt x="61633" y="12845"/>
                  <a:pt x="59679" y="11534"/>
                </a:cubicBezTo>
                <a:cubicBezTo>
                  <a:pt x="57066" y="9784"/>
                  <a:pt x="53582" y="10468"/>
                  <a:pt x="50488" y="9881"/>
                </a:cubicBezTo>
                <a:cubicBezTo>
                  <a:pt x="46125" y="9059"/>
                  <a:pt x="42730" y="5779"/>
                  <a:pt x="39091" y="3223"/>
                </a:cubicBezTo>
                <a:cubicBezTo>
                  <a:pt x="36570" y="1457"/>
                  <a:pt x="33444" y="1"/>
                  <a:pt x="30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a:off x="8571976" y="1068075"/>
            <a:ext cx="310326" cy="3180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a:off x="7975229" y="453793"/>
            <a:ext cx="632225" cy="6479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p:nvPr/>
        </p:nvSpPr>
        <p:spPr>
          <a:xfrm>
            <a:off x="514025" y="4181301"/>
            <a:ext cx="411953" cy="422198"/>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esources">
  <p:cSld name="CUSTOM_13">
    <p:spTree>
      <p:nvGrpSpPr>
        <p:cNvPr id="1" name="Shape 257"/>
        <p:cNvGrpSpPr/>
        <p:nvPr/>
      </p:nvGrpSpPr>
      <p:grpSpPr>
        <a:xfrm>
          <a:off x="0" y="0"/>
          <a:ext cx="0" cy="0"/>
          <a:chOff x="0" y="0"/>
          <a:chExt cx="0" cy="0"/>
        </a:xfrm>
      </p:grpSpPr>
      <p:sp>
        <p:nvSpPr>
          <p:cNvPr id="258" name="Google Shape;258;p26"/>
          <p:cNvSpPr/>
          <p:nvPr/>
        </p:nvSpPr>
        <p:spPr>
          <a:xfrm rot="-5400000" flipH="1">
            <a:off x="-254813"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9" name="Google Shape;259;p26"/>
          <p:cNvSpPr txBox="1">
            <a:spLocks noGrp="1"/>
          </p:cNvSpPr>
          <p:nvPr>
            <p:ph type="body" idx="1"/>
          </p:nvPr>
        </p:nvSpPr>
        <p:spPr>
          <a:xfrm>
            <a:off x="1243175" y="1385164"/>
            <a:ext cx="3488700" cy="3416400"/>
          </a:xfrm>
          <a:prstGeom prst="rect">
            <a:avLst/>
          </a:prstGeom>
        </p:spPr>
        <p:txBody>
          <a:bodyPr spcFirstLastPara="1" wrap="square" lIns="0" tIns="91425" rIns="91425" bIns="91425" anchor="t" anchorCtr="0">
            <a:noAutofit/>
          </a:bodyPr>
          <a:lstStyle>
            <a:lvl1pPr marL="457200" lvl="0" indent="-279400" rtl="0">
              <a:lnSpc>
                <a:spcPct val="100000"/>
              </a:lnSpc>
              <a:spcBef>
                <a:spcPts val="0"/>
              </a:spcBef>
              <a:spcAft>
                <a:spcPts val="0"/>
              </a:spcAft>
              <a:buClr>
                <a:schemeClr val="lt2"/>
              </a:buClr>
              <a:buSzPts val="800"/>
              <a:buFont typeface="Nunito Light"/>
              <a:buChar char="●"/>
              <a:defRPr sz="1000">
                <a:solidFill>
                  <a:schemeClr val="lt2"/>
                </a:solidFill>
              </a:defRPr>
            </a:lvl1pPr>
            <a:lvl2pPr marL="914400" lvl="1" indent="-304800" rtl="0">
              <a:spcBef>
                <a:spcPts val="1600"/>
              </a:spcBef>
              <a:spcAft>
                <a:spcPts val="0"/>
              </a:spcAft>
              <a:buClr>
                <a:schemeClr val="lt2"/>
              </a:buClr>
              <a:buSzPts val="1200"/>
              <a:buFont typeface="Nunito Light"/>
              <a:buChar char="○"/>
              <a:defRPr>
                <a:solidFill>
                  <a:schemeClr val="lt2"/>
                </a:solidFill>
              </a:defRPr>
            </a:lvl2pPr>
            <a:lvl3pPr marL="1371600" lvl="2" indent="-304800" rtl="0">
              <a:spcBef>
                <a:spcPts val="1600"/>
              </a:spcBef>
              <a:spcAft>
                <a:spcPts val="0"/>
              </a:spcAft>
              <a:buClr>
                <a:schemeClr val="lt2"/>
              </a:buClr>
              <a:buSzPts val="1200"/>
              <a:buFont typeface="Nunito Light"/>
              <a:buChar char="■"/>
              <a:defRPr>
                <a:solidFill>
                  <a:schemeClr val="lt2"/>
                </a:solidFill>
              </a:defRPr>
            </a:lvl3pPr>
            <a:lvl4pPr marL="1828800" lvl="3" indent="-304800" rtl="0">
              <a:spcBef>
                <a:spcPts val="1600"/>
              </a:spcBef>
              <a:spcAft>
                <a:spcPts val="0"/>
              </a:spcAft>
              <a:buClr>
                <a:schemeClr val="lt2"/>
              </a:buClr>
              <a:buSzPts val="1200"/>
              <a:buFont typeface="Nunito Light"/>
              <a:buChar char="●"/>
              <a:defRPr>
                <a:solidFill>
                  <a:schemeClr val="lt2"/>
                </a:solidFill>
              </a:defRPr>
            </a:lvl4pPr>
            <a:lvl5pPr marL="2286000" lvl="4" indent="-304800" rtl="0">
              <a:spcBef>
                <a:spcPts val="1600"/>
              </a:spcBef>
              <a:spcAft>
                <a:spcPts val="0"/>
              </a:spcAft>
              <a:buClr>
                <a:schemeClr val="lt2"/>
              </a:buClr>
              <a:buSzPts val="1200"/>
              <a:buFont typeface="Nunito Light"/>
              <a:buChar char="○"/>
              <a:defRPr>
                <a:solidFill>
                  <a:schemeClr val="lt2"/>
                </a:solidFill>
              </a:defRPr>
            </a:lvl5pPr>
            <a:lvl6pPr marL="2743200" lvl="5" indent="-304800" rtl="0">
              <a:spcBef>
                <a:spcPts val="1600"/>
              </a:spcBef>
              <a:spcAft>
                <a:spcPts val="0"/>
              </a:spcAft>
              <a:buClr>
                <a:schemeClr val="lt2"/>
              </a:buClr>
              <a:buSzPts val="1200"/>
              <a:buFont typeface="Nunito Light"/>
              <a:buChar char="■"/>
              <a:defRPr>
                <a:solidFill>
                  <a:schemeClr val="lt2"/>
                </a:solidFill>
              </a:defRPr>
            </a:lvl6pPr>
            <a:lvl7pPr marL="3200400" lvl="6" indent="-304800" rtl="0">
              <a:spcBef>
                <a:spcPts val="1600"/>
              </a:spcBef>
              <a:spcAft>
                <a:spcPts val="0"/>
              </a:spcAft>
              <a:buClr>
                <a:schemeClr val="lt2"/>
              </a:buClr>
              <a:buSzPts val="1200"/>
              <a:buFont typeface="Nunito Light"/>
              <a:buChar char="●"/>
              <a:defRPr>
                <a:solidFill>
                  <a:schemeClr val="lt2"/>
                </a:solidFill>
              </a:defRPr>
            </a:lvl7pPr>
            <a:lvl8pPr marL="3657600" lvl="7" indent="-304800" rtl="0">
              <a:spcBef>
                <a:spcPts val="1600"/>
              </a:spcBef>
              <a:spcAft>
                <a:spcPts val="0"/>
              </a:spcAft>
              <a:buClr>
                <a:schemeClr val="lt2"/>
              </a:buClr>
              <a:buSzPts val="1200"/>
              <a:buFont typeface="Nunito Light"/>
              <a:buChar char="○"/>
              <a:defRPr>
                <a:solidFill>
                  <a:schemeClr val="lt2"/>
                </a:solidFill>
              </a:defRPr>
            </a:lvl8pPr>
            <a:lvl9pPr marL="4114800" lvl="8" indent="-304800" rtl="0">
              <a:spcBef>
                <a:spcPts val="1600"/>
              </a:spcBef>
              <a:spcAft>
                <a:spcPts val="1600"/>
              </a:spcAft>
              <a:buClr>
                <a:schemeClr val="lt2"/>
              </a:buClr>
              <a:buSzPts val="1200"/>
              <a:buFont typeface="Nunito Light"/>
              <a:buChar char="■"/>
              <a:defRPr>
                <a:solidFill>
                  <a:schemeClr val="lt2"/>
                </a:solidFill>
              </a:defRPr>
            </a:lvl9pPr>
          </a:lstStyle>
          <a:p>
            <a:endParaRPr/>
          </a:p>
        </p:txBody>
      </p:sp>
      <p:sp>
        <p:nvSpPr>
          <p:cNvPr id="260" name="Google Shape;260;p26"/>
          <p:cNvSpPr txBox="1">
            <a:spLocks noGrp="1"/>
          </p:cNvSpPr>
          <p:nvPr>
            <p:ph type="body" idx="2"/>
          </p:nvPr>
        </p:nvSpPr>
        <p:spPr>
          <a:xfrm>
            <a:off x="4935300" y="1385177"/>
            <a:ext cx="3488700" cy="34164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0"/>
              </a:spcAft>
              <a:buClr>
                <a:schemeClr val="lt2"/>
              </a:buClr>
              <a:buSzPts val="800"/>
              <a:buFont typeface="Nunito Light"/>
              <a:buChar char="●"/>
              <a:defRPr sz="1000">
                <a:solidFill>
                  <a:schemeClr val="lt2"/>
                </a:solidFill>
              </a:defRPr>
            </a:lvl1pPr>
            <a:lvl2pPr marL="914400" lvl="1" indent="-304800" rtl="0">
              <a:spcBef>
                <a:spcPts val="1600"/>
              </a:spcBef>
              <a:spcAft>
                <a:spcPts val="0"/>
              </a:spcAft>
              <a:buClr>
                <a:schemeClr val="lt2"/>
              </a:buClr>
              <a:buSzPts val="1200"/>
              <a:buFont typeface="Nunito Light"/>
              <a:buChar char="○"/>
              <a:defRPr>
                <a:solidFill>
                  <a:schemeClr val="lt2"/>
                </a:solidFill>
              </a:defRPr>
            </a:lvl2pPr>
            <a:lvl3pPr marL="1371600" lvl="2" indent="-304800" rtl="0">
              <a:spcBef>
                <a:spcPts val="1600"/>
              </a:spcBef>
              <a:spcAft>
                <a:spcPts val="0"/>
              </a:spcAft>
              <a:buClr>
                <a:schemeClr val="lt2"/>
              </a:buClr>
              <a:buSzPts val="1200"/>
              <a:buFont typeface="Nunito Light"/>
              <a:buChar char="■"/>
              <a:defRPr>
                <a:solidFill>
                  <a:schemeClr val="lt2"/>
                </a:solidFill>
              </a:defRPr>
            </a:lvl3pPr>
            <a:lvl4pPr marL="1828800" lvl="3" indent="-304800" rtl="0">
              <a:spcBef>
                <a:spcPts val="1600"/>
              </a:spcBef>
              <a:spcAft>
                <a:spcPts val="0"/>
              </a:spcAft>
              <a:buClr>
                <a:schemeClr val="lt2"/>
              </a:buClr>
              <a:buSzPts val="1200"/>
              <a:buFont typeface="Nunito Light"/>
              <a:buChar char="●"/>
              <a:defRPr>
                <a:solidFill>
                  <a:schemeClr val="lt2"/>
                </a:solidFill>
              </a:defRPr>
            </a:lvl4pPr>
            <a:lvl5pPr marL="2286000" lvl="4" indent="-304800" rtl="0">
              <a:spcBef>
                <a:spcPts val="1600"/>
              </a:spcBef>
              <a:spcAft>
                <a:spcPts val="0"/>
              </a:spcAft>
              <a:buClr>
                <a:schemeClr val="lt2"/>
              </a:buClr>
              <a:buSzPts val="1200"/>
              <a:buFont typeface="Nunito Light"/>
              <a:buChar char="○"/>
              <a:defRPr>
                <a:solidFill>
                  <a:schemeClr val="lt2"/>
                </a:solidFill>
              </a:defRPr>
            </a:lvl5pPr>
            <a:lvl6pPr marL="2743200" lvl="5" indent="-304800" rtl="0">
              <a:spcBef>
                <a:spcPts val="1600"/>
              </a:spcBef>
              <a:spcAft>
                <a:spcPts val="0"/>
              </a:spcAft>
              <a:buClr>
                <a:schemeClr val="lt2"/>
              </a:buClr>
              <a:buSzPts val="1200"/>
              <a:buFont typeface="Nunito Light"/>
              <a:buChar char="■"/>
              <a:defRPr>
                <a:solidFill>
                  <a:schemeClr val="lt2"/>
                </a:solidFill>
              </a:defRPr>
            </a:lvl6pPr>
            <a:lvl7pPr marL="3200400" lvl="6" indent="-304800" rtl="0">
              <a:spcBef>
                <a:spcPts val="1600"/>
              </a:spcBef>
              <a:spcAft>
                <a:spcPts val="0"/>
              </a:spcAft>
              <a:buClr>
                <a:schemeClr val="lt2"/>
              </a:buClr>
              <a:buSzPts val="1200"/>
              <a:buFont typeface="Nunito Light"/>
              <a:buChar char="●"/>
              <a:defRPr>
                <a:solidFill>
                  <a:schemeClr val="lt2"/>
                </a:solidFill>
              </a:defRPr>
            </a:lvl7pPr>
            <a:lvl8pPr marL="3657600" lvl="7" indent="-304800" rtl="0">
              <a:spcBef>
                <a:spcPts val="1600"/>
              </a:spcBef>
              <a:spcAft>
                <a:spcPts val="0"/>
              </a:spcAft>
              <a:buClr>
                <a:schemeClr val="lt2"/>
              </a:buClr>
              <a:buSzPts val="1200"/>
              <a:buFont typeface="Nunito Light"/>
              <a:buChar char="○"/>
              <a:defRPr>
                <a:solidFill>
                  <a:schemeClr val="lt2"/>
                </a:solidFill>
              </a:defRPr>
            </a:lvl8pPr>
            <a:lvl9pPr marL="4114800" lvl="8" indent="-304800" rtl="0">
              <a:spcBef>
                <a:spcPts val="1600"/>
              </a:spcBef>
              <a:spcAft>
                <a:spcPts val="1600"/>
              </a:spcAft>
              <a:buClr>
                <a:schemeClr val="lt2"/>
              </a:buClr>
              <a:buSzPts val="1200"/>
              <a:buFont typeface="Nunito Light"/>
              <a:buChar char="■"/>
              <a:defRPr>
                <a:solidFill>
                  <a:schemeClr val="lt2"/>
                </a:solidFill>
              </a:defRPr>
            </a:lvl9pPr>
          </a:lstStyle>
          <a:p>
            <a:endParaRPr/>
          </a:p>
        </p:txBody>
      </p:sp>
      <p:sp>
        <p:nvSpPr>
          <p:cNvPr id="261" name="Google Shape;261;p26"/>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lt1"/>
        </a:solidFill>
        <a:effectLst/>
      </p:bgPr>
    </p:bg>
    <p:spTree>
      <p:nvGrpSpPr>
        <p:cNvPr id="1" name="Shape 26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p:nvPr/>
        </p:nvSpPr>
        <p:spPr>
          <a:xfrm rot="-5400000" flipH="1">
            <a:off x="-446057" y="1499747"/>
            <a:ext cx="4256056" cy="41429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4"/>
          <p:cNvGrpSpPr/>
          <p:nvPr/>
        </p:nvGrpSpPr>
        <p:grpSpPr>
          <a:xfrm rot="6299984">
            <a:off x="5078912" y="-2215493"/>
            <a:ext cx="4042453" cy="6266287"/>
            <a:chOff x="-340050" y="-2"/>
            <a:chExt cx="2437096" cy="3777791"/>
          </a:xfrm>
        </p:grpSpPr>
        <p:sp>
          <p:nvSpPr>
            <p:cNvPr id="54" name="Google Shape;54;p4"/>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4"/>
          <p:cNvSpPr txBox="1">
            <a:spLocks noGrp="1"/>
          </p:cNvSpPr>
          <p:nvPr>
            <p:ph type="body" idx="1"/>
          </p:nvPr>
        </p:nvSpPr>
        <p:spPr>
          <a:xfrm>
            <a:off x="1092075" y="2753600"/>
            <a:ext cx="3384600" cy="1245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a:solidFill>
                  <a:schemeClr val="lt2"/>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3" name="Google Shape;63;p4"/>
          <p:cNvSpPr txBox="1">
            <a:spLocks noGrp="1"/>
          </p:cNvSpPr>
          <p:nvPr>
            <p:ph type="title"/>
          </p:nvPr>
        </p:nvSpPr>
        <p:spPr>
          <a:xfrm>
            <a:off x="1092075" y="1997900"/>
            <a:ext cx="32757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
        <p:cNvGrpSpPr/>
        <p:nvPr/>
      </p:nvGrpSpPr>
      <p:grpSpPr>
        <a:xfrm>
          <a:off x="0" y="0"/>
          <a:ext cx="0" cy="0"/>
          <a:chOff x="0" y="0"/>
          <a:chExt cx="0" cy="0"/>
        </a:xfrm>
      </p:grpSpPr>
      <p:sp>
        <p:nvSpPr>
          <p:cNvPr id="65" name="Google Shape;65;p5"/>
          <p:cNvSpPr txBox="1">
            <a:spLocks noGrp="1"/>
          </p:cNvSpPr>
          <p:nvPr>
            <p:ph type="ctrTitle"/>
          </p:nvPr>
        </p:nvSpPr>
        <p:spPr>
          <a:xfrm flipH="1">
            <a:off x="1463925" y="1085113"/>
            <a:ext cx="21378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6" name="Google Shape;66;p5"/>
          <p:cNvSpPr txBox="1">
            <a:spLocks noGrp="1"/>
          </p:cNvSpPr>
          <p:nvPr>
            <p:ph type="subTitle" idx="1"/>
          </p:nvPr>
        </p:nvSpPr>
        <p:spPr>
          <a:xfrm flipH="1">
            <a:off x="1007475" y="1812749"/>
            <a:ext cx="3050700" cy="147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Pathway Gothic One"/>
              <a:buAutoNum type="arabicPeriod"/>
              <a:defRPr sz="1400"/>
            </a:lvl1pPr>
            <a:lvl2pPr lvl="1" algn="ctr" rtl="0">
              <a:lnSpc>
                <a:spcPct val="100000"/>
              </a:lnSpc>
              <a:spcBef>
                <a:spcPts val="0"/>
              </a:spcBef>
              <a:spcAft>
                <a:spcPts val="0"/>
              </a:spcAft>
              <a:buSzPts val="1200"/>
              <a:buAutoNum type="alphaLcPeriod"/>
              <a:defRPr sz="1200"/>
            </a:lvl2pPr>
            <a:lvl3pPr lvl="2" algn="ctr" rtl="0">
              <a:lnSpc>
                <a:spcPct val="100000"/>
              </a:lnSpc>
              <a:spcBef>
                <a:spcPts val="0"/>
              </a:spcBef>
              <a:spcAft>
                <a:spcPts val="0"/>
              </a:spcAft>
              <a:buSzPts val="1200"/>
              <a:buAutoNum type="romanLcPeriod"/>
              <a:defRPr sz="1200"/>
            </a:lvl3pPr>
            <a:lvl4pPr lvl="3" algn="ctr" rtl="0">
              <a:lnSpc>
                <a:spcPct val="100000"/>
              </a:lnSpc>
              <a:spcBef>
                <a:spcPts val="0"/>
              </a:spcBef>
              <a:spcAft>
                <a:spcPts val="0"/>
              </a:spcAft>
              <a:buSzPts val="1200"/>
              <a:buAutoNum type="arabicPeriod"/>
              <a:defRPr sz="1200"/>
            </a:lvl4pPr>
            <a:lvl5pPr lvl="4" algn="ctr" rtl="0">
              <a:lnSpc>
                <a:spcPct val="100000"/>
              </a:lnSpc>
              <a:spcBef>
                <a:spcPts val="0"/>
              </a:spcBef>
              <a:spcAft>
                <a:spcPts val="0"/>
              </a:spcAft>
              <a:buSzPts val="1200"/>
              <a:buAutoNum type="alphaLcPeriod"/>
              <a:defRPr sz="1200"/>
            </a:lvl5pPr>
            <a:lvl6pPr lvl="5" algn="ctr" rtl="0">
              <a:lnSpc>
                <a:spcPct val="100000"/>
              </a:lnSpc>
              <a:spcBef>
                <a:spcPts val="0"/>
              </a:spcBef>
              <a:spcAft>
                <a:spcPts val="0"/>
              </a:spcAft>
              <a:buSzPts val="1200"/>
              <a:buAutoNum type="romanLcPeriod"/>
              <a:defRPr sz="1200"/>
            </a:lvl6pPr>
            <a:lvl7pPr lvl="6" algn="ctr" rtl="0">
              <a:lnSpc>
                <a:spcPct val="100000"/>
              </a:lnSpc>
              <a:spcBef>
                <a:spcPts val="0"/>
              </a:spcBef>
              <a:spcAft>
                <a:spcPts val="0"/>
              </a:spcAft>
              <a:buSzPts val="1200"/>
              <a:buAutoNum type="arabicPeriod"/>
              <a:defRPr sz="1200"/>
            </a:lvl7pPr>
            <a:lvl8pPr lvl="7" algn="ctr" rtl="0">
              <a:lnSpc>
                <a:spcPct val="100000"/>
              </a:lnSpc>
              <a:spcBef>
                <a:spcPts val="0"/>
              </a:spcBef>
              <a:spcAft>
                <a:spcPts val="0"/>
              </a:spcAft>
              <a:buSzPts val="1200"/>
              <a:buAutoNum type="alphaLcPeriod"/>
              <a:defRPr sz="1200"/>
            </a:lvl8pPr>
            <a:lvl9pPr lvl="8" algn="ctr" rtl="0">
              <a:lnSpc>
                <a:spcPct val="100000"/>
              </a:lnSpc>
              <a:spcBef>
                <a:spcPts val="0"/>
              </a:spcBef>
              <a:spcAft>
                <a:spcPts val="0"/>
              </a:spcAft>
              <a:buSzPts val="1200"/>
              <a:buAutoNum type="romanLcPeriod"/>
              <a:defRPr sz="1200"/>
            </a:lvl9pPr>
          </a:lstStyle>
          <a:p>
            <a:endParaRPr/>
          </a:p>
        </p:txBody>
      </p:sp>
      <p:sp>
        <p:nvSpPr>
          <p:cNvPr id="67" name="Google Shape;67;p5"/>
          <p:cNvSpPr txBox="1">
            <a:spLocks noGrp="1"/>
          </p:cNvSpPr>
          <p:nvPr>
            <p:ph type="ctrTitle" idx="2"/>
          </p:nvPr>
        </p:nvSpPr>
        <p:spPr>
          <a:xfrm flipH="1">
            <a:off x="5542275" y="1085086"/>
            <a:ext cx="21378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8" name="Google Shape;68;p5"/>
          <p:cNvSpPr txBox="1">
            <a:spLocks noGrp="1"/>
          </p:cNvSpPr>
          <p:nvPr>
            <p:ph type="subTitle" idx="3"/>
          </p:nvPr>
        </p:nvSpPr>
        <p:spPr>
          <a:xfrm flipH="1">
            <a:off x="5085825" y="1812749"/>
            <a:ext cx="3050700" cy="147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Pathway Gothic One"/>
              <a:buAutoNum type="arabicPeriod"/>
              <a:defRPr sz="1400"/>
            </a:lvl1pPr>
            <a:lvl2pPr lvl="1" algn="ctr" rtl="0">
              <a:lnSpc>
                <a:spcPct val="100000"/>
              </a:lnSpc>
              <a:spcBef>
                <a:spcPts val="0"/>
              </a:spcBef>
              <a:spcAft>
                <a:spcPts val="0"/>
              </a:spcAft>
              <a:buSzPts val="1200"/>
              <a:buAutoNum type="alphaLcPeriod"/>
              <a:defRPr sz="1200"/>
            </a:lvl2pPr>
            <a:lvl3pPr lvl="2" algn="ctr" rtl="0">
              <a:lnSpc>
                <a:spcPct val="100000"/>
              </a:lnSpc>
              <a:spcBef>
                <a:spcPts val="0"/>
              </a:spcBef>
              <a:spcAft>
                <a:spcPts val="0"/>
              </a:spcAft>
              <a:buSzPts val="1200"/>
              <a:buAutoNum type="romanLcPeriod"/>
              <a:defRPr sz="1200"/>
            </a:lvl3pPr>
            <a:lvl4pPr lvl="3" algn="ctr" rtl="0">
              <a:lnSpc>
                <a:spcPct val="100000"/>
              </a:lnSpc>
              <a:spcBef>
                <a:spcPts val="0"/>
              </a:spcBef>
              <a:spcAft>
                <a:spcPts val="0"/>
              </a:spcAft>
              <a:buSzPts val="1200"/>
              <a:buAutoNum type="arabicPeriod"/>
              <a:defRPr sz="1200"/>
            </a:lvl4pPr>
            <a:lvl5pPr lvl="4" algn="ctr" rtl="0">
              <a:lnSpc>
                <a:spcPct val="100000"/>
              </a:lnSpc>
              <a:spcBef>
                <a:spcPts val="0"/>
              </a:spcBef>
              <a:spcAft>
                <a:spcPts val="0"/>
              </a:spcAft>
              <a:buSzPts val="1200"/>
              <a:buAutoNum type="alphaLcPeriod"/>
              <a:defRPr sz="1200"/>
            </a:lvl5pPr>
            <a:lvl6pPr lvl="5" algn="ctr" rtl="0">
              <a:lnSpc>
                <a:spcPct val="100000"/>
              </a:lnSpc>
              <a:spcBef>
                <a:spcPts val="0"/>
              </a:spcBef>
              <a:spcAft>
                <a:spcPts val="0"/>
              </a:spcAft>
              <a:buSzPts val="1200"/>
              <a:buAutoNum type="romanLcPeriod"/>
              <a:defRPr sz="1200"/>
            </a:lvl6pPr>
            <a:lvl7pPr lvl="6" algn="ctr" rtl="0">
              <a:lnSpc>
                <a:spcPct val="100000"/>
              </a:lnSpc>
              <a:spcBef>
                <a:spcPts val="0"/>
              </a:spcBef>
              <a:spcAft>
                <a:spcPts val="0"/>
              </a:spcAft>
              <a:buSzPts val="1200"/>
              <a:buAutoNum type="arabicPeriod"/>
              <a:defRPr sz="1200"/>
            </a:lvl7pPr>
            <a:lvl8pPr lvl="7" algn="ctr" rtl="0">
              <a:lnSpc>
                <a:spcPct val="100000"/>
              </a:lnSpc>
              <a:spcBef>
                <a:spcPts val="0"/>
              </a:spcBef>
              <a:spcAft>
                <a:spcPts val="0"/>
              </a:spcAft>
              <a:buSzPts val="1200"/>
              <a:buAutoNum type="alphaLcPeriod"/>
              <a:defRPr sz="1200"/>
            </a:lvl8pPr>
            <a:lvl9pPr lvl="8" algn="ctr" rtl="0">
              <a:lnSpc>
                <a:spcPct val="100000"/>
              </a:lnSpc>
              <a:spcBef>
                <a:spcPts val="0"/>
              </a:spcBef>
              <a:spcAft>
                <a:spcPts val="0"/>
              </a:spcAft>
              <a:buSzPts val="1200"/>
              <a:buAutoNum type="romanLcPeriod"/>
              <a:defRPr sz="1200"/>
            </a:lvl9pPr>
          </a:lstStyle>
          <a:p>
            <a:endParaRPr/>
          </a:p>
        </p:txBody>
      </p:sp>
      <p:sp>
        <p:nvSpPr>
          <p:cNvPr id="69" name="Google Shape;69;p5"/>
          <p:cNvSpPr txBox="1">
            <a:spLocks noGrp="1"/>
          </p:cNvSpPr>
          <p:nvPr>
            <p:ph type="title" idx="4"/>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flipH="1">
            <a:off x="-741332" y="-713203"/>
            <a:ext cx="4256056" cy="41429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166049" y="476298"/>
            <a:ext cx="304208" cy="310086"/>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899477" y="-215697"/>
            <a:ext cx="741377" cy="755698"/>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7462202" y="4507253"/>
            <a:ext cx="741377" cy="755698"/>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Google Shape;78;p7"/>
          <p:cNvSpPr txBox="1">
            <a:spLocks noGrp="1"/>
          </p:cNvSpPr>
          <p:nvPr>
            <p:ph type="body" idx="1"/>
          </p:nvPr>
        </p:nvSpPr>
        <p:spPr>
          <a:xfrm>
            <a:off x="720000" y="1129300"/>
            <a:ext cx="7704000" cy="3350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Oxygen Light"/>
              <a:buAutoNum type="arabicPeriod"/>
              <a:defRPr sz="1300"/>
            </a:lvl1pPr>
            <a:lvl2pPr marL="914400" lvl="1" indent="-304800">
              <a:spcBef>
                <a:spcPts val="1600"/>
              </a:spcBef>
              <a:spcAft>
                <a:spcPts val="0"/>
              </a:spcAft>
              <a:buClr>
                <a:srgbClr val="434343"/>
              </a:buClr>
              <a:buSzPts val="1200"/>
              <a:buFont typeface="Roboto Condensed Light"/>
              <a:buAutoNum type="alphaLcPeriod"/>
              <a:defRPr sz="1200"/>
            </a:lvl2pPr>
            <a:lvl3pPr marL="1371600" lvl="2" indent="-304800">
              <a:spcBef>
                <a:spcPts val="1600"/>
              </a:spcBef>
              <a:spcAft>
                <a:spcPts val="0"/>
              </a:spcAft>
              <a:buClr>
                <a:srgbClr val="434343"/>
              </a:buClr>
              <a:buSzPts val="1200"/>
              <a:buFont typeface="Roboto Condensed Light"/>
              <a:buAutoNum type="romanLcPeriod"/>
              <a:defRPr sz="1200"/>
            </a:lvl3pPr>
            <a:lvl4pPr marL="1828800" lvl="3" indent="-304800">
              <a:spcBef>
                <a:spcPts val="1600"/>
              </a:spcBef>
              <a:spcAft>
                <a:spcPts val="0"/>
              </a:spcAft>
              <a:buClr>
                <a:srgbClr val="434343"/>
              </a:buClr>
              <a:buSzPts val="1200"/>
              <a:buFont typeface="Roboto Condensed Light"/>
              <a:buAutoNum type="arabicPeriod"/>
              <a:defRPr sz="1200"/>
            </a:lvl4pPr>
            <a:lvl5pPr marL="2286000" lvl="4" indent="-304800">
              <a:spcBef>
                <a:spcPts val="1600"/>
              </a:spcBef>
              <a:spcAft>
                <a:spcPts val="0"/>
              </a:spcAft>
              <a:buClr>
                <a:srgbClr val="434343"/>
              </a:buClr>
              <a:buSzPts val="1200"/>
              <a:buFont typeface="Roboto Condensed Light"/>
              <a:buAutoNum type="alphaLcPeriod"/>
              <a:defRPr sz="1200"/>
            </a:lvl5pPr>
            <a:lvl6pPr marL="2743200" lvl="5" indent="-304800">
              <a:spcBef>
                <a:spcPts val="1600"/>
              </a:spcBef>
              <a:spcAft>
                <a:spcPts val="0"/>
              </a:spcAft>
              <a:buClr>
                <a:srgbClr val="434343"/>
              </a:buClr>
              <a:buSzPts val="1200"/>
              <a:buFont typeface="Roboto Condensed Light"/>
              <a:buAutoNum type="romanLcPeriod"/>
              <a:defRPr sz="1200"/>
            </a:lvl6pPr>
            <a:lvl7pPr marL="3200400" lvl="6" indent="-304800">
              <a:spcBef>
                <a:spcPts val="1600"/>
              </a:spcBef>
              <a:spcAft>
                <a:spcPts val="0"/>
              </a:spcAft>
              <a:buClr>
                <a:srgbClr val="434343"/>
              </a:buClr>
              <a:buSzPts val="1200"/>
              <a:buFont typeface="Roboto Condensed Light"/>
              <a:buAutoNum type="arabicPeriod"/>
              <a:defRPr sz="1200"/>
            </a:lvl7pPr>
            <a:lvl8pPr marL="3657600" lvl="7" indent="-304800">
              <a:spcBef>
                <a:spcPts val="1600"/>
              </a:spcBef>
              <a:spcAft>
                <a:spcPts val="0"/>
              </a:spcAft>
              <a:buClr>
                <a:srgbClr val="434343"/>
              </a:buClr>
              <a:buSzPts val="1200"/>
              <a:buFont typeface="Roboto Condensed Light"/>
              <a:buAutoNum type="alphaLcPeriod"/>
              <a:defRPr sz="1200"/>
            </a:lvl8pPr>
            <a:lvl9pPr marL="4114800" lvl="8" indent="-304800">
              <a:spcBef>
                <a:spcPts val="1600"/>
              </a:spcBef>
              <a:spcAft>
                <a:spcPts val="1600"/>
              </a:spcAft>
              <a:buClr>
                <a:srgbClr val="434343"/>
              </a:buClr>
              <a:buSzPts val="1200"/>
              <a:buFont typeface="Roboto Condensed Light"/>
              <a:buAutoNum type="romanLcPeriod"/>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grpSp>
        <p:nvGrpSpPr>
          <p:cNvPr id="80" name="Google Shape;80;p8"/>
          <p:cNvGrpSpPr/>
          <p:nvPr/>
        </p:nvGrpSpPr>
        <p:grpSpPr>
          <a:xfrm flipH="1">
            <a:off x="5807015" y="-636946"/>
            <a:ext cx="4224355" cy="5857441"/>
            <a:chOff x="2397737" y="2494825"/>
            <a:chExt cx="1808913" cy="2508325"/>
          </a:xfrm>
        </p:grpSpPr>
        <p:sp>
          <p:nvSpPr>
            <p:cNvPr id="81" name="Google Shape;81;p8"/>
            <p:cNvSpPr/>
            <p:nvPr/>
          </p:nvSpPr>
          <p:spPr>
            <a:xfrm>
              <a:off x="2588500" y="2494825"/>
              <a:ext cx="1618150" cy="2508325"/>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3479675" y="3291600"/>
              <a:ext cx="402175" cy="497400"/>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2397737" y="2595675"/>
              <a:ext cx="1399375" cy="2407275"/>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2588500" y="2924525"/>
              <a:ext cx="360850" cy="448075"/>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3251150" y="2735850"/>
              <a:ext cx="480725" cy="39350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2702250" y="4516700"/>
              <a:ext cx="565000" cy="367425"/>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471550" y="4318275"/>
              <a:ext cx="210050" cy="317525"/>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2683950" y="3624150"/>
              <a:ext cx="613625" cy="725100"/>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rot="10800000">
            <a:off x="-343975" y="1842925"/>
            <a:ext cx="4344379" cy="4229085"/>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rot="-1893416">
            <a:off x="611114" y="3819618"/>
            <a:ext cx="647272" cy="659916"/>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1893416">
            <a:off x="1456235" y="4261915"/>
            <a:ext cx="385362" cy="394973"/>
          </a:xfrm>
          <a:custGeom>
            <a:avLst/>
            <a:gdLst/>
            <a:ahLst/>
            <a:cxnLst/>
            <a:rect l="l" t="t" r="r" b="b"/>
            <a:pathLst>
              <a:path w="7498" h="7685" extrusionOk="0">
                <a:moveTo>
                  <a:pt x="3968" y="0"/>
                </a:moveTo>
                <a:cubicBezTo>
                  <a:pt x="3959" y="0"/>
                  <a:pt x="3950" y="1"/>
                  <a:pt x="3940" y="1"/>
                </a:cubicBezTo>
                <a:cubicBezTo>
                  <a:pt x="3899" y="1"/>
                  <a:pt x="3867" y="1"/>
                  <a:pt x="3834" y="9"/>
                </a:cubicBezTo>
                <a:cubicBezTo>
                  <a:pt x="3745" y="17"/>
                  <a:pt x="3663" y="33"/>
                  <a:pt x="3582" y="58"/>
                </a:cubicBezTo>
                <a:cubicBezTo>
                  <a:pt x="3541" y="74"/>
                  <a:pt x="3501" y="90"/>
                  <a:pt x="3468" y="107"/>
                </a:cubicBezTo>
                <a:cubicBezTo>
                  <a:pt x="3305" y="180"/>
                  <a:pt x="3199" y="286"/>
                  <a:pt x="3208" y="400"/>
                </a:cubicBezTo>
                <a:cubicBezTo>
                  <a:pt x="3208" y="579"/>
                  <a:pt x="3427" y="717"/>
                  <a:pt x="3729" y="758"/>
                </a:cubicBezTo>
                <a:lnTo>
                  <a:pt x="3745" y="1523"/>
                </a:lnTo>
                <a:cubicBezTo>
                  <a:pt x="3668" y="1515"/>
                  <a:pt x="3590" y="1512"/>
                  <a:pt x="3514" y="1512"/>
                </a:cubicBezTo>
                <a:cubicBezTo>
                  <a:pt x="2925" y="1512"/>
                  <a:pt x="2351" y="1729"/>
                  <a:pt x="1905" y="2125"/>
                </a:cubicBezTo>
                <a:lnTo>
                  <a:pt x="1156" y="1645"/>
                </a:lnTo>
                <a:cubicBezTo>
                  <a:pt x="1246" y="1458"/>
                  <a:pt x="1238" y="1279"/>
                  <a:pt x="1140" y="1214"/>
                </a:cubicBezTo>
                <a:cubicBezTo>
                  <a:pt x="1110" y="1200"/>
                  <a:pt x="1078" y="1194"/>
                  <a:pt x="1047" y="1194"/>
                </a:cubicBezTo>
                <a:cubicBezTo>
                  <a:pt x="983" y="1194"/>
                  <a:pt x="920" y="1219"/>
                  <a:pt x="871" y="1263"/>
                </a:cubicBezTo>
                <a:cubicBezTo>
                  <a:pt x="855" y="1271"/>
                  <a:pt x="830" y="1295"/>
                  <a:pt x="806" y="1311"/>
                </a:cubicBezTo>
                <a:cubicBezTo>
                  <a:pt x="765" y="1352"/>
                  <a:pt x="725" y="1393"/>
                  <a:pt x="692" y="1442"/>
                </a:cubicBezTo>
                <a:cubicBezTo>
                  <a:pt x="676" y="1458"/>
                  <a:pt x="660" y="1482"/>
                  <a:pt x="651" y="1499"/>
                </a:cubicBezTo>
                <a:cubicBezTo>
                  <a:pt x="497" y="1735"/>
                  <a:pt x="472" y="1987"/>
                  <a:pt x="594" y="2068"/>
                </a:cubicBezTo>
                <a:cubicBezTo>
                  <a:pt x="621" y="2085"/>
                  <a:pt x="650" y="2092"/>
                  <a:pt x="681" y="2092"/>
                </a:cubicBezTo>
                <a:cubicBezTo>
                  <a:pt x="776" y="2092"/>
                  <a:pt x="891" y="2022"/>
                  <a:pt x="1001" y="1906"/>
                </a:cubicBezTo>
                <a:lnTo>
                  <a:pt x="1693" y="2345"/>
                </a:lnTo>
                <a:cubicBezTo>
                  <a:pt x="1156" y="2964"/>
                  <a:pt x="969" y="3811"/>
                  <a:pt x="1205" y="4600"/>
                </a:cubicBezTo>
                <a:cubicBezTo>
                  <a:pt x="1205" y="4608"/>
                  <a:pt x="1205" y="4616"/>
                  <a:pt x="1213" y="4625"/>
                </a:cubicBezTo>
                <a:cubicBezTo>
                  <a:pt x="1221" y="4673"/>
                  <a:pt x="1238" y="4722"/>
                  <a:pt x="1254" y="4763"/>
                </a:cubicBezTo>
                <a:lnTo>
                  <a:pt x="489" y="5113"/>
                </a:lnTo>
                <a:cubicBezTo>
                  <a:pt x="402" y="4973"/>
                  <a:pt x="289" y="4888"/>
                  <a:pt x="197" y="4888"/>
                </a:cubicBezTo>
                <a:cubicBezTo>
                  <a:pt x="176" y="4888"/>
                  <a:pt x="156" y="4892"/>
                  <a:pt x="139" y="4901"/>
                </a:cubicBezTo>
                <a:cubicBezTo>
                  <a:pt x="8" y="4958"/>
                  <a:pt x="0" y="5194"/>
                  <a:pt x="106" y="5439"/>
                </a:cubicBezTo>
                <a:cubicBezTo>
                  <a:pt x="114" y="5463"/>
                  <a:pt x="122" y="5479"/>
                  <a:pt x="139" y="5496"/>
                </a:cubicBezTo>
                <a:cubicBezTo>
                  <a:pt x="163" y="5544"/>
                  <a:pt x="196" y="5593"/>
                  <a:pt x="228" y="5642"/>
                </a:cubicBezTo>
                <a:cubicBezTo>
                  <a:pt x="244" y="5658"/>
                  <a:pt x="269" y="5675"/>
                  <a:pt x="285" y="5699"/>
                </a:cubicBezTo>
                <a:cubicBezTo>
                  <a:pt x="329" y="5750"/>
                  <a:pt x="398" y="5780"/>
                  <a:pt x="468" y="5780"/>
                </a:cubicBezTo>
                <a:cubicBezTo>
                  <a:pt x="489" y="5780"/>
                  <a:pt x="509" y="5778"/>
                  <a:pt x="529" y="5772"/>
                </a:cubicBezTo>
                <a:cubicBezTo>
                  <a:pt x="627" y="5732"/>
                  <a:pt x="660" y="5561"/>
                  <a:pt x="603" y="5365"/>
                </a:cubicBezTo>
                <a:lnTo>
                  <a:pt x="1376" y="5023"/>
                </a:lnTo>
                <a:lnTo>
                  <a:pt x="1376" y="5032"/>
                </a:lnTo>
                <a:cubicBezTo>
                  <a:pt x="1408" y="5089"/>
                  <a:pt x="1441" y="5146"/>
                  <a:pt x="1482" y="5203"/>
                </a:cubicBezTo>
                <a:cubicBezTo>
                  <a:pt x="1490" y="5219"/>
                  <a:pt x="1498" y="5235"/>
                  <a:pt x="1514" y="5251"/>
                </a:cubicBezTo>
                <a:cubicBezTo>
                  <a:pt x="1539" y="5300"/>
                  <a:pt x="1571" y="5349"/>
                  <a:pt x="1612" y="5390"/>
                </a:cubicBezTo>
                <a:lnTo>
                  <a:pt x="1636" y="5422"/>
                </a:lnTo>
                <a:cubicBezTo>
                  <a:pt x="1677" y="5479"/>
                  <a:pt x="1718" y="5528"/>
                  <a:pt x="1767" y="5577"/>
                </a:cubicBezTo>
                <a:lnTo>
                  <a:pt x="1807" y="5610"/>
                </a:lnTo>
                <a:cubicBezTo>
                  <a:pt x="1840" y="5650"/>
                  <a:pt x="1881" y="5691"/>
                  <a:pt x="1921" y="5724"/>
                </a:cubicBezTo>
                <a:cubicBezTo>
                  <a:pt x="1938" y="5740"/>
                  <a:pt x="1946" y="5748"/>
                  <a:pt x="1962" y="5756"/>
                </a:cubicBezTo>
                <a:cubicBezTo>
                  <a:pt x="2011" y="5805"/>
                  <a:pt x="2068" y="5846"/>
                  <a:pt x="2125" y="5886"/>
                </a:cubicBezTo>
                <a:lnTo>
                  <a:pt x="2157" y="5911"/>
                </a:lnTo>
                <a:cubicBezTo>
                  <a:pt x="2206" y="5943"/>
                  <a:pt x="2255" y="5968"/>
                  <a:pt x="2304" y="6000"/>
                </a:cubicBezTo>
                <a:lnTo>
                  <a:pt x="2353" y="6025"/>
                </a:lnTo>
                <a:lnTo>
                  <a:pt x="2450" y="6074"/>
                </a:lnTo>
                <a:lnTo>
                  <a:pt x="2231" y="6847"/>
                </a:lnTo>
                <a:cubicBezTo>
                  <a:pt x="2187" y="6842"/>
                  <a:pt x="2144" y="6840"/>
                  <a:pt x="2103" y="6840"/>
                </a:cubicBezTo>
                <a:cubicBezTo>
                  <a:pt x="1861" y="6840"/>
                  <a:pt x="1671" y="6921"/>
                  <a:pt x="1636" y="7067"/>
                </a:cubicBezTo>
                <a:cubicBezTo>
                  <a:pt x="1604" y="7181"/>
                  <a:pt x="1677" y="7311"/>
                  <a:pt x="1807" y="7417"/>
                </a:cubicBezTo>
                <a:cubicBezTo>
                  <a:pt x="1840" y="7441"/>
                  <a:pt x="1881" y="7466"/>
                  <a:pt x="1913" y="7490"/>
                </a:cubicBezTo>
                <a:cubicBezTo>
                  <a:pt x="1986" y="7531"/>
                  <a:pt x="2068" y="7571"/>
                  <a:pt x="2149" y="7604"/>
                </a:cubicBezTo>
                <a:cubicBezTo>
                  <a:pt x="2182" y="7612"/>
                  <a:pt x="2214" y="7620"/>
                  <a:pt x="2255" y="7637"/>
                </a:cubicBezTo>
                <a:cubicBezTo>
                  <a:pt x="2375" y="7669"/>
                  <a:pt x="2493" y="7685"/>
                  <a:pt x="2601" y="7685"/>
                </a:cubicBezTo>
                <a:cubicBezTo>
                  <a:pt x="2845" y="7685"/>
                  <a:pt x="3038" y="7604"/>
                  <a:pt x="3077" y="7457"/>
                </a:cubicBezTo>
                <a:cubicBezTo>
                  <a:pt x="3118" y="7295"/>
                  <a:pt x="2947" y="7091"/>
                  <a:pt x="2670" y="6969"/>
                </a:cubicBezTo>
                <a:lnTo>
                  <a:pt x="2874" y="6236"/>
                </a:lnTo>
                <a:cubicBezTo>
                  <a:pt x="2914" y="6245"/>
                  <a:pt x="2963" y="6261"/>
                  <a:pt x="3020" y="6269"/>
                </a:cubicBezTo>
                <a:cubicBezTo>
                  <a:pt x="3185" y="6304"/>
                  <a:pt x="3353" y="6322"/>
                  <a:pt x="3523" y="6322"/>
                </a:cubicBezTo>
                <a:cubicBezTo>
                  <a:pt x="3673" y="6322"/>
                  <a:pt x="3824" y="6308"/>
                  <a:pt x="3973" y="6277"/>
                </a:cubicBezTo>
                <a:cubicBezTo>
                  <a:pt x="4103" y="6253"/>
                  <a:pt x="4233" y="6220"/>
                  <a:pt x="4363" y="6171"/>
                </a:cubicBezTo>
                <a:cubicBezTo>
                  <a:pt x="4404" y="6155"/>
                  <a:pt x="4445" y="6139"/>
                  <a:pt x="4486" y="6114"/>
                </a:cubicBezTo>
                <a:cubicBezTo>
                  <a:pt x="4575" y="6082"/>
                  <a:pt x="4657" y="6041"/>
                  <a:pt x="4738" y="5992"/>
                </a:cubicBezTo>
                <a:lnTo>
                  <a:pt x="5332" y="6668"/>
                </a:lnTo>
                <a:cubicBezTo>
                  <a:pt x="5169" y="6863"/>
                  <a:pt x="5112" y="7067"/>
                  <a:pt x="5210" y="7173"/>
                </a:cubicBezTo>
                <a:cubicBezTo>
                  <a:pt x="5248" y="7216"/>
                  <a:pt x="5307" y="7237"/>
                  <a:pt x="5377" y="7237"/>
                </a:cubicBezTo>
                <a:cubicBezTo>
                  <a:pt x="5516" y="7237"/>
                  <a:pt x="5702" y="7156"/>
                  <a:pt x="5869" y="7010"/>
                </a:cubicBezTo>
                <a:lnTo>
                  <a:pt x="5935" y="6953"/>
                </a:lnTo>
                <a:cubicBezTo>
                  <a:pt x="5983" y="6896"/>
                  <a:pt x="6024" y="6847"/>
                  <a:pt x="6065" y="6782"/>
                </a:cubicBezTo>
                <a:cubicBezTo>
                  <a:pt x="6081" y="6757"/>
                  <a:pt x="6097" y="6725"/>
                  <a:pt x="6114" y="6700"/>
                </a:cubicBezTo>
                <a:cubicBezTo>
                  <a:pt x="6171" y="6570"/>
                  <a:pt x="6179" y="6448"/>
                  <a:pt x="6114" y="6375"/>
                </a:cubicBezTo>
                <a:cubicBezTo>
                  <a:pt x="6076" y="6331"/>
                  <a:pt x="6016" y="6309"/>
                  <a:pt x="5944" y="6309"/>
                </a:cubicBezTo>
                <a:cubicBezTo>
                  <a:pt x="5844" y="6309"/>
                  <a:pt x="5719" y="6351"/>
                  <a:pt x="5601" y="6432"/>
                </a:cubicBezTo>
                <a:lnTo>
                  <a:pt x="5031" y="5789"/>
                </a:lnTo>
                <a:cubicBezTo>
                  <a:pt x="5055" y="5772"/>
                  <a:pt x="5072" y="5748"/>
                  <a:pt x="5096" y="5732"/>
                </a:cubicBezTo>
                <a:cubicBezTo>
                  <a:pt x="5308" y="5553"/>
                  <a:pt x="5479" y="5333"/>
                  <a:pt x="5617" y="5097"/>
                </a:cubicBezTo>
                <a:cubicBezTo>
                  <a:pt x="5658" y="5032"/>
                  <a:pt x="5690" y="4958"/>
                  <a:pt x="5715" y="4885"/>
                </a:cubicBezTo>
                <a:lnTo>
                  <a:pt x="6260" y="5007"/>
                </a:lnTo>
                <a:cubicBezTo>
                  <a:pt x="6244" y="5162"/>
                  <a:pt x="6301" y="5284"/>
                  <a:pt x="6382" y="5308"/>
                </a:cubicBezTo>
                <a:cubicBezTo>
                  <a:pt x="6390" y="5310"/>
                  <a:pt x="6398" y="5311"/>
                  <a:pt x="6406" y="5311"/>
                </a:cubicBezTo>
                <a:cubicBezTo>
                  <a:pt x="6506" y="5311"/>
                  <a:pt x="6613" y="5171"/>
                  <a:pt x="6651" y="4983"/>
                </a:cubicBezTo>
                <a:cubicBezTo>
                  <a:pt x="6659" y="4958"/>
                  <a:pt x="6659" y="4942"/>
                  <a:pt x="6667" y="4926"/>
                </a:cubicBezTo>
                <a:cubicBezTo>
                  <a:pt x="6667" y="4885"/>
                  <a:pt x="6675" y="4836"/>
                  <a:pt x="6667" y="4796"/>
                </a:cubicBezTo>
                <a:cubicBezTo>
                  <a:pt x="6667" y="4771"/>
                  <a:pt x="6667" y="4747"/>
                  <a:pt x="6659" y="4730"/>
                </a:cubicBezTo>
                <a:cubicBezTo>
                  <a:pt x="6643" y="4641"/>
                  <a:pt x="6602" y="4576"/>
                  <a:pt x="6545" y="4568"/>
                </a:cubicBezTo>
                <a:cubicBezTo>
                  <a:pt x="6538" y="4566"/>
                  <a:pt x="6531" y="4566"/>
                  <a:pt x="6524" y="4566"/>
                </a:cubicBezTo>
                <a:cubicBezTo>
                  <a:pt x="6442" y="4566"/>
                  <a:pt x="6362" y="4652"/>
                  <a:pt x="6309" y="4787"/>
                </a:cubicBezTo>
                <a:lnTo>
                  <a:pt x="5804" y="4673"/>
                </a:lnTo>
                <a:cubicBezTo>
                  <a:pt x="5829" y="4592"/>
                  <a:pt x="5853" y="4511"/>
                  <a:pt x="5869" y="4421"/>
                </a:cubicBezTo>
                <a:cubicBezTo>
                  <a:pt x="5886" y="4340"/>
                  <a:pt x="5902" y="4250"/>
                  <a:pt x="5910" y="4169"/>
                </a:cubicBezTo>
                <a:lnTo>
                  <a:pt x="5910" y="4087"/>
                </a:lnTo>
                <a:cubicBezTo>
                  <a:pt x="5910" y="4030"/>
                  <a:pt x="5918" y="3965"/>
                  <a:pt x="5918" y="3908"/>
                </a:cubicBezTo>
                <a:lnTo>
                  <a:pt x="5918" y="3819"/>
                </a:lnTo>
                <a:cubicBezTo>
                  <a:pt x="5918" y="3770"/>
                  <a:pt x="5918" y="3721"/>
                  <a:pt x="5910" y="3664"/>
                </a:cubicBezTo>
                <a:cubicBezTo>
                  <a:pt x="5910" y="3631"/>
                  <a:pt x="5902" y="3599"/>
                  <a:pt x="5894" y="3566"/>
                </a:cubicBezTo>
                <a:cubicBezTo>
                  <a:pt x="5886" y="3534"/>
                  <a:pt x="5886" y="3509"/>
                  <a:pt x="5878" y="3485"/>
                </a:cubicBezTo>
                <a:lnTo>
                  <a:pt x="6724" y="3176"/>
                </a:lnTo>
                <a:cubicBezTo>
                  <a:pt x="6857" y="3407"/>
                  <a:pt x="7033" y="3554"/>
                  <a:pt x="7183" y="3554"/>
                </a:cubicBezTo>
                <a:cubicBezTo>
                  <a:pt x="7207" y="3554"/>
                  <a:pt x="7231" y="3550"/>
                  <a:pt x="7253" y="3542"/>
                </a:cubicBezTo>
                <a:cubicBezTo>
                  <a:pt x="7449" y="3485"/>
                  <a:pt x="7498" y="3110"/>
                  <a:pt x="7359" y="2728"/>
                </a:cubicBezTo>
                <a:cubicBezTo>
                  <a:pt x="7343" y="2695"/>
                  <a:pt x="7335" y="2655"/>
                  <a:pt x="7319" y="2622"/>
                </a:cubicBezTo>
                <a:cubicBezTo>
                  <a:pt x="7278" y="2541"/>
                  <a:pt x="7237" y="2467"/>
                  <a:pt x="7188" y="2394"/>
                </a:cubicBezTo>
                <a:cubicBezTo>
                  <a:pt x="7164" y="2361"/>
                  <a:pt x="7139" y="2329"/>
                  <a:pt x="7107" y="2305"/>
                </a:cubicBezTo>
                <a:cubicBezTo>
                  <a:pt x="7009" y="2200"/>
                  <a:pt x="6906" y="2138"/>
                  <a:pt x="6811" y="2138"/>
                </a:cubicBezTo>
                <a:cubicBezTo>
                  <a:pt x="6787" y="2138"/>
                  <a:pt x="6763" y="2142"/>
                  <a:pt x="6741" y="2150"/>
                </a:cubicBezTo>
                <a:cubicBezTo>
                  <a:pt x="6578" y="2215"/>
                  <a:pt x="6521" y="2467"/>
                  <a:pt x="6570" y="2760"/>
                </a:cubicBezTo>
                <a:lnTo>
                  <a:pt x="5756" y="3062"/>
                </a:lnTo>
                <a:cubicBezTo>
                  <a:pt x="5747" y="3021"/>
                  <a:pt x="5731" y="2980"/>
                  <a:pt x="5715" y="2948"/>
                </a:cubicBezTo>
                <a:lnTo>
                  <a:pt x="5674" y="2874"/>
                </a:lnTo>
                <a:cubicBezTo>
                  <a:pt x="5650" y="2817"/>
                  <a:pt x="5625" y="2769"/>
                  <a:pt x="5601" y="2720"/>
                </a:cubicBezTo>
                <a:lnTo>
                  <a:pt x="5560" y="2655"/>
                </a:lnTo>
                <a:cubicBezTo>
                  <a:pt x="5528" y="2606"/>
                  <a:pt x="5495" y="2557"/>
                  <a:pt x="5454" y="2508"/>
                </a:cubicBezTo>
                <a:cubicBezTo>
                  <a:pt x="5446" y="2500"/>
                  <a:pt x="5438" y="2484"/>
                  <a:pt x="5430" y="2467"/>
                </a:cubicBezTo>
                <a:cubicBezTo>
                  <a:pt x="5381" y="2402"/>
                  <a:pt x="5324" y="2337"/>
                  <a:pt x="5267" y="2272"/>
                </a:cubicBezTo>
                <a:lnTo>
                  <a:pt x="5650" y="1954"/>
                </a:lnTo>
                <a:cubicBezTo>
                  <a:pt x="5730" y="2024"/>
                  <a:pt x="5819" y="2068"/>
                  <a:pt x="5890" y="2068"/>
                </a:cubicBezTo>
                <a:cubicBezTo>
                  <a:pt x="5919" y="2068"/>
                  <a:pt x="5946" y="2061"/>
                  <a:pt x="5967" y="2044"/>
                </a:cubicBezTo>
                <a:cubicBezTo>
                  <a:pt x="6049" y="1971"/>
                  <a:pt x="6008" y="1784"/>
                  <a:pt x="5878" y="1621"/>
                </a:cubicBezTo>
                <a:cubicBezTo>
                  <a:pt x="5861" y="1613"/>
                  <a:pt x="5853" y="1596"/>
                  <a:pt x="5837" y="1580"/>
                </a:cubicBezTo>
                <a:cubicBezTo>
                  <a:pt x="5804" y="1547"/>
                  <a:pt x="5772" y="1523"/>
                  <a:pt x="5739" y="1499"/>
                </a:cubicBezTo>
                <a:cubicBezTo>
                  <a:pt x="5723" y="1482"/>
                  <a:pt x="5699" y="1474"/>
                  <a:pt x="5682" y="1466"/>
                </a:cubicBezTo>
                <a:cubicBezTo>
                  <a:pt x="5651" y="1444"/>
                  <a:pt x="5612" y="1431"/>
                  <a:pt x="5573" y="1431"/>
                </a:cubicBezTo>
                <a:cubicBezTo>
                  <a:pt x="5541" y="1431"/>
                  <a:pt x="5508" y="1440"/>
                  <a:pt x="5479" y="1458"/>
                </a:cubicBezTo>
                <a:cubicBezTo>
                  <a:pt x="5414" y="1515"/>
                  <a:pt x="5430" y="1645"/>
                  <a:pt x="5503" y="1784"/>
                </a:cubicBezTo>
                <a:lnTo>
                  <a:pt x="5096" y="2117"/>
                </a:lnTo>
                <a:cubicBezTo>
                  <a:pt x="4836" y="1881"/>
                  <a:pt x="4526" y="1710"/>
                  <a:pt x="4193" y="1613"/>
                </a:cubicBezTo>
                <a:lnTo>
                  <a:pt x="4176" y="750"/>
                </a:lnTo>
                <a:cubicBezTo>
                  <a:pt x="4477" y="701"/>
                  <a:pt x="4697" y="546"/>
                  <a:pt x="4689" y="375"/>
                </a:cubicBezTo>
                <a:cubicBezTo>
                  <a:pt x="4689" y="168"/>
                  <a:pt x="4363" y="0"/>
                  <a:pt x="39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txBox="1">
            <a:spLocks noGrp="1"/>
          </p:cNvSpPr>
          <p:nvPr>
            <p:ph type="title"/>
          </p:nvPr>
        </p:nvSpPr>
        <p:spPr>
          <a:xfrm>
            <a:off x="4560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9"/>
          <p:cNvSpPr/>
          <p:nvPr/>
        </p:nvSpPr>
        <p:spPr>
          <a:xfrm rot="-5400000" flipH="1">
            <a:off x="-788213"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subTitle" idx="1"/>
          </p:nvPr>
        </p:nvSpPr>
        <p:spPr>
          <a:xfrm>
            <a:off x="1849500" y="1462225"/>
            <a:ext cx="5445000" cy="723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dk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6" name="Google Shape;96;p9"/>
          <p:cNvSpPr txBox="1">
            <a:spLocks noGrp="1"/>
          </p:cNvSpPr>
          <p:nvPr>
            <p:ph type="body" idx="2"/>
          </p:nvPr>
        </p:nvSpPr>
        <p:spPr>
          <a:xfrm>
            <a:off x="1489050" y="2459875"/>
            <a:ext cx="6165900" cy="2304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Font typeface="Pathway Gothic One"/>
              <a:buAutoNum type="arabicPeriod"/>
              <a:defRPr sz="16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
        <p:nvSpPr>
          <p:cNvPr id="97" name="Google Shape;97;p9"/>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10"/>
          <p:cNvSpPr/>
          <p:nvPr/>
        </p:nvSpPr>
        <p:spPr>
          <a:xfrm rot="-6322941" flipH="1">
            <a:off x="7395333" y="-77944"/>
            <a:ext cx="1861284" cy="2199417"/>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txBox="1">
            <a:spLocks noGrp="1"/>
          </p:cNvSpPr>
          <p:nvPr>
            <p:ph type="body" idx="1"/>
          </p:nvPr>
        </p:nvSpPr>
        <p:spPr>
          <a:xfrm>
            <a:off x="4357100" y="361325"/>
            <a:ext cx="4066800" cy="14073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lt2"/>
              </a:buClr>
              <a:buSzPts val="1800"/>
              <a:buNone/>
              <a:defRPr sz="3600">
                <a:solidFill>
                  <a:schemeClr val="dk2"/>
                </a:solidFill>
                <a:latin typeface="Pathway Gothic One"/>
                <a:ea typeface="Pathway Gothic One"/>
                <a:cs typeface="Pathway Gothic One"/>
                <a:sym typeface="Pathway Gothic 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1pPr>
            <a:lvl2pPr lvl="1">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2pPr>
            <a:lvl3pPr lvl="2">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3pPr>
            <a:lvl4pPr lvl="3">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4pPr>
            <a:lvl5pPr lvl="4">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5pPr>
            <a:lvl6pPr lvl="5">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6pPr>
            <a:lvl7pPr lvl="6">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7pPr>
            <a:lvl8pPr lvl="7">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8pPr>
            <a:lvl9pPr lvl="8">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hyperlink" Target="https://portal.andina.pe/EDPfotografia3/Thumbnail/2020/10/29/000722170W.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intramed.net/userfiles/vinetas/100559.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www.cdc.gov/mosquitoes/es/about/life-cycles/images/LVV7_Aedes_aegypti_Adult_Feeding_2022_030.jpg?_=81619"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s://www.dge.gob.pe/portalnuevo/wp-content/uploads/2020/07/transmisi%C3%B3n-del-dengu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hyperlink" Target="https://www.cdc.gov/dengue/images/transmission/Aedes-aegypti.jpg?_=25767"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www.cdc.gov/dengue/es/images/DengueSymptomsUpdated_esp.jpg?_=4489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hyperlink" Target="https://mejorconsalud.as.com/wp-content/uploads/2018/02/Tratamiento-complementario-del-dengu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Google Shape;268;p29"/>
          <p:cNvGrpSpPr/>
          <p:nvPr/>
        </p:nvGrpSpPr>
        <p:grpSpPr>
          <a:xfrm>
            <a:off x="8040623" y="58740"/>
            <a:ext cx="1589730" cy="1612939"/>
            <a:chOff x="3605950" y="3926100"/>
            <a:chExt cx="657375" cy="667000"/>
          </a:xfrm>
        </p:grpSpPr>
        <p:sp>
          <p:nvSpPr>
            <p:cNvPr id="269" name="Google Shape;269;p29"/>
            <p:cNvSpPr/>
            <p:nvPr/>
          </p:nvSpPr>
          <p:spPr>
            <a:xfrm>
              <a:off x="3911275" y="4247025"/>
              <a:ext cx="344325" cy="233925"/>
            </a:xfrm>
            <a:custGeom>
              <a:avLst/>
              <a:gdLst/>
              <a:ahLst/>
              <a:cxnLst/>
              <a:rect l="l" t="t" r="r" b="b"/>
              <a:pathLst>
                <a:path w="13773" h="9357" extrusionOk="0">
                  <a:moveTo>
                    <a:pt x="774" y="1"/>
                  </a:moveTo>
                  <a:lnTo>
                    <a:pt x="1" y="1366"/>
                  </a:lnTo>
                  <a:lnTo>
                    <a:pt x="6371" y="4993"/>
                  </a:lnTo>
                  <a:lnTo>
                    <a:pt x="6371" y="4993"/>
                  </a:lnTo>
                  <a:lnTo>
                    <a:pt x="6345" y="4522"/>
                  </a:lnTo>
                  <a:lnTo>
                    <a:pt x="6429" y="4561"/>
                  </a:lnTo>
                  <a:lnTo>
                    <a:pt x="10919" y="7041"/>
                  </a:lnTo>
                  <a:cubicBezTo>
                    <a:pt x="10919" y="7041"/>
                    <a:pt x="10236" y="8606"/>
                    <a:pt x="10841" y="9167"/>
                  </a:cubicBezTo>
                  <a:cubicBezTo>
                    <a:pt x="10983" y="9300"/>
                    <a:pt x="11139" y="9357"/>
                    <a:pt x="11302" y="9357"/>
                  </a:cubicBezTo>
                  <a:cubicBezTo>
                    <a:pt x="12184" y="9357"/>
                    <a:pt x="13267" y="7698"/>
                    <a:pt x="13321" y="7627"/>
                  </a:cubicBezTo>
                  <a:cubicBezTo>
                    <a:pt x="13457" y="7350"/>
                    <a:pt x="13560" y="7060"/>
                    <a:pt x="13637" y="6758"/>
                  </a:cubicBezTo>
                  <a:lnTo>
                    <a:pt x="13637" y="6751"/>
                  </a:lnTo>
                  <a:cubicBezTo>
                    <a:pt x="13669" y="6616"/>
                    <a:pt x="13695" y="6474"/>
                    <a:pt x="13708" y="6332"/>
                  </a:cubicBezTo>
                  <a:cubicBezTo>
                    <a:pt x="13772" y="5714"/>
                    <a:pt x="13630" y="5205"/>
                    <a:pt x="13270" y="5006"/>
                  </a:cubicBezTo>
                  <a:cubicBezTo>
                    <a:pt x="13153" y="4939"/>
                    <a:pt x="13021" y="4907"/>
                    <a:pt x="12879" y="4907"/>
                  </a:cubicBezTo>
                  <a:cubicBezTo>
                    <a:pt x="12381" y="4907"/>
                    <a:pt x="11761" y="5302"/>
                    <a:pt x="11234" y="5959"/>
                  </a:cubicBezTo>
                  <a:lnTo>
                    <a:pt x="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205975" y="4437000"/>
              <a:ext cx="22550" cy="18000"/>
            </a:xfrm>
            <a:custGeom>
              <a:avLst/>
              <a:gdLst/>
              <a:ahLst/>
              <a:cxnLst/>
              <a:rect l="l" t="t" r="r" b="b"/>
              <a:pathLst>
                <a:path w="902" h="720" extrusionOk="0">
                  <a:moveTo>
                    <a:pt x="512" y="1"/>
                  </a:moveTo>
                  <a:cubicBezTo>
                    <a:pt x="439" y="1"/>
                    <a:pt x="361" y="20"/>
                    <a:pt x="290" y="60"/>
                  </a:cubicBezTo>
                  <a:cubicBezTo>
                    <a:pt x="90" y="170"/>
                    <a:pt x="0" y="389"/>
                    <a:pt x="90" y="556"/>
                  </a:cubicBezTo>
                  <a:cubicBezTo>
                    <a:pt x="147" y="662"/>
                    <a:pt x="263" y="719"/>
                    <a:pt x="390" y="719"/>
                  </a:cubicBezTo>
                  <a:cubicBezTo>
                    <a:pt x="464" y="719"/>
                    <a:pt x="541" y="700"/>
                    <a:pt x="612" y="659"/>
                  </a:cubicBezTo>
                  <a:cubicBezTo>
                    <a:pt x="812" y="556"/>
                    <a:pt x="902" y="331"/>
                    <a:pt x="812" y="163"/>
                  </a:cubicBezTo>
                  <a:cubicBezTo>
                    <a:pt x="755" y="58"/>
                    <a:pt x="639" y="1"/>
                    <a:pt x="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4060075" y="4338325"/>
              <a:ext cx="184575" cy="150325"/>
            </a:xfrm>
            <a:custGeom>
              <a:avLst/>
              <a:gdLst/>
              <a:ahLst/>
              <a:cxnLst/>
              <a:rect l="l" t="t" r="r" b="b"/>
              <a:pathLst>
                <a:path w="7383" h="6013" extrusionOk="0">
                  <a:moveTo>
                    <a:pt x="1224" y="1"/>
                  </a:moveTo>
                  <a:lnTo>
                    <a:pt x="1224" y="1"/>
                  </a:lnTo>
                  <a:cubicBezTo>
                    <a:pt x="0" y="297"/>
                    <a:pt x="426" y="1341"/>
                    <a:pt x="426" y="1341"/>
                  </a:cubicBezTo>
                  <a:lnTo>
                    <a:pt x="4503" y="3666"/>
                  </a:lnTo>
                  <a:cubicBezTo>
                    <a:pt x="4123" y="4684"/>
                    <a:pt x="4187" y="5611"/>
                    <a:pt x="4728" y="5914"/>
                  </a:cubicBezTo>
                  <a:cubicBezTo>
                    <a:pt x="4845" y="5981"/>
                    <a:pt x="4976" y="6013"/>
                    <a:pt x="5117" y="6013"/>
                  </a:cubicBezTo>
                  <a:cubicBezTo>
                    <a:pt x="5764" y="6013"/>
                    <a:pt x="6621" y="5341"/>
                    <a:pt x="7208" y="4304"/>
                  </a:cubicBezTo>
                  <a:cubicBezTo>
                    <a:pt x="7273" y="4194"/>
                    <a:pt x="7331" y="4085"/>
                    <a:pt x="7382" y="3975"/>
                  </a:cubicBezTo>
                  <a:lnTo>
                    <a:pt x="7382" y="3975"/>
                  </a:lnTo>
                  <a:cubicBezTo>
                    <a:pt x="7331" y="4027"/>
                    <a:pt x="6583" y="5128"/>
                    <a:pt x="5843" y="5540"/>
                  </a:cubicBezTo>
                  <a:cubicBezTo>
                    <a:pt x="5888" y="5476"/>
                    <a:pt x="5933" y="5399"/>
                    <a:pt x="5959" y="5321"/>
                  </a:cubicBezTo>
                  <a:cubicBezTo>
                    <a:pt x="6094" y="4954"/>
                    <a:pt x="5952" y="4561"/>
                    <a:pt x="5637" y="4445"/>
                  </a:cubicBezTo>
                  <a:cubicBezTo>
                    <a:pt x="5581" y="4426"/>
                    <a:pt x="5525" y="4417"/>
                    <a:pt x="5468" y="4417"/>
                  </a:cubicBezTo>
                  <a:cubicBezTo>
                    <a:pt x="5206" y="4417"/>
                    <a:pt x="4943" y="4614"/>
                    <a:pt x="4831" y="4916"/>
                  </a:cubicBezTo>
                  <a:cubicBezTo>
                    <a:pt x="4773" y="5083"/>
                    <a:pt x="4767" y="5257"/>
                    <a:pt x="4818" y="5425"/>
                  </a:cubicBezTo>
                  <a:cubicBezTo>
                    <a:pt x="4361" y="4793"/>
                    <a:pt x="4973" y="3383"/>
                    <a:pt x="4973" y="3383"/>
                  </a:cubicBezTo>
                  <a:lnTo>
                    <a:pt x="1469" y="1450"/>
                  </a:lnTo>
                  <a:lnTo>
                    <a:pt x="1276" y="1347"/>
                  </a:lnTo>
                  <a:cubicBezTo>
                    <a:pt x="509" y="838"/>
                    <a:pt x="1224" y="1"/>
                    <a:pt x="1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4192125" y="4369600"/>
              <a:ext cx="63625" cy="35750"/>
            </a:xfrm>
            <a:custGeom>
              <a:avLst/>
              <a:gdLst/>
              <a:ahLst/>
              <a:cxnLst/>
              <a:rect l="l" t="t" r="r" b="b"/>
              <a:pathLst>
                <a:path w="2545" h="1430" extrusionOk="0">
                  <a:moveTo>
                    <a:pt x="1654" y="0"/>
                  </a:moveTo>
                  <a:cubicBezTo>
                    <a:pt x="1158" y="0"/>
                    <a:pt x="534" y="395"/>
                    <a:pt x="0" y="1049"/>
                  </a:cubicBezTo>
                  <a:cubicBezTo>
                    <a:pt x="90" y="970"/>
                    <a:pt x="906" y="226"/>
                    <a:pt x="1559" y="226"/>
                  </a:cubicBezTo>
                  <a:cubicBezTo>
                    <a:pt x="1750" y="226"/>
                    <a:pt x="1927" y="289"/>
                    <a:pt x="2068" y="450"/>
                  </a:cubicBezTo>
                  <a:cubicBezTo>
                    <a:pt x="2390" y="824"/>
                    <a:pt x="2474" y="1172"/>
                    <a:pt x="2480" y="1429"/>
                  </a:cubicBezTo>
                  <a:cubicBezTo>
                    <a:pt x="2545" y="805"/>
                    <a:pt x="2396" y="302"/>
                    <a:pt x="2036" y="96"/>
                  </a:cubicBezTo>
                  <a:cubicBezTo>
                    <a:pt x="1922" y="31"/>
                    <a:pt x="1793" y="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938175" y="4030200"/>
              <a:ext cx="325150" cy="290125"/>
            </a:xfrm>
            <a:custGeom>
              <a:avLst/>
              <a:gdLst/>
              <a:ahLst/>
              <a:cxnLst/>
              <a:rect l="l" t="t" r="r" b="b"/>
              <a:pathLst>
                <a:path w="13006" h="11605" extrusionOk="0">
                  <a:moveTo>
                    <a:pt x="9324" y="0"/>
                  </a:moveTo>
                  <a:cubicBezTo>
                    <a:pt x="9095" y="0"/>
                    <a:pt x="8897" y="63"/>
                    <a:pt x="8748" y="197"/>
                  </a:cubicBezTo>
                  <a:cubicBezTo>
                    <a:pt x="8290" y="596"/>
                    <a:pt x="8419" y="1517"/>
                    <a:pt x="8992" y="2432"/>
                  </a:cubicBezTo>
                  <a:lnTo>
                    <a:pt x="8992" y="2438"/>
                  </a:lnTo>
                  <a:lnTo>
                    <a:pt x="0" y="10432"/>
                  </a:lnTo>
                  <a:lnTo>
                    <a:pt x="1044" y="11604"/>
                  </a:lnTo>
                  <a:lnTo>
                    <a:pt x="6525" y="6728"/>
                  </a:lnTo>
                  <a:lnTo>
                    <a:pt x="6068" y="6606"/>
                  </a:lnTo>
                  <a:lnTo>
                    <a:pt x="6132" y="6535"/>
                  </a:lnTo>
                  <a:lnTo>
                    <a:pt x="9913" y="3076"/>
                  </a:lnTo>
                  <a:cubicBezTo>
                    <a:pt x="9913" y="3076"/>
                    <a:pt x="10843" y="3916"/>
                    <a:pt x="11567" y="3916"/>
                  </a:cubicBezTo>
                  <a:cubicBezTo>
                    <a:pt x="11689" y="3916"/>
                    <a:pt x="11805" y="3892"/>
                    <a:pt x="11910" y="3836"/>
                  </a:cubicBezTo>
                  <a:cubicBezTo>
                    <a:pt x="13005" y="3244"/>
                    <a:pt x="11298" y="1079"/>
                    <a:pt x="11247" y="989"/>
                  </a:cubicBezTo>
                  <a:cubicBezTo>
                    <a:pt x="11028" y="770"/>
                    <a:pt x="10783" y="577"/>
                    <a:pt x="10525" y="409"/>
                  </a:cubicBezTo>
                  <a:lnTo>
                    <a:pt x="10519" y="409"/>
                  </a:lnTo>
                  <a:cubicBezTo>
                    <a:pt x="10397" y="339"/>
                    <a:pt x="10274" y="268"/>
                    <a:pt x="10145" y="210"/>
                  </a:cubicBezTo>
                  <a:cubicBezTo>
                    <a:pt x="9852" y="73"/>
                    <a:pt x="9570" y="0"/>
                    <a:pt x="9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4209200" y="4073000"/>
              <a:ext cx="18850" cy="20525"/>
            </a:xfrm>
            <a:custGeom>
              <a:avLst/>
              <a:gdLst/>
              <a:ahLst/>
              <a:cxnLst/>
              <a:rect l="l" t="t" r="r" b="b"/>
              <a:pathLst>
                <a:path w="754" h="821" extrusionOk="0">
                  <a:moveTo>
                    <a:pt x="359" y="1"/>
                  </a:moveTo>
                  <a:cubicBezTo>
                    <a:pt x="342" y="1"/>
                    <a:pt x="326" y="2"/>
                    <a:pt x="309" y="5"/>
                  </a:cubicBezTo>
                  <a:cubicBezTo>
                    <a:pt x="116" y="37"/>
                    <a:pt x="0" y="243"/>
                    <a:pt x="39" y="469"/>
                  </a:cubicBezTo>
                  <a:cubicBezTo>
                    <a:pt x="74" y="674"/>
                    <a:pt x="227" y="821"/>
                    <a:pt x="395" y="821"/>
                  </a:cubicBezTo>
                  <a:cubicBezTo>
                    <a:pt x="411" y="821"/>
                    <a:pt x="428" y="820"/>
                    <a:pt x="445" y="817"/>
                  </a:cubicBezTo>
                  <a:cubicBezTo>
                    <a:pt x="631" y="784"/>
                    <a:pt x="754" y="578"/>
                    <a:pt x="715" y="353"/>
                  </a:cubicBezTo>
                  <a:cubicBezTo>
                    <a:pt x="680" y="147"/>
                    <a:pt x="527" y="1"/>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4073375" y="4054925"/>
              <a:ext cx="184625" cy="143500"/>
            </a:xfrm>
            <a:custGeom>
              <a:avLst/>
              <a:gdLst/>
              <a:ahLst/>
              <a:cxnLst/>
              <a:rect l="l" t="t" r="r" b="b"/>
              <a:pathLst>
                <a:path w="7385" h="5740" extrusionOk="0">
                  <a:moveTo>
                    <a:pt x="5839" y="0"/>
                  </a:moveTo>
                  <a:lnTo>
                    <a:pt x="5839" y="0"/>
                  </a:lnTo>
                  <a:cubicBezTo>
                    <a:pt x="5878" y="65"/>
                    <a:pt x="6683" y="1127"/>
                    <a:pt x="6831" y="1965"/>
                  </a:cubicBezTo>
                  <a:cubicBezTo>
                    <a:pt x="6786" y="1894"/>
                    <a:pt x="6728" y="1830"/>
                    <a:pt x="6663" y="1778"/>
                  </a:cubicBezTo>
                  <a:cubicBezTo>
                    <a:pt x="6515" y="1660"/>
                    <a:pt x="6341" y="1602"/>
                    <a:pt x="6178" y="1602"/>
                  </a:cubicBezTo>
                  <a:cubicBezTo>
                    <a:pt x="6002" y="1602"/>
                    <a:pt x="5839" y="1670"/>
                    <a:pt x="5736" y="1804"/>
                  </a:cubicBezTo>
                  <a:cubicBezTo>
                    <a:pt x="5530" y="2061"/>
                    <a:pt x="5613" y="2474"/>
                    <a:pt x="5923" y="2712"/>
                  </a:cubicBezTo>
                  <a:cubicBezTo>
                    <a:pt x="6051" y="2821"/>
                    <a:pt x="6219" y="2879"/>
                    <a:pt x="6393" y="2886"/>
                  </a:cubicBezTo>
                  <a:cubicBezTo>
                    <a:pt x="6318" y="2909"/>
                    <a:pt x="6239" y="2920"/>
                    <a:pt x="6157" y="2920"/>
                  </a:cubicBezTo>
                  <a:cubicBezTo>
                    <a:pt x="5433" y="2920"/>
                    <a:pt x="4512" y="2087"/>
                    <a:pt x="4512" y="2087"/>
                  </a:cubicBezTo>
                  <a:lnTo>
                    <a:pt x="1555" y="4786"/>
                  </a:lnTo>
                  <a:lnTo>
                    <a:pt x="1394" y="4934"/>
                  </a:lnTo>
                  <a:cubicBezTo>
                    <a:pt x="1227" y="5063"/>
                    <a:pt x="1069" y="5112"/>
                    <a:pt x="923" y="5112"/>
                  </a:cubicBezTo>
                  <a:cubicBezTo>
                    <a:pt x="436" y="5112"/>
                    <a:pt x="100" y="4554"/>
                    <a:pt x="100" y="4554"/>
                  </a:cubicBezTo>
                  <a:lnTo>
                    <a:pt x="100" y="4554"/>
                  </a:lnTo>
                  <a:cubicBezTo>
                    <a:pt x="0" y="5687"/>
                    <a:pt x="917" y="5740"/>
                    <a:pt x="1090" y="5740"/>
                  </a:cubicBezTo>
                  <a:cubicBezTo>
                    <a:pt x="1108" y="5740"/>
                    <a:pt x="1117" y="5739"/>
                    <a:pt x="1117" y="5739"/>
                  </a:cubicBezTo>
                  <a:lnTo>
                    <a:pt x="4634" y="2615"/>
                  </a:lnTo>
                  <a:cubicBezTo>
                    <a:pt x="5194" y="3076"/>
                    <a:pt x="5783" y="3335"/>
                    <a:pt x="6248" y="3335"/>
                  </a:cubicBezTo>
                  <a:cubicBezTo>
                    <a:pt x="6479" y="3335"/>
                    <a:pt x="6679" y="3272"/>
                    <a:pt x="6831" y="3137"/>
                  </a:cubicBezTo>
                  <a:cubicBezTo>
                    <a:pt x="7385" y="2635"/>
                    <a:pt x="7063" y="1353"/>
                    <a:pt x="6097" y="271"/>
                  </a:cubicBezTo>
                  <a:cubicBezTo>
                    <a:pt x="6013" y="174"/>
                    <a:pt x="5929" y="84"/>
                    <a:pt x="5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4143475" y="4030025"/>
              <a:ext cx="48350" cy="60825"/>
            </a:xfrm>
            <a:custGeom>
              <a:avLst/>
              <a:gdLst/>
              <a:ahLst/>
              <a:cxnLst/>
              <a:rect l="l" t="t" r="r" b="b"/>
              <a:pathLst>
                <a:path w="1934" h="2433" extrusionOk="0">
                  <a:moveTo>
                    <a:pt x="1112" y="1"/>
                  </a:moveTo>
                  <a:cubicBezTo>
                    <a:pt x="883" y="1"/>
                    <a:pt x="685" y="64"/>
                    <a:pt x="536" y="197"/>
                  </a:cubicBezTo>
                  <a:cubicBezTo>
                    <a:pt x="78" y="603"/>
                    <a:pt x="207" y="1524"/>
                    <a:pt x="780" y="2433"/>
                  </a:cubicBezTo>
                  <a:cubicBezTo>
                    <a:pt x="722" y="2291"/>
                    <a:pt x="1" y="642"/>
                    <a:pt x="877" y="288"/>
                  </a:cubicBezTo>
                  <a:cubicBezTo>
                    <a:pt x="1126" y="186"/>
                    <a:pt x="1344" y="149"/>
                    <a:pt x="1531" y="149"/>
                  </a:cubicBezTo>
                  <a:cubicBezTo>
                    <a:pt x="1687" y="149"/>
                    <a:pt x="1822" y="175"/>
                    <a:pt x="1933" y="210"/>
                  </a:cubicBezTo>
                  <a:cubicBezTo>
                    <a:pt x="1640" y="74"/>
                    <a:pt x="1358" y="1"/>
                    <a:pt x="1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3816750" y="4293575"/>
              <a:ext cx="108075" cy="299525"/>
            </a:xfrm>
            <a:custGeom>
              <a:avLst/>
              <a:gdLst/>
              <a:ahLst/>
              <a:cxnLst/>
              <a:rect l="l" t="t" r="r" b="b"/>
              <a:pathLst>
                <a:path w="4323" h="11981" extrusionOk="0">
                  <a:moveTo>
                    <a:pt x="3028" y="0"/>
                  </a:moveTo>
                  <a:lnTo>
                    <a:pt x="2191" y="5920"/>
                  </a:lnTo>
                  <a:lnTo>
                    <a:pt x="2191" y="5920"/>
                  </a:lnTo>
                  <a:lnTo>
                    <a:pt x="2538" y="5759"/>
                  </a:lnTo>
                  <a:lnTo>
                    <a:pt x="2538" y="5836"/>
                  </a:lnTo>
                  <a:lnTo>
                    <a:pt x="2010" y="9978"/>
                  </a:lnTo>
                  <a:cubicBezTo>
                    <a:pt x="2010" y="9978"/>
                    <a:pt x="1983" y="9977"/>
                    <a:pt x="1935" y="9977"/>
                  </a:cubicBezTo>
                  <a:cubicBezTo>
                    <a:pt x="1642" y="9977"/>
                    <a:pt x="585" y="10015"/>
                    <a:pt x="374" y="10558"/>
                  </a:cubicBezTo>
                  <a:cubicBezTo>
                    <a:pt x="1" y="11498"/>
                    <a:pt x="2203" y="11942"/>
                    <a:pt x="2281" y="11975"/>
                  </a:cubicBezTo>
                  <a:cubicBezTo>
                    <a:pt x="2360" y="11979"/>
                    <a:pt x="2440" y="11981"/>
                    <a:pt x="2519" y="11981"/>
                  </a:cubicBezTo>
                  <a:cubicBezTo>
                    <a:pt x="2691" y="11981"/>
                    <a:pt x="2863" y="11971"/>
                    <a:pt x="3034" y="11949"/>
                  </a:cubicBezTo>
                  <a:cubicBezTo>
                    <a:pt x="3150" y="11930"/>
                    <a:pt x="3266" y="11910"/>
                    <a:pt x="3376" y="11878"/>
                  </a:cubicBezTo>
                  <a:cubicBezTo>
                    <a:pt x="3865" y="11743"/>
                    <a:pt x="4207" y="11485"/>
                    <a:pt x="4252" y="11150"/>
                  </a:cubicBezTo>
                  <a:cubicBezTo>
                    <a:pt x="4323" y="10661"/>
                    <a:pt x="3756" y="10152"/>
                    <a:pt x="2918" y="9894"/>
                  </a:cubicBezTo>
                  <a:lnTo>
                    <a:pt x="2912" y="9894"/>
                  </a:lnTo>
                  <a:lnTo>
                    <a:pt x="4290" y="187"/>
                  </a:lnTo>
                  <a:lnTo>
                    <a:pt x="30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3850400" y="4567250"/>
              <a:ext cx="17750" cy="15150"/>
            </a:xfrm>
            <a:custGeom>
              <a:avLst/>
              <a:gdLst/>
              <a:ahLst/>
              <a:cxnLst/>
              <a:rect l="l" t="t" r="r" b="b"/>
              <a:pathLst>
                <a:path w="710" h="606" extrusionOk="0">
                  <a:moveTo>
                    <a:pt x="299" y="0"/>
                  </a:moveTo>
                  <a:cubicBezTo>
                    <a:pt x="220" y="0"/>
                    <a:pt x="146" y="29"/>
                    <a:pt x="97" y="87"/>
                  </a:cubicBezTo>
                  <a:cubicBezTo>
                    <a:pt x="1" y="210"/>
                    <a:pt x="39" y="396"/>
                    <a:pt x="181" y="519"/>
                  </a:cubicBezTo>
                  <a:cubicBezTo>
                    <a:pt x="252" y="577"/>
                    <a:pt x="336" y="606"/>
                    <a:pt x="414" y="606"/>
                  </a:cubicBezTo>
                  <a:cubicBezTo>
                    <a:pt x="492" y="606"/>
                    <a:pt x="564" y="577"/>
                    <a:pt x="613" y="519"/>
                  </a:cubicBezTo>
                  <a:cubicBezTo>
                    <a:pt x="709" y="396"/>
                    <a:pt x="677" y="210"/>
                    <a:pt x="535" y="87"/>
                  </a:cubicBezTo>
                  <a:cubicBezTo>
                    <a:pt x="465" y="29"/>
                    <a:pt x="379"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3815150" y="4435825"/>
              <a:ext cx="87775" cy="156975"/>
            </a:xfrm>
            <a:custGeom>
              <a:avLst/>
              <a:gdLst/>
              <a:ahLst/>
              <a:cxnLst/>
              <a:rect l="l" t="t" r="r" b="b"/>
              <a:pathLst>
                <a:path w="3511" h="6279" extrusionOk="0">
                  <a:moveTo>
                    <a:pt x="2820" y="0"/>
                  </a:moveTo>
                  <a:cubicBezTo>
                    <a:pt x="2498" y="0"/>
                    <a:pt x="2255" y="230"/>
                    <a:pt x="2255" y="230"/>
                  </a:cubicBezTo>
                  <a:lnTo>
                    <a:pt x="1720" y="4017"/>
                  </a:lnTo>
                  <a:cubicBezTo>
                    <a:pt x="838" y="4037"/>
                    <a:pt x="148" y="4365"/>
                    <a:pt x="84" y="4855"/>
                  </a:cubicBezTo>
                  <a:cubicBezTo>
                    <a:pt x="0" y="5460"/>
                    <a:pt x="876" y="6085"/>
                    <a:pt x="2048" y="6252"/>
                  </a:cubicBezTo>
                  <a:cubicBezTo>
                    <a:pt x="2152" y="6265"/>
                    <a:pt x="2248" y="6272"/>
                    <a:pt x="2351" y="6278"/>
                  </a:cubicBezTo>
                  <a:cubicBezTo>
                    <a:pt x="2293" y="6259"/>
                    <a:pt x="1230" y="6027"/>
                    <a:pt x="696" y="5583"/>
                  </a:cubicBezTo>
                  <a:lnTo>
                    <a:pt x="696" y="5583"/>
                  </a:lnTo>
                  <a:cubicBezTo>
                    <a:pt x="754" y="5598"/>
                    <a:pt x="808" y="5610"/>
                    <a:pt x="865" y="5610"/>
                  </a:cubicBezTo>
                  <a:cubicBezTo>
                    <a:pt x="877" y="5610"/>
                    <a:pt x="889" y="5609"/>
                    <a:pt x="902" y="5608"/>
                  </a:cubicBezTo>
                  <a:cubicBezTo>
                    <a:pt x="1224" y="5602"/>
                    <a:pt x="1475" y="5376"/>
                    <a:pt x="1462" y="5106"/>
                  </a:cubicBezTo>
                  <a:cubicBezTo>
                    <a:pt x="1456" y="4843"/>
                    <a:pt x="1207" y="4642"/>
                    <a:pt x="898" y="4642"/>
                  </a:cubicBezTo>
                  <a:cubicBezTo>
                    <a:pt x="889" y="4642"/>
                    <a:pt x="879" y="4642"/>
                    <a:pt x="870" y="4642"/>
                  </a:cubicBezTo>
                  <a:cubicBezTo>
                    <a:pt x="728" y="4642"/>
                    <a:pt x="593" y="4694"/>
                    <a:pt x="483" y="4777"/>
                  </a:cubicBezTo>
                  <a:cubicBezTo>
                    <a:pt x="776" y="4310"/>
                    <a:pt x="1772" y="4281"/>
                    <a:pt x="2019" y="4281"/>
                  </a:cubicBezTo>
                  <a:cubicBezTo>
                    <a:pt x="2054" y="4281"/>
                    <a:pt x="2074" y="4281"/>
                    <a:pt x="2074" y="4281"/>
                  </a:cubicBezTo>
                  <a:lnTo>
                    <a:pt x="2486" y="1054"/>
                  </a:lnTo>
                  <a:lnTo>
                    <a:pt x="2512" y="874"/>
                  </a:lnTo>
                  <a:cubicBezTo>
                    <a:pt x="2595" y="464"/>
                    <a:pt x="2897" y="373"/>
                    <a:pt x="3147" y="373"/>
                  </a:cubicBezTo>
                  <a:cubicBezTo>
                    <a:pt x="3345" y="373"/>
                    <a:pt x="3511" y="429"/>
                    <a:pt x="3511" y="429"/>
                  </a:cubicBezTo>
                  <a:cubicBezTo>
                    <a:pt x="3278" y="100"/>
                    <a:pt x="3032" y="0"/>
                    <a:pt x="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3889850" y="4540750"/>
              <a:ext cx="35775" cy="49800"/>
            </a:xfrm>
            <a:custGeom>
              <a:avLst/>
              <a:gdLst/>
              <a:ahLst/>
              <a:cxnLst/>
              <a:rect l="l" t="t" r="r" b="b"/>
              <a:pathLst>
                <a:path w="1431" h="1992" extrusionOk="0">
                  <a:moveTo>
                    <a:pt x="1" y="1"/>
                  </a:moveTo>
                  <a:cubicBezTo>
                    <a:pt x="110" y="59"/>
                    <a:pt x="1431" y="703"/>
                    <a:pt x="1070" y="1386"/>
                  </a:cubicBezTo>
                  <a:cubicBezTo>
                    <a:pt x="890" y="1740"/>
                    <a:pt x="651" y="1914"/>
                    <a:pt x="458" y="1991"/>
                  </a:cubicBezTo>
                  <a:cubicBezTo>
                    <a:pt x="948" y="1856"/>
                    <a:pt x="1283" y="1592"/>
                    <a:pt x="1328" y="1257"/>
                  </a:cubicBezTo>
                  <a:cubicBezTo>
                    <a:pt x="1399" y="767"/>
                    <a:pt x="838" y="26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3950400" y="4358775"/>
              <a:ext cx="121300" cy="174050"/>
            </a:xfrm>
            <a:custGeom>
              <a:avLst/>
              <a:gdLst/>
              <a:ahLst/>
              <a:cxnLst/>
              <a:rect l="l" t="t" r="r" b="b"/>
              <a:pathLst>
                <a:path w="4852" h="6962" extrusionOk="0">
                  <a:moveTo>
                    <a:pt x="697" y="1"/>
                  </a:moveTo>
                  <a:lnTo>
                    <a:pt x="1" y="375"/>
                  </a:lnTo>
                  <a:lnTo>
                    <a:pt x="1772" y="3673"/>
                  </a:lnTo>
                  <a:lnTo>
                    <a:pt x="1882" y="3460"/>
                  </a:lnTo>
                  <a:lnTo>
                    <a:pt x="1914" y="3499"/>
                  </a:lnTo>
                  <a:lnTo>
                    <a:pt x="3183" y="5785"/>
                  </a:lnTo>
                  <a:cubicBezTo>
                    <a:pt x="3183" y="5785"/>
                    <a:pt x="2461" y="6275"/>
                    <a:pt x="2571" y="6681"/>
                  </a:cubicBezTo>
                  <a:cubicBezTo>
                    <a:pt x="2626" y="6891"/>
                    <a:pt x="2810" y="6962"/>
                    <a:pt x="3032" y="6962"/>
                  </a:cubicBezTo>
                  <a:cubicBezTo>
                    <a:pt x="3459" y="6962"/>
                    <a:pt x="4025" y="6700"/>
                    <a:pt x="4059" y="6687"/>
                  </a:cubicBezTo>
                  <a:cubicBezTo>
                    <a:pt x="4194" y="6603"/>
                    <a:pt x="4317" y="6507"/>
                    <a:pt x="4432" y="6397"/>
                  </a:cubicBezTo>
                  <a:cubicBezTo>
                    <a:pt x="4484" y="6346"/>
                    <a:pt x="4536" y="6288"/>
                    <a:pt x="4581" y="6236"/>
                  </a:cubicBezTo>
                  <a:cubicBezTo>
                    <a:pt x="4774" y="5985"/>
                    <a:pt x="4851" y="5727"/>
                    <a:pt x="4748" y="5540"/>
                  </a:cubicBezTo>
                  <a:cubicBezTo>
                    <a:pt x="4659" y="5378"/>
                    <a:pt x="4453" y="5294"/>
                    <a:pt x="4190" y="5294"/>
                  </a:cubicBezTo>
                  <a:cubicBezTo>
                    <a:pt x="4015" y="5294"/>
                    <a:pt x="3816" y="5331"/>
                    <a:pt x="3608" y="5405"/>
                  </a:cubicBezTo>
                  <a:lnTo>
                    <a:pt x="6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4033025" y="4517825"/>
              <a:ext cx="10400" cy="8825"/>
            </a:xfrm>
            <a:custGeom>
              <a:avLst/>
              <a:gdLst/>
              <a:ahLst/>
              <a:cxnLst/>
              <a:rect l="l" t="t" r="r" b="b"/>
              <a:pathLst>
                <a:path w="416" h="353" extrusionOk="0">
                  <a:moveTo>
                    <a:pt x="227" y="0"/>
                  </a:moveTo>
                  <a:cubicBezTo>
                    <a:pt x="192" y="0"/>
                    <a:pt x="155" y="11"/>
                    <a:pt x="123" y="35"/>
                  </a:cubicBezTo>
                  <a:cubicBezTo>
                    <a:pt x="0" y="125"/>
                    <a:pt x="39" y="319"/>
                    <a:pt x="187" y="351"/>
                  </a:cubicBezTo>
                  <a:cubicBezTo>
                    <a:pt x="195" y="352"/>
                    <a:pt x="203" y="352"/>
                    <a:pt x="211" y="352"/>
                  </a:cubicBezTo>
                  <a:cubicBezTo>
                    <a:pt x="305" y="352"/>
                    <a:pt x="388" y="285"/>
                    <a:pt x="406" y="190"/>
                  </a:cubicBezTo>
                  <a:cubicBezTo>
                    <a:pt x="415" y="81"/>
                    <a:pt x="325"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3994700" y="4440325"/>
              <a:ext cx="57175" cy="94850"/>
            </a:xfrm>
            <a:custGeom>
              <a:avLst/>
              <a:gdLst/>
              <a:ahLst/>
              <a:cxnLst/>
              <a:rect l="l" t="t" r="r" b="b"/>
              <a:pathLst>
                <a:path w="2287" h="3794" extrusionOk="0">
                  <a:moveTo>
                    <a:pt x="467" y="1"/>
                  </a:moveTo>
                  <a:cubicBezTo>
                    <a:pt x="70" y="1"/>
                    <a:pt x="0" y="411"/>
                    <a:pt x="0" y="411"/>
                  </a:cubicBezTo>
                  <a:lnTo>
                    <a:pt x="1134" y="2517"/>
                  </a:lnTo>
                  <a:cubicBezTo>
                    <a:pt x="696" y="2852"/>
                    <a:pt x="470" y="3270"/>
                    <a:pt x="619" y="3547"/>
                  </a:cubicBezTo>
                  <a:cubicBezTo>
                    <a:pt x="707" y="3711"/>
                    <a:pt x="913" y="3793"/>
                    <a:pt x="1177" y="3793"/>
                  </a:cubicBezTo>
                  <a:cubicBezTo>
                    <a:pt x="1453" y="3793"/>
                    <a:pt x="1793" y="3703"/>
                    <a:pt x="2126" y="3522"/>
                  </a:cubicBezTo>
                  <a:cubicBezTo>
                    <a:pt x="2184" y="3489"/>
                    <a:pt x="2235" y="3457"/>
                    <a:pt x="2287" y="3425"/>
                  </a:cubicBezTo>
                  <a:lnTo>
                    <a:pt x="2287" y="3425"/>
                  </a:lnTo>
                  <a:cubicBezTo>
                    <a:pt x="2256" y="3437"/>
                    <a:pt x="1672" y="3690"/>
                    <a:pt x="1244" y="3690"/>
                  </a:cubicBezTo>
                  <a:cubicBezTo>
                    <a:pt x="1228" y="3690"/>
                    <a:pt x="1213" y="3690"/>
                    <a:pt x="1198" y="3689"/>
                  </a:cubicBezTo>
                  <a:cubicBezTo>
                    <a:pt x="1237" y="3670"/>
                    <a:pt x="1276" y="3650"/>
                    <a:pt x="1314" y="3625"/>
                  </a:cubicBezTo>
                  <a:cubicBezTo>
                    <a:pt x="1469" y="3502"/>
                    <a:pt x="1514" y="3296"/>
                    <a:pt x="1411" y="3161"/>
                  </a:cubicBezTo>
                  <a:cubicBezTo>
                    <a:pt x="1357" y="3094"/>
                    <a:pt x="1274" y="3060"/>
                    <a:pt x="1184" y="3060"/>
                  </a:cubicBezTo>
                  <a:cubicBezTo>
                    <a:pt x="1101" y="3060"/>
                    <a:pt x="1012" y="3089"/>
                    <a:pt x="934" y="3148"/>
                  </a:cubicBezTo>
                  <a:cubicBezTo>
                    <a:pt x="863" y="3200"/>
                    <a:pt x="818" y="3277"/>
                    <a:pt x="792" y="3361"/>
                  </a:cubicBezTo>
                  <a:cubicBezTo>
                    <a:pt x="767" y="2968"/>
                    <a:pt x="1411" y="2523"/>
                    <a:pt x="1411" y="2523"/>
                  </a:cubicBezTo>
                  <a:lnTo>
                    <a:pt x="419" y="739"/>
                  </a:lnTo>
                  <a:lnTo>
                    <a:pt x="367" y="642"/>
                  </a:lnTo>
                  <a:cubicBezTo>
                    <a:pt x="174" y="211"/>
                    <a:pt x="709" y="43"/>
                    <a:pt x="709" y="43"/>
                  </a:cubicBezTo>
                  <a:cubicBezTo>
                    <a:pt x="617" y="13"/>
                    <a:pt x="537"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040750" y="4491150"/>
              <a:ext cx="30950" cy="23550"/>
            </a:xfrm>
            <a:custGeom>
              <a:avLst/>
              <a:gdLst/>
              <a:ahLst/>
              <a:cxnLst/>
              <a:rect l="l" t="t" r="r" b="b"/>
              <a:pathLst>
                <a:path w="1238" h="942" extrusionOk="0">
                  <a:moveTo>
                    <a:pt x="577" y="1"/>
                  </a:moveTo>
                  <a:cubicBezTo>
                    <a:pt x="404" y="1"/>
                    <a:pt x="206" y="35"/>
                    <a:pt x="0" y="104"/>
                  </a:cubicBezTo>
                  <a:cubicBezTo>
                    <a:pt x="33" y="98"/>
                    <a:pt x="208" y="67"/>
                    <a:pt x="406" y="67"/>
                  </a:cubicBezTo>
                  <a:cubicBezTo>
                    <a:pt x="685" y="67"/>
                    <a:pt x="1009" y="128"/>
                    <a:pt x="1050" y="407"/>
                  </a:cubicBezTo>
                  <a:cubicBezTo>
                    <a:pt x="1089" y="587"/>
                    <a:pt x="1057" y="774"/>
                    <a:pt x="967" y="941"/>
                  </a:cubicBezTo>
                  <a:cubicBezTo>
                    <a:pt x="1166" y="690"/>
                    <a:pt x="1237" y="432"/>
                    <a:pt x="1134" y="245"/>
                  </a:cubicBezTo>
                  <a:cubicBezTo>
                    <a:pt x="1048" y="82"/>
                    <a:pt x="842"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4042025" y="4241875"/>
              <a:ext cx="187325" cy="67300"/>
            </a:xfrm>
            <a:custGeom>
              <a:avLst/>
              <a:gdLst/>
              <a:ahLst/>
              <a:cxnLst/>
              <a:rect l="l" t="t" r="r" b="b"/>
              <a:pathLst>
                <a:path w="7493" h="2692" extrusionOk="0">
                  <a:moveTo>
                    <a:pt x="136" y="1"/>
                  </a:moveTo>
                  <a:lnTo>
                    <a:pt x="1" y="786"/>
                  </a:lnTo>
                  <a:lnTo>
                    <a:pt x="3685" y="1431"/>
                  </a:lnTo>
                  <a:lnTo>
                    <a:pt x="3589" y="1212"/>
                  </a:lnTo>
                  <a:lnTo>
                    <a:pt x="3634" y="1212"/>
                  </a:lnTo>
                  <a:lnTo>
                    <a:pt x="6217" y="1624"/>
                  </a:lnTo>
                  <a:cubicBezTo>
                    <a:pt x="6217" y="1624"/>
                    <a:pt x="6159" y="2493"/>
                    <a:pt x="6545" y="2661"/>
                  </a:cubicBezTo>
                  <a:cubicBezTo>
                    <a:pt x="6595" y="2682"/>
                    <a:pt x="6642" y="2692"/>
                    <a:pt x="6688" y="2692"/>
                  </a:cubicBezTo>
                  <a:cubicBezTo>
                    <a:pt x="7184" y="2692"/>
                    <a:pt x="7455" y="1542"/>
                    <a:pt x="7473" y="1495"/>
                  </a:cubicBezTo>
                  <a:cubicBezTo>
                    <a:pt x="7492" y="1340"/>
                    <a:pt x="7492" y="1179"/>
                    <a:pt x="7473" y="1025"/>
                  </a:cubicBezTo>
                  <a:cubicBezTo>
                    <a:pt x="7466" y="954"/>
                    <a:pt x="7454" y="877"/>
                    <a:pt x="7434" y="812"/>
                  </a:cubicBezTo>
                  <a:cubicBezTo>
                    <a:pt x="7363" y="503"/>
                    <a:pt x="7202" y="284"/>
                    <a:pt x="6996" y="245"/>
                  </a:cubicBezTo>
                  <a:cubicBezTo>
                    <a:pt x="6976" y="242"/>
                    <a:pt x="6956" y="240"/>
                    <a:pt x="6935" y="240"/>
                  </a:cubicBezTo>
                  <a:cubicBezTo>
                    <a:pt x="6650" y="240"/>
                    <a:pt x="6353" y="570"/>
                    <a:pt x="6185" y="1050"/>
                  </a:cubicBezTo>
                  <a:lnTo>
                    <a:pt x="1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4213250" y="4282900"/>
              <a:ext cx="9325" cy="8950"/>
            </a:xfrm>
            <a:custGeom>
              <a:avLst/>
              <a:gdLst/>
              <a:ahLst/>
              <a:cxnLst/>
              <a:rect l="l" t="t" r="r" b="b"/>
              <a:pathLst>
                <a:path w="373" h="358" extrusionOk="0">
                  <a:moveTo>
                    <a:pt x="182" y="0"/>
                  </a:moveTo>
                  <a:cubicBezTo>
                    <a:pt x="93" y="0"/>
                    <a:pt x="10" y="70"/>
                    <a:pt x="6" y="176"/>
                  </a:cubicBezTo>
                  <a:cubicBezTo>
                    <a:pt x="1" y="282"/>
                    <a:pt x="88" y="358"/>
                    <a:pt x="183" y="358"/>
                  </a:cubicBezTo>
                  <a:cubicBezTo>
                    <a:pt x="221" y="358"/>
                    <a:pt x="260" y="345"/>
                    <a:pt x="295" y="318"/>
                  </a:cubicBezTo>
                  <a:cubicBezTo>
                    <a:pt x="366" y="247"/>
                    <a:pt x="373" y="124"/>
                    <a:pt x="302" y="47"/>
                  </a:cubicBezTo>
                  <a:cubicBezTo>
                    <a:pt x="265" y="15"/>
                    <a:pt x="223"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4124650" y="4257975"/>
              <a:ext cx="104200" cy="56200"/>
            </a:xfrm>
            <a:custGeom>
              <a:avLst/>
              <a:gdLst/>
              <a:ahLst/>
              <a:cxnLst/>
              <a:rect l="l" t="t" r="r" b="b"/>
              <a:pathLst>
                <a:path w="4168" h="2248" extrusionOk="0">
                  <a:moveTo>
                    <a:pt x="535" y="1"/>
                  </a:moveTo>
                  <a:lnTo>
                    <a:pt x="535" y="1"/>
                  </a:lnTo>
                  <a:cubicBezTo>
                    <a:pt x="0" y="355"/>
                    <a:pt x="380" y="787"/>
                    <a:pt x="380" y="787"/>
                  </a:cubicBezTo>
                  <a:lnTo>
                    <a:pt x="2738" y="1199"/>
                  </a:lnTo>
                  <a:cubicBezTo>
                    <a:pt x="2731" y="1753"/>
                    <a:pt x="2925" y="2184"/>
                    <a:pt x="3227" y="2242"/>
                  </a:cubicBezTo>
                  <a:cubicBezTo>
                    <a:pt x="3248" y="2246"/>
                    <a:pt x="3269" y="2247"/>
                    <a:pt x="3289" y="2247"/>
                  </a:cubicBezTo>
                  <a:cubicBezTo>
                    <a:pt x="3651" y="2247"/>
                    <a:pt x="4020" y="1726"/>
                    <a:pt x="4142" y="1038"/>
                  </a:cubicBezTo>
                  <a:cubicBezTo>
                    <a:pt x="4155" y="973"/>
                    <a:pt x="4161" y="915"/>
                    <a:pt x="4168" y="851"/>
                  </a:cubicBezTo>
                  <a:lnTo>
                    <a:pt x="4168" y="851"/>
                  </a:lnTo>
                  <a:cubicBezTo>
                    <a:pt x="4155" y="890"/>
                    <a:pt x="3988" y="1547"/>
                    <a:pt x="3698" y="1869"/>
                  </a:cubicBezTo>
                  <a:cubicBezTo>
                    <a:pt x="3711" y="1830"/>
                    <a:pt x="3717" y="1785"/>
                    <a:pt x="3717" y="1746"/>
                  </a:cubicBezTo>
                  <a:cubicBezTo>
                    <a:pt x="3717" y="1540"/>
                    <a:pt x="3582" y="1379"/>
                    <a:pt x="3414" y="1379"/>
                  </a:cubicBezTo>
                  <a:cubicBezTo>
                    <a:pt x="3247" y="1379"/>
                    <a:pt x="3112" y="1540"/>
                    <a:pt x="3112" y="1746"/>
                  </a:cubicBezTo>
                  <a:cubicBezTo>
                    <a:pt x="3112" y="1830"/>
                    <a:pt x="3137" y="1914"/>
                    <a:pt x="3189" y="1985"/>
                  </a:cubicBezTo>
                  <a:cubicBezTo>
                    <a:pt x="2860" y="1766"/>
                    <a:pt x="2912" y="980"/>
                    <a:pt x="2912" y="980"/>
                  </a:cubicBezTo>
                  <a:lnTo>
                    <a:pt x="902" y="658"/>
                  </a:lnTo>
                  <a:lnTo>
                    <a:pt x="793" y="638"/>
                  </a:lnTo>
                  <a:cubicBezTo>
                    <a:pt x="335" y="529"/>
                    <a:pt x="535"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4196625" y="4247875"/>
              <a:ext cx="31275" cy="20275"/>
            </a:xfrm>
            <a:custGeom>
              <a:avLst/>
              <a:gdLst/>
              <a:ahLst/>
              <a:cxnLst/>
              <a:rect l="l" t="t" r="r" b="b"/>
              <a:pathLst>
                <a:path w="1251" h="811" extrusionOk="0">
                  <a:moveTo>
                    <a:pt x="751" y="0"/>
                  </a:moveTo>
                  <a:cubicBezTo>
                    <a:pt x="466" y="0"/>
                    <a:pt x="169" y="330"/>
                    <a:pt x="1" y="810"/>
                  </a:cubicBezTo>
                  <a:cubicBezTo>
                    <a:pt x="29" y="754"/>
                    <a:pt x="363" y="125"/>
                    <a:pt x="727" y="125"/>
                  </a:cubicBezTo>
                  <a:cubicBezTo>
                    <a:pt x="779" y="125"/>
                    <a:pt x="831" y="138"/>
                    <a:pt x="883" y="166"/>
                  </a:cubicBezTo>
                  <a:cubicBezTo>
                    <a:pt x="1051" y="250"/>
                    <a:pt x="1179" y="392"/>
                    <a:pt x="1250" y="566"/>
                  </a:cubicBezTo>
                  <a:cubicBezTo>
                    <a:pt x="1179" y="257"/>
                    <a:pt x="1018" y="44"/>
                    <a:pt x="812" y="5"/>
                  </a:cubicBezTo>
                  <a:cubicBezTo>
                    <a:pt x="792" y="2"/>
                    <a:pt x="772" y="0"/>
                    <a:pt x="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3634450" y="4091550"/>
              <a:ext cx="226300" cy="136975"/>
            </a:xfrm>
            <a:custGeom>
              <a:avLst/>
              <a:gdLst/>
              <a:ahLst/>
              <a:cxnLst/>
              <a:rect l="l" t="t" r="r" b="b"/>
              <a:pathLst>
                <a:path w="9052" h="5479" extrusionOk="0">
                  <a:moveTo>
                    <a:pt x="1444" y="0"/>
                  </a:moveTo>
                  <a:cubicBezTo>
                    <a:pt x="869" y="0"/>
                    <a:pt x="234" y="1158"/>
                    <a:pt x="201" y="1208"/>
                  </a:cubicBezTo>
                  <a:cubicBezTo>
                    <a:pt x="123" y="1395"/>
                    <a:pt x="72" y="1582"/>
                    <a:pt x="40" y="1782"/>
                  </a:cubicBezTo>
                  <a:cubicBezTo>
                    <a:pt x="20" y="1872"/>
                    <a:pt x="14" y="1962"/>
                    <a:pt x="7" y="2052"/>
                  </a:cubicBezTo>
                  <a:cubicBezTo>
                    <a:pt x="1" y="2458"/>
                    <a:pt x="117" y="2774"/>
                    <a:pt x="355" y="2883"/>
                  </a:cubicBezTo>
                  <a:cubicBezTo>
                    <a:pt x="421" y="2914"/>
                    <a:pt x="492" y="2929"/>
                    <a:pt x="567" y="2929"/>
                  </a:cubicBezTo>
                  <a:cubicBezTo>
                    <a:pt x="896" y="2929"/>
                    <a:pt x="1298" y="2642"/>
                    <a:pt x="1618" y="2175"/>
                  </a:cubicBezTo>
                  <a:lnTo>
                    <a:pt x="8613" y="5479"/>
                  </a:lnTo>
                  <a:lnTo>
                    <a:pt x="9051" y="4564"/>
                  </a:lnTo>
                  <a:lnTo>
                    <a:pt x="4780" y="2555"/>
                  </a:lnTo>
                  <a:lnTo>
                    <a:pt x="4826" y="2851"/>
                  </a:lnTo>
                  <a:lnTo>
                    <a:pt x="4768" y="2838"/>
                  </a:lnTo>
                  <a:lnTo>
                    <a:pt x="1766" y="1466"/>
                  </a:lnTo>
                  <a:cubicBezTo>
                    <a:pt x="1766" y="1466"/>
                    <a:pt x="2127" y="429"/>
                    <a:pt x="1714" y="100"/>
                  </a:cubicBezTo>
                  <a:cubicBezTo>
                    <a:pt x="1628" y="31"/>
                    <a:pt x="1536" y="0"/>
                    <a:pt x="1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3649275" y="4109900"/>
              <a:ext cx="12825" cy="11250"/>
            </a:xfrm>
            <a:custGeom>
              <a:avLst/>
              <a:gdLst/>
              <a:ahLst/>
              <a:cxnLst/>
              <a:rect l="l" t="t" r="r" b="b"/>
              <a:pathLst>
                <a:path w="513" h="450" extrusionOk="0">
                  <a:moveTo>
                    <a:pt x="245" y="0"/>
                  </a:moveTo>
                  <a:cubicBezTo>
                    <a:pt x="218" y="0"/>
                    <a:pt x="190" y="6"/>
                    <a:pt x="162" y="17"/>
                  </a:cubicBezTo>
                  <a:cubicBezTo>
                    <a:pt x="46" y="81"/>
                    <a:pt x="1" y="230"/>
                    <a:pt x="65" y="346"/>
                  </a:cubicBezTo>
                  <a:cubicBezTo>
                    <a:pt x="110" y="416"/>
                    <a:pt x="182" y="450"/>
                    <a:pt x="252" y="450"/>
                  </a:cubicBezTo>
                  <a:cubicBezTo>
                    <a:pt x="343" y="450"/>
                    <a:pt x="432" y="395"/>
                    <a:pt x="464" y="294"/>
                  </a:cubicBezTo>
                  <a:cubicBezTo>
                    <a:pt x="513" y="143"/>
                    <a:pt x="389"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3639625" y="4086000"/>
              <a:ext cx="122550" cy="91800"/>
            </a:xfrm>
            <a:custGeom>
              <a:avLst/>
              <a:gdLst/>
              <a:ahLst/>
              <a:cxnLst/>
              <a:rect l="l" t="t" r="r" b="b"/>
              <a:pathLst>
                <a:path w="4902" h="3672" extrusionOk="0">
                  <a:moveTo>
                    <a:pt x="1396" y="0"/>
                  </a:moveTo>
                  <a:cubicBezTo>
                    <a:pt x="972" y="0"/>
                    <a:pt x="431" y="486"/>
                    <a:pt x="90" y="1205"/>
                  </a:cubicBezTo>
                  <a:cubicBezTo>
                    <a:pt x="58" y="1276"/>
                    <a:pt x="26" y="1347"/>
                    <a:pt x="0" y="1424"/>
                  </a:cubicBezTo>
                  <a:cubicBezTo>
                    <a:pt x="19" y="1385"/>
                    <a:pt x="451" y="638"/>
                    <a:pt x="908" y="342"/>
                  </a:cubicBezTo>
                  <a:lnTo>
                    <a:pt x="908" y="342"/>
                  </a:lnTo>
                  <a:cubicBezTo>
                    <a:pt x="876" y="387"/>
                    <a:pt x="857" y="432"/>
                    <a:pt x="844" y="490"/>
                  </a:cubicBezTo>
                  <a:cubicBezTo>
                    <a:pt x="773" y="735"/>
                    <a:pt x="889" y="973"/>
                    <a:pt x="1089" y="1031"/>
                  </a:cubicBezTo>
                  <a:cubicBezTo>
                    <a:pt x="1118" y="1039"/>
                    <a:pt x="1148" y="1043"/>
                    <a:pt x="1177" y="1043"/>
                  </a:cubicBezTo>
                  <a:cubicBezTo>
                    <a:pt x="1354" y="1043"/>
                    <a:pt x="1523" y="900"/>
                    <a:pt x="1578" y="690"/>
                  </a:cubicBezTo>
                  <a:cubicBezTo>
                    <a:pt x="1610" y="587"/>
                    <a:pt x="1604" y="471"/>
                    <a:pt x="1565" y="368"/>
                  </a:cubicBezTo>
                  <a:lnTo>
                    <a:pt x="1565" y="368"/>
                  </a:lnTo>
                  <a:cubicBezTo>
                    <a:pt x="1887" y="748"/>
                    <a:pt x="1565" y="1682"/>
                    <a:pt x="1565" y="1682"/>
                  </a:cubicBezTo>
                  <a:lnTo>
                    <a:pt x="3904" y="2751"/>
                  </a:lnTo>
                  <a:lnTo>
                    <a:pt x="4032" y="2809"/>
                  </a:lnTo>
                  <a:cubicBezTo>
                    <a:pt x="4554" y="3099"/>
                    <a:pt x="4135" y="3672"/>
                    <a:pt x="4135" y="3672"/>
                  </a:cubicBezTo>
                  <a:cubicBezTo>
                    <a:pt x="4902" y="3421"/>
                    <a:pt x="4580" y="2770"/>
                    <a:pt x="4580" y="2770"/>
                  </a:cubicBezTo>
                  <a:lnTo>
                    <a:pt x="1842" y="1482"/>
                  </a:lnTo>
                  <a:cubicBezTo>
                    <a:pt x="2036" y="812"/>
                    <a:pt x="1952" y="219"/>
                    <a:pt x="1604" y="45"/>
                  </a:cubicBezTo>
                  <a:cubicBezTo>
                    <a:pt x="1539" y="15"/>
                    <a:pt x="1469"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3634450" y="4142850"/>
              <a:ext cx="40450" cy="22000"/>
            </a:xfrm>
            <a:custGeom>
              <a:avLst/>
              <a:gdLst/>
              <a:ahLst/>
              <a:cxnLst/>
              <a:rect l="l" t="t" r="r" b="b"/>
              <a:pathLst>
                <a:path w="1618" h="880" extrusionOk="0">
                  <a:moveTo>
                    <a:pt x="14" y="0"/>
                  </a:moveTo>
                  <a:lnTo>
                    <a:pt x="14" y="0"/>
                  </a:lnTo>
                  <a:cubicBezTo>
                    <a:pt x="1" y="406"/>
                    <a:pt x="117" y="715"/>
                    <a:pt x="362" y="831"/>
                  </a:cubicBezTo>
                  <a:cubicBezTo>
                    <a:pt x="427" y="864"/>
                    <a:pt x="498" y="879"/>
                    <a:pt x="574" y="879"/>
                  </a:cubicBezTo>
                  <a:cubicBezTo>
                    <a:pt x="899" y="879"/>
                    <a:pt x="1299" y="588"/>
                    <a:pt x="1618" y="123"/>
                  </a:cubicBezTo>
                  <a:lnTo>
                    <a:pt x="1618" y="123"/>
                  </a:lnTo>
                  <a:cubicBezTo>
                    <a:pt x="1566" y="179"/>
                    <a:pt x="1047" y="728"/>
                    <a:pt x="620" y="728"/>
                  </a:cubicBezTo>
                  <a:cubicBezTo>
                    <a:pt x="512" y="728"/>
                    <a:pt x="410" y="693"/>
                    <a:pt x="323" y="606"/>
                  </a:cubicBezTo>
                  <a:cubicBezTo>
                    <a:pt x="149" y="451"/>
                    <a:pt x="40" y="232"/>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3605950" y="4212400"/>
              <a:ext cx="352225" cy="211775"/>
            </a:xfrm>
            <a:custGeom>
              <a:avLst/>
              <a:gdLst/>
              <a:ahLst/>
              <a:cxnLst/>
              <a:rect l="l" t="t" r="r" b="b"/>
              <a:pathLst>
                <a:path w="14089" h="8471" extrusionOk="0">
                  <a:moveTo>
                    <a:pt x="13425" y="1"/>
                  </a:moveTo>
                  <a:lnTo>
                    <a:pt x="2519" y="5089"/>
                  </a:lnTo>
                  <a:cubicBezTo>
                    <a:pt x="2519" y="5089"/>
                    <a:pt x="2519" y="5089"/>
                    <a:pt x="2513" y="5083"/>
                  </a:cubicBezTo>
                  <a:cubicBezTo>
                    <a:pt x="2017" y="4355"/>
                    <a:pt x="1396" y="3900"/>
                    <a:pt x="884" y="3900"/>
                  </a:cubicBezTo>
                  <a:cubicBezTo>
                    <a:pt x="770" y="3900"/>
                    <a:pt x="662" y="3922"/>
                    <a:pt x="561" y="3969"/>
                  </a:cubicBezTo>
                  <a:cubicBezTo>
                    <a:pt x="188" y="4143"/>
                    <a:pt x="1" y="4632"/>
                    <a:pt x="20" y="5257"/>
                  </a:cubicBezTo>
                  <a:cubicBezTo>
                    <a:pt x="20" y="5399"/>
                    <a:pt x="39" y="5540"/>
                    <a:pt x="59" y="5682"/>
                  </a:cubicBezTo>
                  <a:lnTo>
                    <a:pt x="59" y="5688"/>
                  </a:lnTo>
                  <a:cubicBezTo>
                    <a:pt x="110" y="5991"/>
                    <a:pt x="188" y="6294"/>
                    <a:pt x="297" y="6584"/>
                  </a:cubicBezTo>
                  <a:cubicBezTo>
                    <a:pt x="353" y="6656"/>
                    <a:pt x="1337" y="8471"/>
                    <a:pt x="2230" y="8471"/>
                  </a:cubicBezTo>
                  <a:cubicBezTo>
                    <a:pt x="2373" y="8471"/>
                    <a:pt x="2514" y="8424"/>
                    <a:pt x="2648" y="8317"/>
                  </a:cubicBezTo>
                  <a:cubicBezTo>
                    <a:pt x="3299" y="7808"/>
                    <a:pt x="2745" y="6191"/>
                    <a:pt x="2745" y="6191"/>
                  </a:cubicBezTo>
                  <a:lnTo>
                    <a:pt x="7415" y="4085"/>
                  </a:lnTo>
                  <a:lnTo>
                    <a:pt x="7505" y="4052"/>
                  </a:lnTo>
                  <a:lnTo>
                    <a:pt x="7441" y="4523"/>
                  </a:lnTo>
                  <a:lnTo>
                    <a:pt x="7441" y="4523"/>
                  </a:lnTo>
                  <a:lnTo>
                    <a:pt x="14088" y="1418"/>
                  </a:lnTo>
                  <a:lnTo>
                    <a:pt x="13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3628500" y="4378450"/>
              <a:ext cx="22400" cy="18300"/>
            </a:xfrm>
            <a:custGeom>
              <a:avLst/>
              <a:gdLst/>
              <a:ahLst/>
              <a:cxnLst/>
              <a:rect l="l" t="t" r="r" b="b"/>
              <a:pathLst>
                <a:path w="896" h="732" extrusionOk="0">
                  <a:moveTo>
                    <a:pt x="384" y="0"/>
                  </a:moveTo>
                  <a:cubicBezTo>
                    <a:pt x="268" y="0"/>
                    <a:pt x="163" y="48"/>
                    <a:pt x="104" y="142"/>
                  </a:cubicBezTo>
                  <a:cubicBezTo>
                    <a:pt x="1" y="303"/>
                    <a:pt x="71" y="528"/>
                    <a:pt x="265" y="657"/>
                  </a:cubicBezTo>
                  <a:cubicBezTo>
                    <a:pt x="342" y="707"/>
                    <a:pt x="428" y="732"/>
                    <a:pt x="510" y="732"/>
                  </a:cubicBezTo>
                  <a:cubicBezTo>
                    <a:pt x="626" y="732"/>
                    <a:pt x="732" y="683"/>
                    <a:pt x="793" y="592"/>
                  </a:cubicBezTo>
                  <a:cubicBezTo>
                    <a:pt x="896" y="431"/>
                    <a:pt x="825" y="206"/>
                    <a:pt x="638" y="77"/>
                  </a:cubicBezTo>
                  <a:cubicBezTo>
                    <a:pt x="557" y="26"/>
                    <a:pt x="468"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3613525" y="4290350"/>
              <a:ext cx="191000" cy="142000"/>
            </a:xfrm>
            <a:custGeom>
              <a:avLst/>
              <a:gdLst/>
              <a:ahLst/>
              <a:cxnLst/>
              <a:rect l="l" t="t" r="r" b="b"/>
              <a:pathLst>
                <a:path w="7640" h="5680" extrusionOk="0">
                  <a:moveTo>
                    <a:pt x="6448" y="0"/>
                  </a:moveTo>
                  <a:cubicBezTo>
                    <a:pt x="6448" y="0"/>
                    <a:pt x="7092" y="896"/>
                    <a:pt x="6287" y="1340"/>
                  </a:cubicBezTo>
                  <a:lnTo>
                    <a:pt x="6088" y="1430"/>
                  </a:lnTo>
                  <a:lnTo>
                    <a:pt x="2442" y="3073"/>
                  </a:lnTo>
                  <a:cubicBezTo>
                    <a:pt x="2442" y="3073"/>
                    <a:pt x="2938" y="4529"/>
                    <a:pt x="2429" y="5115"/>
                  </a:cubicBezTo>
                  <a:cubicBezTo>
                    <a:pt x="2493" y="4960"/>
                    <a:pt x="2500" y="4780"/>
                    <a:pt x="2455" y="4612"/>
                  </a:cubicBezTo>
                  <a:cubicBezTo>
                    <a:pt x="2366" y="4284"/>
                    <a:pt x="2098" y="4061"/>
                    <a:pt x="1823" y="4061"/>
                  </a:cubicBezTo>
                  <a:cubicBezTo>
                    <a:pt x="1780" y="4061"/>
                    <a:pt x="1737" y="4066"/>
                    <a:pt x="1695" y="4078"/>
                  </a:cubicBezTo>
                  <a:cubicBezTo>
                    <a:pt x="1373" y="4168"/>
                    <a:pt x="1199" y="4548"/>
                    <a:pt x="1302" y="4928"/>
                  </a:cubicBezTo>
                  <a:cubicBezTo>
                    <a:pt x="1328" y="5005"/>
                    <a:pt x="1360" y="5083"/>
                    <a:pt x="1405" y="5153"/>
                  </a:cubicBezTo>
                  <a:cubicBezTo>
                    <a:pt x="696" y="4683"/>
                    <a:pt x="39" y="3524"/>
                    <a:pt x="1" y="3466"/>
                  </a:cubicBezTo>
                  <a:lnTo>
                    <a:pt x="1" y="3466"/>
                  </a:lnTo>
                  <a:cubicBezTo>
                    <a:pt x="39" y="3575"/>
                    <a:pt x="84" y="3691"/>
                    <a:pt x="142" y="3807"/>
                  </a:cubicBezTo>
                  <a:cubicBezTo>
                    <a:pt x="664" y="4929"/>
                    <a:pt x="1506" y="5679"/>
                    <a:pt x="2165" y="5679"/>
                  </a:cubicBezTo>
                  <a:cubicBezTo>
                    <a:pt x="2279" y="5679"/>
                    <a:pt x="2387" y="5657"/>
                    <a:pt x="2487" y="5611"/>
                  </a:cubicBezTo>
                  <a:cubicBezTo>
                    <a:pt x="3034" y="5360"/>
                    <a:pt x="3176" y="4432"/>
                    <a:pt x="2880" y="3395"/>
                  </a:cubicBezTo>
                  <a:lnTo>
                    <a:pt x="7138" y="1405"/>
                  </a:lnTo>
                  <a:cubicBezTo>
                    <a:pt x="7138" y="1405"/>
                    <a:pt x="7640" y="400"/>
                    <a:pt x="6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3605950" y="4309975"/>
              <a:ext cx="62825" cy="34025"/>
            </a:xfrm>
            <a:custGeom>
              <a:avLst/>
              <a:gdLst/>
              <a:ahLst/>
              <a:cxnLst/>
              <a:rect l="l" t="t" r="r" b="b"/>
              <a:pathLst>
                <a:path w="2513" h="1361" extrusionOk="0">
                  <a:moveTo>
                    <a:pt x="887" y="0"/>
                  </a:moveTo>
                  <a:cubicBezTo>
                    <a:pt x="772" y="0"/>
                    <a:pt x="662" y="23"/>
                    <a:pt x="561" y="72"/>
                  </a:cubicBezTo>
                  <a:cubicBezTo>
                    <a:pt x="188" y="246"/>
                    <a:pt x="1" y="736"/>
                    <a:pt x="14" y="1360"/>
                  </a:cubicBezTo>
                  <a:cubicBezTo>
                    <a:pt x="39" y="1103"/>
                    <a:pt x="155" y="761"/>
                    <a:pt x="503" y="420"/>
                  </a:cubicBezTo>
                  <a:cubicBezTo>
                    <a:pt x="638" y="287"/>
                    <a:pt x="796" y="234"/>
                    <a:pt x="962" y="234"/>
                  </a:cubicBezTo>
                  <a:cubicBezTo>
                    <a:pt x="1626" y="234"/>
                    <a:pt x="2431" y="1092"/>
                    <a:pt x="2513" y="1180"/>
                  </a:cubicBezTo>
                  <a:cubicBezTo>
                    <a:pt x="2019" y="455"/>
                    <a:pt x="1397" y="0"/>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3895825" y="3926100"/>
              <a:ext cx="89875" cy="249625"/>
            </a:xfrm>
            <a:custGeom>
              <a:avLst/>
              <a:gdLst/>
              <a:ahLst/>
              <a:cxnLst/>
              <a:rect l="l" t="t" r="r" b="b"/>
              <a:pathLst>
                <a:path w="3595" h="9985" extrusionOk="0">
                  <a:moveTo>
                    <a:pt x="2108" y="0"/>
                  </a:moveTo>
                  <a:cubicBezTo>
                    <a:pt x="2039" y="0"/>
                    <a:pt x="1969" y="2"/>
                    <a:pt x="1900" y="7"/>
                  </a:cubicBezTo>
                  <a:cubicBezTo>
                    <a:pt x="1836" y="32"/>
                    <a:pt x="0" y="393"/>
                    <a:pt x="303" y="1185"/>
                  </a:cubicBezTo>
                  <a:cubicBezTo>
                    <a:pt x="483" y="1640"/>
                    <a:pt x="1385" y="1669"/>
                    <a:pt x="1615" y="1669"/>
                  </a:cubicBezTo>
                  <a:cubicBezTo>
                    <a:pt x="1649" y="1669"/>
                    <a:pt x="1669" y="1668"/>
                    <a:pt x="1669" y="1668"/>
                  </a:cubicBezTo>
                  <a:lnTo>
                    <a:pt x="2100" y="5121"/>
                  </a:lnTo>
                  <a:lnTo>
                    <a:pt x="2100" y="5185"/>
                  </a:lnTo>
                  <a:lnTo>
                    <a:pt x="1810" y="5050"/>
                  </a:lnTo>
                  <a:lnTo>
                    <a:pt x="2493" y="9984"/>
                  </a:lnTo>
                  <a:lnTo>
                    <a:pt x="3543" y="9836"/>
                  </a:lnTo>
                  <a:lnTo>
                    <a:pt x="2422" y="1746"/>
                  </a:lnTo>
                  <a:cubicBezTo>
                    <a:pt x="3124" y="1527"/>
                    <a:pt x="3594" y="1108"/>
                    <a:pt x="3537" y="696"/>
                  </a:cubicBezTo>
                  <a:cubicBezTo>
                    <a:pt x="3498" y="419"/>
                    <a:pt x="3221" y="200"/>
                    <a:pt x="2809" y="90"/>
                  </a:cubicBezTo>
                  <a:cubicBezTo>
                    <a:pt x="2718" y="65"/>
                    <a:pt x="2622" y="39"/>
                    <a:pt x="2525" y="26"/>
                  </a:cubicBezTo>
                  <a:cubicBezTo>
                    <a:pt x="2388" y="9"/>
                    <a:pt x="2248"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3924325" y="3934900"/>
              <a:ext cx="15475" cy="11500"/>
            </a:xfrm>
            <a:custGeom>
              <a:avLst/>
              <a:gdLst/>
              <a:ahLst/>
              <a:cxnLst/>
              <a:rect l="l" t="t" r="r" b="b"/>
              <a:pathLst>
                <a:path w="619" h="460" extrusionOk="0">
                  <a:moveTo>
                    <a:pt x="312" y="1"/>
                  </a:moveTo>
                  <a:cubicBezTo>
                    <a:pt x="247" y="1"/>
                    <a:pt x="181" y="25"/>
                    <a:pt x="129" y="73"/>
                  </a:cubicBezTo>
                  <a:cubicBezTo>
                    <a:pt x="0" y="228"/>
                    <a:pt x="110" y="460"/>
                    <a:pt x="310" y="460"/>
                  </a:cubicBezTo>
                  <a:cubicBezTo>
                    <a:pt x="509" y="460"/>
                    <a:pt x="619" y="228"/>
                    <a:pt x="490" y="73"/>
                  </a:cubicBezTo>
                  <a:cubicBezTo>
                    <a:pt x="442" y="25"/>
                    <a:pt x="377" y="1"/>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3894200" y="3926250"/>
              <a:ext cx="72975" cy="130925"/>
            </a:xfrm>
            <a:custGeom>
              <a:avLst/>
              <a:gdLst/>
              <a:ahLst/>
              <a:cxnLst/>
              <a:rect l="l" t="t" r="r" b="b"/>
              <a:pathLst>
                <a:path w="2919" h="5237" extrusionOk="0">
                  <a:moveTo>
                    <a:pt x="1965" y="1"/>
                  </a:moveTo>
                  <a:cubicBezTo>
                    <a:pt x="1882" y="7"/>
                    <a:pt x="1804" y="13"/>
                    <a:pt x="1714" y="20"/>
                  </a:cubicBezTo>
                  <a:cubicBezTo>
                    <a:pt x="735" y="155"/>
                    <a:pt x="1" y="677"/>
                    <a:pt x="72" y="1179"/>
                  </a:cubicBezTo>
                  <a:cubicBezTo>
                    <a:pt x="130" y="1592"/>
                    <a:pt x="703" y="1869"/>
                    <a:pt x="1437" y="1881"/>
                  </a:cubicBezTo>
                  <a:lnTo>
                    <a:pt x="1875" y="5044"/>
                  </a:lnTo>
                  <a:cubicBezTo>
                    <a:pt x="1875" y="5044"/>
                    <a:pt x="2077" y="5236"/>
                    <a:pt x="2344" y="5236"/>
                  </a:cubicBezTo>
                  <a:cubicBezTo>
                    <a:pt x="2520" y="5236"/>
                    <a:pt x="2724" y="5153"/>
                    <a:pt x="2919" y="4877"/>
                  </a:cubicBezTo>
                  <a:lnTo>
                    <a:pt x="2919" y="4877"/>
                  </a:lnTo>
                  <a:cubicBezTo>
                    <a:pt x="2919" y="4877"/>
                    <a:pt x="2780" y="4924"/>
                    <a:pt x="2615" y="4924"/>
                  </a:cubicBezTo>
                  <a:cubicBezTo>
                    <a:pt x="2407" y="4924"/>
                    <a:pt x="2156" y="4848"/>
                    <a:pt x="2088" y="4503"/>
                  </a:cubicBezTo>
                  <a:lnTo>
                    <a:pt x="2068" y="4355"/>
                  </a:lnTo>
                  <a:lnTo>
                    <a:pt x="1734" y="1662"/>
                  </a:lnTo>
                  <a:cubicBezTo>
                    <a:pt x="1734" y="1662"/>
                    <a:pt x="1717" y="1663"/>
                    <a:pt x="1688" y="1663"/>
                  </a:cubicBezTo>
                  <a:cubicBezTo>
                    <a:pt x="1483" y="1663"/>
                    <a:pt x="649" y="1638"/>
                    <a:pt x="407" y="1244"/>
                  </a:cubicBezTo>
                  <a:lnTo>
                    <a:pt x="407" y="1244"/>
                  </a:lnTo>
                  <a:cubicBezTo>
                    <a:pt x="497" y="1321"/>
                    <a:pt x="613" y="1360"/>
                    <a:pt x="729" y="1366"/>
                  </a:cubicBezTo>
                  <a:cubicBezTo>
                    <a:pt x="734" y="1366"/>
                    <a:pt x="739" y="1366"/>
                    <a:pt x="743" y="1366"/>
                  </a:cubicBezTo>
                  <a:cubicBezTo>
                    <a:pt x="1001" y="1366"/>
                    <a:pt x="1218" y="1201"/>
                    <a:pt x="1225" y="973"/>
                  </a:cubicBezTo>
                  <a:cubicBezTo>
                    <a:pt x="1238" y="748"/>
                    <a:pt x="1025" y="561"/>
                    <a:pt x="754" y="555"/>
                  </a:cubicBezTo>
                  <a:cubicBezTo>
                    <a:pt x="696" y="555"/>
                    <a:pt x="645" y="561"/>
                    <a:pt x="587" y="574"/>
                  </a:cubicBezTo>
                  <a:cubicBezTo>
                    <a:pt x="1031" y="207"/>
                    <a:pt x="1920" y="13"/>
                    <a:pt x="1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3956525" y="3928350"/>
              <a:ext cx="29825" cy="41250"/>
            </a:xfrm>
            <a:custGeom>
              <a:avLst/>
              <a:gdLst/>
              <a:ahLst/>
              <a:cxnLst/>
              <a:rect l="l" t="t" r="r" b="b"/>
              <a:pathLst>
                <a:path w="1193" h="1650" extrusionOk="0">
                  <a:moveTo>
                    <a:pt x="387" y="0"/>
                  </a:moveTo>
                  <a:lnTo>
                    <a:pt x="387" y="0"/>
                  </a:lnTo>
                  <a:cubicBezTo>
                    <a:pt x="613" y="97"/>
                    <a:pt x="793" y="277"/>
                    <a:pt x="902" y="503"/>
                  </a:cubicBezTo>
                  <a:cubicBezTo>
                    <a:pt x="1192" y="1076"/>
                    <a:pt x="97" y="1604"/>
                    <a:pt x="1" y="1649"/>
                  </a:cubicBezTo>
                  <a:cubicBezTo>
                    <a:pt x="703" y="1437"/>
                    <a:pt x="1173" y="1018"/>
                    <a:pt x="1115" y="606"/>
                  </a:cubicBezTo>
                  <a:cubicBezTo>
                    <a:pt x="1076" y="329"/>
                    <a:pt x="793" y="11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3705650" y="4045050"/>
              <a:ext cx="466050" cy="424600"/>
            </a:xfrm>
            <a:custGeom>
              <a:avLst/>
              <a:gdLst/>
              <a:ahLst/>
              <a:cxnLst/>
              <a:rect l="l" t="t" r="r" b="b"/>
              <a:pathLst>
                <a:path w="18642" h="16984" extrusionOk="0">
                  <a:moveTo>
                    <a:pt x="9321" y="1"/>
                  </a:moveTo>
                  <a:cubicBezTo>
                    <a:pt x="7148" y="1"/>
                    <a:pt x="4976" y="830"/>
                    <a:pt x="3317" y="2489"/>
                  </a:cubicBezTo>
                  <a:cubicBezTo>
                    <a:pt x="0" y="5806"/>
                    <a:pt x="0" y="11178"/>
                    <a:pt x="3317" y="14495"/>
                  </a:cubicBezTo>
                  <a:cubicBezTo>
                    <a:pt x="4976" y="16154"/>
                    <a:pt x="7148" y="16983"/>
                    <a:pt x="9321" y="16983"/>
                  </a:cubicBezTo>
                  <a:cubicBezTo>
                    <a:pt x="11493" y="16983"/>
                    <a:pt x="13665" y="16154"/>
                    <a:pt x="15324" y="14495"/>
                  </a:cubicBezTo>
                  <a:cubicBezTo>
                    <a:pt x="18641" y="11178"/>
                    <a:pt x="18641" y="5806"/>
                    <a:pt x="15324" y="2489"/>
                  </a:cubicBezTo>
                  <a:cubicBezTo>
                    <a:pt x="13665" y="830"/>
                    <a:pt x="11493" y="1"/>
                    <a:pt x="9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3688250" y="4141225"/>
              <a:ext cx="457850" cy="328525"/>
            </a:xfrm>
            <a:custGeom>
              <a:avLst/>
              <a:gdLst/>
              <a:ahLst/>
              <a:cxnLst/>
              <a:rect l="l" t="t" r="r" b="b"/>
              <a:pathLst>
                <a:path w="18314" h="13141" extrusionOk="0">
                  <a:moveTo>
                    <a:pt x="2905" y="1"/>
                  </a:moveTo>
                  <a:cubicBezTo>
                    <a:pt x="0" y="4439"/>
                    <a:pt x="1836" y="10423"/>
                    <a:pt x="6732" y="12478"/>
                  </a:cubicBezTo>
                  <a:cubicBezTo>
                    <a:pt x="7810" y="12929"/>
                    <a:pt x="8920" y="13140"/>
                    <a:pt x="10008" y="13140"/>
                  </a:cubicBezTo>
                  <a:cubicBezTo>
                    <a:pt x="13859" y="13140"/>
                    <a:pt x="17429" y="10491"/>
                    <a:pt x="18313" y="6448"/>
                  </a:cubicBezTo>
                  <a:lnTo>
                    <a:pt x="18313" y="6448"/>
                  </a:lnTo>
                  <a:cubicBezTo>
                    <a:pt x="16722" y="8881"/>
                    <a:pt x="14030" y="10297"/>
                    <a:pt x="11201" y="10297"/>
                  </a:cubicBezTo>
                  <a:cubicBezTo>
                    <a:pt x="10629" y="10297"/>
                    <a:pt x="10051" y="10239"/>
                    <a:pt x="9476" y="10120"/>
                  </a:cubicBezTo>
                  <a:cubicBezTo>
                    <a:pt x="9836" y="9837"/>
                    <a:pt x="10055" y="9431"/>
                    <a:pt x="10010" y="9006"/>
                  </a:cubicBezTo>
                  <a:cubicBezTo>
                    <a:pt x="9945" y="8308"/>
                    <a:pt x="9238" y="7798"/>
                    <a:pt x="8387" y="7798"/>
                  </a:cubicBezTo>
                  <a:cubicBezTo>
                    <a:pt x="8319" y="7798"/>
                    <a:pt x="8250" y="7801"/>
                    <a:pt x="8181" y="7808"/>
                  </a:cubicBezTo>
                  <a:cubicBezTo>
                    <a:pt x="7395" y="7885"/>
                    <a:pt x="6770" y="8368"/>
                    <a:pt x="6628" y="8967"/>
                  </a:cubicBezTo>
                  <a:cubicBezTo>
                    <a:pt x="6081" y="8613"/>
                    <a:pt x="5579" y="8207"/>
                    <a:pt x="5128" y="7737"/>
                  </a:cubicBezTo>
                  <a:cubicBezTo>
                    <a:pt x="5147" y="7730"/>
                    <a:pt x="5166" y="7724"/>
                    <a:pt x="5186" y="7711"/>
                  </a:cubicBezTo>
                  <a:cubicBezTo>
                    <a:pt x="5521" y="7531"/>
                    <a:pt x="5669" y="7151"/>
                    <a:pt x="5521" y="6874"/>
                  </a:cubicBezTo>
                  <a:cubicBezTo>
                    <a:pt x="5422" y="6693"/>
                    <a:pt x="5227" y="6596"/>
                    <a:pt x="5010" y="6596"/>
                  </a:cubicBezTo>
                  <a:cubicBezTo>
                    <a:pt x="4886" y="6596"/>
                    <a:pt x="4756" y="6628"/>
                    <a:pt x="4632" y="6693"/>
                  </a:cubicBezTo>
                  <a:cubicBezTo>
                    <a:pt x="4542" y="6745"/>
                    <a:pt x="4464" y="6809"/>
                    <a:pt x="4400" y="6887"/>
                  </a:cubicBezTo>
                  <a:cubicBezTo>
                    <a:pt x="4155" y="6564"/>
                    <a:pt x="3936" y="6223"/>
                    <a:pt x="3743" y="5862"/>
                  </a:cubicBezTo>
                  <a:cubicBezTo>
                    <a:pt x="2764" y="4072"/>
                    <a:pt x="2467" y="1991"/>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3896775" y="4105350"/>
              <a:ext cx="155750" cy="122850"/>
            </a:xfrm>
            <a:custGeom>
              <a:avLst/>
              <a:gdLst/>
              <a:ahLst/>
              <a:cxnLst/>
              <a:rect l="l" t="t" r="r" b="b"/>
              <a:pathLst>
                <a:path w="6230" h="4914" extrusionOk="0">
                  <a:moveTo>
                    <a:pt x="3307" y="0"/>
                  </a:moveTo>
                  <a:cubicBezTo>
                    <a:pt x="3102" y="0"/>
                    <a:pt x="2892" y="19"/>
                    <a:pt x="2680" y="57"/>
                  </a:cubicBezTo>
                  <a:cubicBezTo>
                    <a:pt x="1089" y="341"/>
                    <a:pt x="1" y="1648"/>
                    <a:pt x="239" y="2975"/>
                  </a:cubicBezTo>
                  <a:cubicBezTo>
                    <a:pt x="446" y="4126"/>
                    <a:pt x="1592" y="4913"/>
                    <a:pt x="2926" y="4913"/>
                  </a:cubicBezTo>
                  <a:cubicBezTo>
                    <a:pt x="3131" y="4913"/>
                    <a:pt x="3339" y="4895"/>
                    <a:pt x="3550" y="4856"/>
                  </a:cubicBezTo>
                  <a:cubicBezTo>
                    <a:pt x="5141" y="4566"/>
                    <a:pt x="6230" y="3259"/>
                    <a:pt x="5991" y="1932"/>
                  </a:cubicBezTo>
                  <a:cubicBezTo>
                    <a:pt x="5785" y="787"/>
                    <a:pt x="4643" y="0"/>
                    <a:pt x="3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3953800" y="4275675"/>
              <a:ext cx="60250" cy="47975"/>
            </a:xfrm>
            <a:custGeom>
              <a:avLst/>
              <a:gdLst/>
              <a:ahLst/>
              <a:cxnLst/>
              <a:rect l="l" t="t" r="r" b="b"/>
              <a:pathLst>
                <a:path w="2410" h="1919" extrusionOk="0">
                  <a:moveTo>
                    <a:pt x="1361" y="1"/>
                  </a:moveTo>
                  <a:cubicBezTo>
                    <a:pt x="1166" y="1"/>
                    <a:pt x="960" y="51"/>
                    <a:pt x="767" y="156"/>
                  </a:cubicBezTo>
                  <a:cubicBezTo>
                    <a:pt x="238" y="446"/>
                    <a:pt x="0" y="1045"/>
                    <a:pt x="245" y="1483"/>
                  </a:cubicBezTo>
                  <a:cubicBezTo>
                    <a:pt x="397" y="1766"/>
                    <a:pt x="708" y="1918"/>
                    <a:pt x="1051" y="1918"/>
                  </a:cubicBezTo>
                  <a:cubicBezTo>
                    <a:pt x="1246" y="1918"/>
                    <a:pt x="1451" y="1869"/>
                    <a:pt x="1643" y="1766"/>
                  </a:cubicBezTo>
                  <a:cubicBezTo>
                    <a:pt x="2171" y="1476"/>
                    <a:pt x="2409" y="884"/>
                    <a:pt x="2164" y="439"/>
                  </a:cubicBezTo>
                  <a:cubicBezTo>
                    <a:pt x="2012" y="156"/>
                    <a:pt x="1703"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4031900" y="4280275"/>
              <a:ext cx="60400" cy="73100"/>
            </a:xfrm>
            <a:custGeom>
              <a:avLst/>
              <a:gdLst/>
              <a:ahLst/>
              <a:cxnLst/>
              <a:rect l="l" t="t" r="r" b="b"/>
              <a:pathLst>
                <a:path w="2416" h="2924" extrusionOk="0">
                  <a:moveTo>
                    <a:pt x="1062" y="1"/>
                  </a:moveTo>
                  <a:cubicBezTo>
                    <a:pt x="940" y="1"/>
                    <a:pt x="812" y="29"/>
                    <a:pt x="689" y="88"/>
                  </a:cubicBezTo>
                  <a:cubicBezTo>
                    <a:pt x="316" y="262"/>
                    <a:pt x="129" y="655"/>
                    <a:pt x="277" y="964"/>
                  </a:cubicBezTo>
                  <a:cubicBezTo>
                    <a:pt x="329" y="1080"/>
                    <a:pt x="425" y="1170"/>
                    <a:pt x="541" y="1221"/>
                  </a:cubicBezTo>
                  <a:cubicBezTo>
                    <a:pt x="200" y="1440"/>
                    <a:pt x="0" y="1801"/>
                    <a:pt x="71" y="2168"/>
                  </a:cubicBezTo>
                  <a:cubicBezTo>
                    <a:pt x="149" y="2621"/>
                    <a:pt x="597" y="2924"/>
                    <a:pt x="1123" y="2924"/>
                  </a:cubicBezTo>
                  <a:cubicBezTo>
                    <a:pt x="1202" y="2924"/>
                    <a:pt x="1284" y="2917"/>
                    <a:pt x="1366" y="2903"/>
                  </a:cubicBezTo>
                  <a:cubicBezTo>
                    <a:pt x="1984" y="2787"/>
                    <a:pt x="2416" y="2278"/>
                    <a:pt x="2319" y="1763"/>
                  </a:cubicBezTo>
                  <a:cubicBezTo>
                    <a:pt x="2248" y="1376"/>
                    <a:pt x="1907" y="1093"/>
                    <a:pt x="1475" y="1028"/>
                  </a:cubicBezTo>
                  <a:cubicBezTo>
                    <a:pt x="1668" y="829"/>
                    <a:pt x="1739" y="552"/>
                    <a:pt x="1636" y="326"/>
                  </a:cubicBezTo>
                  <a:cubicBezTo>
                    <a:pt x="1537" y="118"/>
                    <a:pt x="1312" y="1"/>
                    <a:pt x="1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3782600" y="4189625"/>
              <a:ext cx="79750" cy="64000"/>
            </a:xfrm>
            <a:custGeom>
              <a:avLst/>
              <a:gdLst/>
              <a:ahLst/>
              <a:cxnLst/>
              <a:rect l="l" t="t" r="r" b="b"/>
              <a:pathLst>
                <a:path w="3190" h="2560" extrusionOk="0">
                  <a:moveTo>
                    <a:pt x="1354" y="0"/>
                  </a:moveTo>
                  <a:cubicBezTo>
                    <a:pt x="933" y="0"/>
                    <a:pt x="552" y="179"/>
                    <a:pt x="349" y="512"/>
                  </a:cubicBezTo>
                  <a:cubicBezTo>
                    <a:pt x="1" y="1079"/>
                    <a:pt x="278" y="1884"/>
                    <a:pt x="967" y="2303"/>
                  </a:cubicBezTo>
                  <a:cubicBezTo>
                    <a:pt x="1247" y="2476"/>
                    <a:pt x="1552" y="2559"/>
                    <a:pt x="1839" y="2559"/>
                  </a:cubicBezTo>
                  <a:cubicBezTo>
                    <a:pt x="2256" y="2559"/>
                    <a:pt x="2635" y="2382"/>
                    <a:pt x="2842" y="2045"/>
                  </a:cubicBezTo>
                  <a:cubicBezTo>
                    <a:pt x="3189" y="1472"/>
                    <a:pt x="2912" y="673"/>
                    <a:pt x="2223" y="255"/>
                  </a:cubicBezTo>
                  <a:cubicBezTo>
                    <a:pt x="1944" y="83"/>
                    <a:pt x="1640" y="0"/>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29"/>
          <p:cNvSpPr/>
          <p:nvPr/>
        </p:nvSpPr>
        <p:spPr>
          <a:xfrm>
            <a:off x="3290850" y="2968900"/>
            <a:ext cx="2562300" cy="15054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txBox="1">
            <a:spLocks noGrp="1"/>
          </p:cNvSpPr>
          <p:nvPr>
            <p:ph type="ctrTitle"/>
          </p:nvPr>
        </p:nvSpPr>
        <p:spPr>
          <a:xfrm>
            <a:off x="2119375" y="368575"/>
            <a:ext cx="5614500" cy="249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ENFERMEDADES TRANSMITIDAS POR EL MOSQUITO</a:t>
            </a:r>
            <a:endParaRPr sz="4000"/>
          </a:p>
          <a:p>
            <a:pPr marL="0" lvl="0" indent="0" algn="ctr" rtl="0">
              <a:spcBef>
                <a:spcPts val="0"/>
              </a:spcBef>
              <a:spcAft>
                <a:spcPts val="0"/>
              </a:spcAft>
              <a:buNone/>
            </a:pPr>
            <a:r>
              <a:rPr lang="en" sz="4000"/>
              <a:t>(Dengue, Zika y C</a:t>
            </a:r>
            <a:r>
              <a:rPr lang="en" sz="4000">
                <a:solidFill>
                  <a:schemeClr val="lt2"/>
                </a:solidFill>
                <a:latin typeface="Hind"/>
                <a:ea typeface="Hind"/>
                <a:cs typeface="Hind"/>
                <a:sym typeface="Hind"/>
              </a:rPr>
              <a:t>hikungunya</a:t>
            </a:r>
            <a:r>
              <a:rPr lang="en" sz="4000"/>
              <a:t>)</a:t>
            </a:r>
            <a:endParaRPr sz="4000"/>
          </a:p>
        </p:txBody>
      </p:sp>
      <p:sp>
        <p:nvSpPr>
          <p:cNvPr id="309" name="Google Shape;309;p29"/>
          <p:cNvSpPr txBox="1">
            <a:spLocks noGrp="1"/>
          </p:cNvSpPr>
          <p:nvPr>
            <p:ph type="subTitle" idx="1"/>
          </p:nvPr>
        </p:nvSpPr>
        <p:spPr>
          <a:xfrm>
            <a:off x="3171600" y="3073525"/>
            <a:ext cx="2800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dk2"/>
                </a:solidFill>
              </a:rPr>
              <a:t>Integrantes: </a:t>
            </a:r>
            <a:endParaRPr sz="2200">
              <a:solidFill>
                <a:schemeClr val="dk2"/>
              </a:solidFill>
            </a:endParaRPr>
          </a:p>
          <a:p>
            <a:pPr marL="0" lvl="0" indent="0" algn="ctr" rtl="0">
              <a:spcBef>
                <a:spcPts val="0"/>
              </a:spcBef>
              <a:spcAft>
                <a:spcPts val="0"/>
              </a:spcAft>
              <a:buNone/>
            </a:pPr>
            <a:r>
              <a:rPr lang="en">
                <a:solidFill>
                  <a:schemeClr val="dk2"/>
                </a:solidFill>
              </a:rPr>
              <a:t>Marcelo Zamora </a:t>
            </a:r>
            <a:endParaRPr>
              <a:solidFill>
                <a:schemeClr val="dk2"/>
              </a:solidFill>
            </a:endParaRPr>
          </a:p>
          <a:p>
            <a:pPr marL="0" lvl="0" indent="0" algn="ctr" rtl="0">
              <a:spcBef>
                <a:spcPts val="0"/>
              </a:spcBef>
              <a:spcAft>
                <a:spcPts val="0"/>
              </a:spcAft>
              <a:buNone/>
            </a:pPr>
            <a:r>
              <a:rPr lang="en">
                <a:solidFill>
                  <a:schemeClr val="dk2"/>
                </a:solidFill>
              </a:rPr>
              <a:t>Alfonso Wan</a:t>
            </a:r>
            <a:endParaRPr>
              <a:solidFill>
                <a:schemeClr val="dk2"/>
              </a:solidFill>
            </a:endParaRPr>
          </a:p>
          <a:p>
            <a:pPr marL="0" lvl="0" indent="0" algn="ctr" rtl="0">
              <a:spcBef>
                <a:spcPts val="0"/>
              </a:spcBef>
              <a:spcAft>
                <a:spcPts val="0"/>
              </a:spcAft>
              <a:buNone/>
            </a:pPr>
            <a:r>
              <a:rPr lang="en">
                <a:solidFill>
                  <a:schemeClr val="dk2"/>
                </a:solidFill>
              </a:rPr>
              <a:t>Ales Junior</a:t>
            </a:r>
            <a:endParaRPr>
              <a:solidFill>
                <a:schemeClr val="dk2"/>
              </a:solidFill>
            </a:endParaRPr>
          </a:p>
        </p:txBody>
      </p:sp>
      <p:grpSp>
        <p:nvGrpSpPr>
          <p:cNvPr id="310" name="Google Shape;310;p29"/>
          <p:cNvGrpSpPr/>
          <p:nvPr/>
        </p:nvGrpSpPr>
        <p:grpSpPr>
          <a:xfrm>
            <a:off x="7136806" y="3025555"/>
            <a:ext cx="903819" cy="915039"/>
            <a:chOff x="4304200" y="4312250"/>
            <a:chExt cx="191325" cy="193700"/>
          </a:xfrm>
        </p:grpSpPr>
        <p:sp>
          <p:nvSpPr>
            <p:cNvPr id="311" name="Google Shape;311;p29"/>
            <p:cNvSpPr/>
            <p:nvPr/>
          </p:nvSpPr>
          <p:spPr>
            <a:xfrm>
              <a:off x="4390025" y="4365900"/>
              <a:ext cx="105500" cy="55400"/>
            </a:xfrm>
            <a:custGeom>
              <a:avLst/>
              <a:gdLst/>
              <a:ahLst/>
              <a:cxnLst/>
              <a:rect l="l" t="t" r="r" b="b"/>
              <a:pathLst>
                <a:path w="4220" h="2216" extrusionOk="0">
                  <a:moveTo>
                    <a:pt x="3481" y="1"/>
                  </a:moveTo>
                  <a:cubicBezTo>
                    <a:pt x="3456" y="1"/>
                    <a:pt x="3432" y="4"/>
                    <a:pt x="3408" y="12"/>
                  </a:cubicBezTo>
                  <a:cubicBezTo>
                    <a:pt x="3247" y="70"/>
                    <a:pt x="3183" y="328"/>
                    <a:pt x="3241" y="631"/>
                  </a:cubicBezTo>
                  <a:lnTo>
                    <a:pt x="1" y="1803"/>
                  </a:lnTo>
                  <a:lnTo>
                    <a:pt x="155" y="2215"/>
                  </a:lnTo>
                  <a:lnTo>
                    <a:pt x="2126" y="1507"/>
                  </a:lnTo>
                  <a:lnTo>
                    <a:pt x="2023" y="1429"/>
                  </a:lnTo>
                  <a:lnTo>
                    <a:pt x="2043" y="1416"/>
                  </a:lnTo>
                  <a:lnTo>
                    <a:pt x="3415" y="901"/>
                  </a:lnTo>
                  <a:cubicBezTo>
                    <a:pt x="3415" y="901"/>
                    <a:pt x="3621" y="1314"/>
                    <a:pt x="3846" y="1314"/>
                  </a:cubicBezTo>
                  <a:cubicBezTo>
                    <a:pt x="3852" y="1314"/>
                    <a:pt x="3859" y="1314"/>
                    <a:pt x="3865" y="1313"/>
                  </a:cubicBezTo>
                  <a:cubicBezTo>
                    <a:pt x="4220" y="1275"/>
                    <a:pt x="3994" y="515"/>
                    <a:pt x="3994" y="489"/>
                  </a:cubicBezTo>
                  <a:cubicBezTo>
                    <a:pt x="3956" y="405"/>
                    <a:pt x="3911" y="328"/>
                    <a:pt x="3859" y="257"/>
                  </a:cubicBezTo>
                  <a:cubicBezTo>
                    <a:pt x="3833" y="225"/>
                    <a:pt x="3807" y="193"/>
                    <a:pt x="3782" y="167"/>
                  </a:cubicBezTo>
                  <a:cubicBezTo>
                    <a:pt x="3684" y="59"/>
                    <a:pt x="3579"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4483525" y="4382550"/>
              <a:ext cx="5875" cy="5025"/>
            </a:xfrm>
            <a:custGeom>
              <a:avLst/>
              <a:gdLst/>
              <a:ahLst/>
              <a:cxnLst/>
              <a:rect l="l" t="t" r="r" b="b"/>
              <a:pathLst>
                <a:path w="235" h="201" extrusionOk="0">
                  <a:moveTo>
                    <a:pt x="123" y="1"/>
                  </a:moveTo>
                  <a:cubicBezTo>
                    <a:pt x="55" y="1"/>
                    <a:pt x="0" y="81"/>
                    <a:pt x="35" y="151"/>
                  </a:cubicBezTo>
                  <a:cubicBezTo>
                    <a:pt x="56" y="185"/>
                    <a:pt x="91" y="201"/>
                    <a:pt x="126" y="201"/>
                  </a:cubicBezTo>
                  <a:cubicBezTo>
                    <a:pt x="166" y="201"/>
                    <a:pt x="205" y="180"/>
                    <a:pt x="222" y="139"/>
                  </a:cubicBezTo>
                  <a:cubicBezTo>
                    <a:pt x="235" y="81"/>
                    <a:pt x="203" y="23"/>
                    <a:pt x="145" y="3"/>
                  </a:cubicBezTo>
                  <a:cubicBezTo>
                    <a:pt x="138" y="1"/>
                    <a:pt x="130"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4435600" y="4378100"/>
              <a:ext cx="58800" cy="25475"/>
            </a:xfrm>
            <a:custGeom>
              <a:avLst/>
              <a:gdLst/>
              <a:ahLst/>
              <a:cxnLst/>
              <a:rect l="l" t="t" r="r" b="b"/>
              <a:pathLst>
                <a:path w="2352" h="1019" extrusionOk="0">
                  <a:moveTo>
                    <a:pt x="2171" y="1"/>
                  </a:moveTo>
                  <a:cubicBezTo>
                    <a:pt x="2171" y="20"/>
                    <a:pt x="2274" y="387"/>
                    <a:pt x="2223" y="626"/>
                  </a:cubicBezTo>
                  <a:cubicBezTo>
                    <a:pt x="2216" y="600"/>
                    <a:pt x="2210" y="581"/>
                    <a:pt x="2197" y="561"/>
                  </a:cubicBezTo>
                  <a:cubicBezTo>
                    <a:pt x="2178" y="505"/>
                    <a:pt x="2135" y="483"/>
                    <a:pt x="2086" y="483"/>
                  </a:cubicBezTo>
                  <a:cubicBezTo>
                    <a:pt x="1965" y="483"/>
                    <a:pt x="1809" y="619"/>
                    <a:pt x="1901" y="729"/>
                  </a:cubicBezTo>
                  <a:cubicBezTo>
                    <a:pt x="1927" y="774"/>
                    <a:pt x="1965" y="806"/>
                    <a:pt x="2010" y="825"/>
                  </a:cubicBezTo>
                  <a:cubicBezTo>
                    <a:pt x="1785" y="806"/>
                    <a:pt x="1592" y="413"/>
                    <a:pt x="1592" y="413"/>
                  </a:cubicBezTo>
                  <a:lnTo>
                    <a:pt x="522" y="813"/>
                  </a:lnTo>
                  <a:lnTo>
                    <a:pt x="464" y="838"/>
                  </a:lnTo>
                  <a:cubicBezTo>
                    <a:pt x="439" y="845"/>
                    <a:pt x="416" y="849"/>
                    <a:pt x="394" y="849"/>
                  </a:cubicBezTo>
                  <a:cubicBezTo>
                    <a:pt x="203" y="849"/>
                    <a:pt x="162" y="594"/>
                    <a:pt x="162" y="594"/>
                  </a:cubicBezTo>
                  <a:lnTo>
                    <a:pt x="162" y="594"/>
                  </a:lnTo>
                  <a:cubicBezTo>
                    <a:pt x="1" y="916"/>
                    <a:pt x="303" y="1019"/>
                    <a:pt x="303" y="1019"/>
                  </a:cubicBezTo>
                  <a:lnTo>
                    <a:pt x="1572" y="568"/>
                  </a:lnTo>
                  <a:cubicBezTo>
                    <a:pt x="1700" y="800"/>
                    <a:pt x="1874" y="947"/>
                    <a:pt x="2027" y="947"/>
                  </a:cubicBezTo>
                  <a:cubicBezTo>
                    <a:pt x="2052" y="947"/>
                    <a:pt x="2077" y="943"/>
                    <a:pt x="2100" y="935"/>
                  </a:cubicBezTo>
                  <a:cubicBezTo>
                    <a:pt x="2300" y="864"/>
                    <a:pt x="2352" y="490"/>
                    <a:pt x="2210" y="98"/>
                  </a:cubicBezTo>
                  <a:cubicBezTo>
                    <a:pt x="2197" y="65"/>
                    <a:pt x="2184" y="33"/>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4469575" y="4365750"/>
              <a:ext cx="15000" cy="15925"/>
            </a:xfrm>
            <a:custGeom>
              <a:avLst/>
              <a:gdLst/>
              <a:ahLst/>
              <a:cxnLst/>
              <a:rect l="l" t="t" r="r" b="b"/>
              <a:pathLst>
                <a:path w="600" h="637" extrusionOk="0">
                  <a:moveTo>
                    <a:pt x="303" y="0"/>
                  </a:moveTo>
                  <a:cubicBezTo>
                    <a:pt x="278" y="0"/>
                    <a:pt x="255" y="4"/>
                    <a:pt x="233" y="12"/>
                  </a:cubicBezTo>
                  <a:cubicBezTo>
                    <a:pt x="72" y="76"/>
                    <a:pt x="1" y="334"/>
                    <a:pt x="59" y="637"/>
                  </a:cubicBezTo>
                  <a:cubicBezTo>
                    <a:pt x="59" y="592"/>
                    <a:pt x="39" y="76"/>
                    <a:pt x="310" y="70"/>
                  </a:cubicBezTo>
                  <a:cubicBezTo>
                    <a:pt x="318" y="69"/>
                    <a:pt x="326" y="69"/>
                    <a:pt x="333" y="69"/>
                  </a:cubicBezTo>
                  <a:cubicBezTo>
                    <a:pt x="433" y="69"/>
                    <a:pt x="522" y="107"/>
                    <a:pt x="600" y="166"/>
                  </a:cubicBezTo>
                  <a:cubicBezTo>
                    <a:pt x="502" y="59"/>
                    <a:pt x="397"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4386000" y="4312400"/>
              <a:ext cx="36425" cy="105025"/>
            </a:xfrm>
            <a:custGeom>
              <a:avLst/>
              <a:gdLst/>
              <a:ahLst/>
              <a:cxnLst/>
              <a:rect l="l" t="t" r="r" b="b"/>
              <a:pathLst>
                <a:path w="1457" h="4201" extrusionOk="0">
                  <a:moveTo>
                    <a:pt x="645" y="1"/>
                  </a:moveTo>
                  <a:cubicBezTo>
                    <a:pt x="555" y="7"/>
                    <a:pt x="464" y="27"/>
                    <a:pt x="381" y="52"/>
                  </a:cubicBezTo>
                  <a:cubicBezTo>
                    <a:pt x="342" y="65"/>
                    <a:pt x="303" y="78"/>
                    <a:pt x="271" y="97"/>
                  </a:cubicBezTo>
                  <a:cubicBezTo>
                    <a:pt x="110" y="168"/>
                    <a:pt x="1" y="278"/>
                    <a:pt x="7" y="400"/>
                  </a:cubicBezTo>
                  <a:cubicBezTo>
                    <a:pt x="7" y="574"/>
                    <a:pt x="233" y="716"/>
                    <a:pt x="535" y="761"/>
                  </a:cubicBezTo>
                  <a:lnTo>
                    <a:pt x="600" y="4201"/>
                  </a:lnTo>
                  <a:lnTo>
                    <a:pt x="1051" y="4188"/>
                  </a:lnTo>
                  <a:lnTo>
                    <a:pt x="1012" y="2094"/>
                  </a:lnTo>
                  <a:lnTo>
                    <a:pt x="902" y="2172"/>
                  </a:lnTo>
                  <a:lnTo>
                    <a:pt x="896" y="2146"/>
                  </a:lnTo>
                  <a:lnTo>
                    <a:pt x="851" y="677"/>
                  </a:lnTo>
                  <a:cubicBezTo>
                    <a:pt x="851" y="677"/>
                    <a:pt x="1334" y="619"/>
                    <a:pt x="1386" y="387"/>
                  </a:cubicBezTo>
                  <a:cubicBezTo>
                    <a:pt x="1456" y="40"/>
                    <a:pt x="671" y="7"/>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4404700" y="4315175"/>
              <a:ext cx="6450" cy="5275"/>
            </a:xfrm>
            <a:custGeom>
              <a:avLst/>
              <a:gdLst/>
              <a:ahLst/>
              <a:cxnLst/>
              <a:rect l="l" t="t" r="r" b="b"/>
              <a:pathLst>
                <a:path w="258" h="211" extrusionOk="0">
                  <a:moveTo>
                    <a:pt x="125" y="1"/>
                  </a:moveTo>
                  <a:cubicBezTo>
                    <a:pt x="90" y="1"/>
                    <a:pt x="56" y="16"/>
                    <a:pt x="32" y="44"/>
                  </a:cubicBezTo>
                  <a:cubicBezTo>
                    <a:pt x="0" y="135"/>
                    <a:pt x="71" y="210"/>
                    <a:pt x="147" y="210"/>
                  </a:cubicBezTo>
                  <a:cubicBezTo>
                    <a:pt x="179" y="210"/>
                    <a:pt x="212" y="197"/>
                    <a:pt x="238" y="167"/>
                  </a:cubicBezTo>
                  <a:cubicBezTo>
                    <a:pt x="257" y="109"/>
                    <a:pt x="238" y="44"/>
                    <a:pt x="187" y="19"/>
                  </a:cubicBezTo>
                  <a:cubicBezTo>
                    <a:pt x="167" y="7"/>
                    <a:pt x="146" y="1"/>
                    <a:pt x="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4400025" y="4312250"/>
              <a:ext cx="23675" cy="55300"/>
            </a:xfrm>
            <a:custGeom>
              <a:avLst/>
              <a:gdLst/>
              <a:ahLst/>
              <a:cxnLst/>
              <a:rect l="l" t="t" r="r" b="b"/>
              <a:pathLst>
                <a:path w="947" h="2212" extrusionOk="0">
                  <a:moveTo>
                    <a:pt x="210" y="0"/>
                  </a:moveTo>
                  <a:cubicBezTo>
                    <a:pt x="202" y="0"/>
                    <a:pt x="195" y="0"/>
                    <a:pt x="187" y="0"/>
                  </a:cubicBezTo>
                  <a:cubicBezTo>
                    <a:pt x="148" y="0"/>
                    <a:pt x="116" y="7"/>
                    <a:pt x="84" y="7"/>
                  </a:cubicBezTo>
                  <a:cubicBezTo>
                    <a:pt x="103" y="13"/>
                    <a:pt x="483" y="33"/>
                    <a:pt x="689" y="155"/>
                  </a:cubicBezTo>
                  <a:lnTo>
                    <a:pt x="618" y="155"/>
                  </a:lnTo>
                  <a:cubicBezTo>
                    <a:pt x="435" y="161"/>
                    <a:pt x="485" y="498"/>
                    <a:pt x="644" y="498"/>
                  </a:cubicBezTo>
                  <a:cubicBezTo>
                    <a:pt x="659" y="498"/>
                    <a:pt x="674" y="496"/>
                    <a:pt x="689" y="490"/>
                  </a:cubicBezTo>
                  <a:cubicBezTo>
                    <a:pt x="734" y="484"/>
                    <a:pt x="779" y="458"/>
                    <a:pt x="812" y="419"/>
                  </a:cubicBezTo>
                  <a:lnTo>
                    <a:pt x="812" y="419"/>
                  </a:lnTo>
                  <a:cubicBezTo>
                    <a:pt x="721" y="625"/>
                    <a:pt x="290" y="683"/>
                    <a:pt x="290" y="683"/>
                  </a:cubicBezTo>
                  <a:lnTo>
                    <a:pt x="322" y="1823"/>
                  </a:lnTo>
                  <a:lnTo>
                    <a:pt x="322" y="1888"/>
                  </a:lnTo>
                  <a:cubicBezTo>
                    <a:pt x="317" y="2078"/>
                    <a:pt x="153" y="2104"/>
                    <a:pt x="61" y="2104"/>
                  </a:cubicBezTo>
                  <a:cubicBezTo>
                    <a:pt x="25" y="2104"/>
                    <a:pt x="0" y="2100"/>
                    <a:pt x="0" y="2100"/>
                  </a:cubicBezTo>
                  <a:lnTo>
                    <a:pt x="0" y="2100"/>
                  </a:lnTo>
                  <a:cubicBezTo>
                    <a:pt x="84" y="2184"/>
                    <a:pt x="162" y="2212"/>
                    <a:pt x="229" y="2212"/>
                  </a:cubicBezTo>
                  <a:cubicBezTo>
                    <a:pt x="362" y="2212"/>
                    <a:pt x="451" y="2100"/>
                    <a:pt x="451" y="2100"/>
                  </a:cubicBezTo>
                  <a:lnTo>
                    <a:pt x="425" y="754"/>
                  </a:lnTo>
                  <a:cubicBezTo>
                    <a:pt x="728" y="696"/>
                    <a:pt x="947" y="548"/>
                    <a:pt x="947" y="374"/>
                  </a:cubicBezTo>
                  <a:cubicBezTo>
                    <a:pt x="941" y="165"/>
                    <a:pt x="618"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4386000" y="4314825"/>
              <a:ext cx="13400" cy="16450"/>
            </a:xfrm>
            <a:custGeom>
              <a:avLst/>
              <a:gdLst/>
              <a:ahLst/>
              <a:cxnLst/>
              <a:rect l="l" t="t" r="r" b="b"/>
              <a:pathLst>
                <a:path w="536" h="658" extrusionOk="0">
                  <a:moveTo>
                    <a:pt x="265" y="0"/>
                  </a:moveTo>
                  <a:lnTo>
                    <a:pt x="265" y="0"/>
                  </a:lnTo>
                  <a:cubicBezTo>
                    <a:pt x="104" y="71"/>
                    <a:pt x="1" y="181"/>
                    <a:pt x="1" y="297"/>
                  </a:cubicBezTo>
                  <a:cubicBezTo>
                    <a:pt x="7" y="471"/>
                    <a:pt x="233" y="612"/>
                    <a:pt x="535" y="657"/>
                  </a:cubicBezTo>
                  <a:cubicBezTo>
                    <a:pt x="497" y="645"/>
                    <a:pt x="1" y="496"/>
                    <a:pt x="84" y="239"/>
                  </a:cubicBezTo>
                  <a:cubicBezTo>
                    <a:pt x="117" y="142"/>
                    <a:pt x="181" y="52"/>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4393100" y="4421750"/>
              <a:ext cx="67800" cy="71625"/>
            </a:xfrm>
            <a:custGeom>
              <a:avLst/>
              <a:gdLst/>
              <a:ahLst/>
              <a:cxnLst/>
              <a:rect l="l" t="t" r="r" b="b"/>
              <a:pathLst>
                <a:path w="2712" h="2865" extrusionOk="0">
                  <a:moveTo>
                    <a:pt x="277" y="1"/>
                  </a:moveTo>
                  <a:lnTo>
                    <a:pt x="0" y="239"/>
                  </a:lnTo>
                  <a:lnTo>
                    <a:pt x="1127" y="1521"/>
                  </a:lnTo>
                  <a:lnTo>
                    <a:pt x="1159" y="1418"/>
                  </a:lnTo>
                  <a:lnTo>
                    <a:pt x="1172" y="1430"/>
                  </a:lnTo>
                  <a:lnTo>
                    <a:pt x="1978" y="2313"/>
                  </a:lnTo>
                  <a:cubicBezTo>
                    <a:pt x="1978" y="2313"/>
                    <a:pt x="1707" y="2609"/>
                    <a:pt x="1797" y="2777"/>
                  </a:cubicBezTo>
                  <a:cubicBezTo>
                    <a:pt x="1830" y="2840"/>
                    <a:pt x="1886" y="2864"/>
                    <a:pt x="1952" y="2864"/>
                  </a:cubicBezTo>
                  <a:cubicBezTo>
                    <a:pt x="2153" y="2864"/>
                    <a:pt x="2446" y="2638"/>
                    <a:pt x="2461" y="2629"/>
                  </a:cubicBezTo>
                  <a:cubicBezTo>
                    <a:pt x="2512" y="2577"/>
                    <a:pt x="2557" y="2519"/>
                    <a:pt x="2596" y="2461"/>
                  </a:cubicBezTo>
                  <a:cubicBezTo>
                    <a:pt x="2615" y="2429"/>
                    <a:pt x="2628" y="2403"/>
                    <a:pt x="2641" y="2371"/>
                  </a:cubicBezTo>
                  <a:cubicBezTo>
                    <a:pt x="2705" y="2242"/>
                    <a:pt x="2712" y="2120"/>
                    <a:pt x="2647" y="2049"/>
                  </a:cubicBezTo>
                  <a:cubicBezTo>
                    <a:pt x="2608" y="2006"/>
                    <a:pt x="2548" y="1986"/>
                    <a:pt x="2477" y="1986"/>
                  </a:cubicBezTo>
                  <a:cubicBezTo>
                    <a:pt x="2375" y="1986"/>
                    <a:pt x="2250" y="2027"/>
                    <a:pt x="2126" y="2107"/>
                  </a:cubicBezTo>
                  <a:lnTo>
                    <a:pt x="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4445750" y="4485125"/>
              <a:ext cx="4700" cy="4125"/>
            </a:xfrm>
            <a:custGeom>
              <a:avLst/>
              <a:gdLst/>
              <a:ahLst/>
              <a:cxnLst/>
              <a:rect l="l" t="t" r="r" b="b"/>
              <a:pathLst>
                <a:path w="188" h="165" extrusionOk="0">
                  <a:moveTo>
                    <a:pt x="108" y="0"/>
                  </a:moveTo>
                  <a:cubicBezTo>
                    <a:pt x="86" y="0"/>
                    <a:pt x="63" y="9"/>
                    <a:pt x="45" y="29"/>
                  </a:cubicBezTo>
                  <a:cubicBezTo>
                    <a:pt x="0" y="81"/>
                    <a:pt x="39" y="158"/>
                    <a:pt x="103" y="164"/>
                  </a:cubicBezTo>
                  <a:cubicBezTo>
                    <a:pt x="155" y="158"/>
                    <a:pt x="187" y="113"/>
                    <a:pt x="187" y="68"/>
                  </a:cubicBezTo>
                  <a:cubicBezTo>
                    <a:pt x="179" y="24"/>
                    <a:pt x="144"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4420975" y="4453900"/>
              <a:ext cx="33650" cy="40800"/>
            </a:xfrm>
            <a:custGeom>
              <a:avLst/>
              <a:gdLst/>
              <a:ahLst/>
              <a:cxnLst/>
              <a:rect l="l" t="t" r="r" b="b"/>
              <a:pathLst>
                <a:path w="1346" h="1632" extrusionOk="0">
                  <a:moveTo>
                    <a:pt x="242" y="0"/>
                  </a:moveTo>
                  <a:cubicBezTo>
                    <a:pt x="1" y="0"/>
                    <a:pt x="12" y="235"/>
                    <a:pt x="12" y="235"/>
                  </a:cubicBezTo>
                  <a:lnTo>
                    <a:pt x="740" y="1059"/>
                  </a:lnTo>
                  <a:cubicBezTo>
                    <a:pt x="579" y="1252"/>
                    <a:pt x="521" y="1459"/>
                    <a:pt x="618" y="1568"/>
                  </a:cubicBezTo>
                  <a:cubicBezTo>
                    <a:pt x="657" y="1611"/>
                    <a:pt x="716" y="1632"/>
                    <a:pt x="787" y="1632"/>
                  </a:cubicBezTo>
                  <a:cubicBezTo>
                    <a:pt x="927" y="1632"/>
                    <a:pt x="1114" y="1550"/>
                    <a:pt x="1281" y="1401"/>
                  </a:cubicBezTo>
                  <a:cubicBezTo>
                    <a:pt x="1307" y="1381"/>
                    <a:pt x="1326" y="1362"/>
                    <a:pt x="1346" y="1343"/>
                  </a:cubicBezTo>
                  <a:lnTo>
                    <a:pt x="1346" y="1343"/>
                  </a:lnTo>
                  <a:cubicBezTo>
                    <a:pt x="1333" y="1349"/>
                    <a:pt x="1082" y="1536"/>
                    <a:pt x="888" y="1568"/>
                  </a:cubicBezTo>
                  <a:cubicBezTo>
                    <a:pt x="901" y="1562"/>
                    <a:pt x="920" y="1549"/>
                    <a:pt x="933" y="1529"/>
                  </a:cubicBezTo>
                  <a:cubicBezTo>
                    <a:pt x="1026" y="1446"/>
                    <a:pt x="896" y="1307"/>
                    <a:pt x="795" y="1307"/>
                  </a:cubicBezTo>
                  <a:cubicBezTo>
                    <a:pt x="762" y="1307"/>
                    <a:pt x="733" y="1321"/>
                    <a:pt x="714" y="1355"/>
                  </a:cubicBezTo>
                  <a:cubicBezTo>
                    <a:pt x="689" y="1388"/>
                    <a:pt x="676" y="1426"/>
                    <a:pt x="676" y="1465"/>
                  </a:cubicBezTo>
                  <a:cubicBezTo>
                    <a:pt x="618" y="1291"/>
                    <a:pt x="863" y="1027"/>
                    <a:pt x="863" y="1027"/>
                  </a:cubicBezTo>
                  <a:lnTo>
                    <a:pt x="238" y="338"/>
                  </a:lnTo>
                  <a:lnTo>
                    <a:pt x="206" y="299"/>
                  </a:lnTo>
                  <a:cubicBezTo>
                    <a:pt x="70" y="132"/>
                    <a:pt x="289" y="3"/>
                    <a:pt x="289" y="3"/>
                  </a:cubicBezTo>
                  <a:cubicBezTo>
                    <a:pt x="273" y="1"/>
                    <a:pt x="25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4446400" y="4471225"/>
              <a:ext cx="14500" cy="9650"/>
            </a:xfrm>
            <a:custGeom>
              <a:avLst/>
              <a:gdLst/>
              <a:ahLst/>
              <a:cxnLst/>
              <a:rect l="l" t="t" r="r" b="b"/>
              <a:pathLst>
                <a:path w="580" h="386" extrusionOk="0">
                  <a:moveTo>
                    <a:pt x="350" y="0"/>
                  </a:moveTo>
                  <a:cubicBezTo>
                    <a:pt x="250" y="0"/>
                    <a:pt x="125" y="42"/>
                    <a:pt x="0" y="121"/>
                  </a:cubicBezTo>
                  <a:cubicBezTo>
                    <a:pt x="20" y="113"/>
                    <a:pt x="176" y="45"/>
                    <a:pt x="310" y="45"/>
                  </a:cubicBezTo>
                  <a:cubicBezTo>
                    <a:pt x="391" y="45"/>
                    <a:pt x="465" y="70"/>
                    <a:pt x="496" y="147"/>
                  </a:cubicBezTo>
                  <a:cubicBezTo>
                    <a:pt x="535" y="224"/>
                    <a:pt x="535" y="308"/>
                    <a:pt x="515" y="385"/>
                  </a:cubicBezTo>
                  <a:cubicBezTo>
                    <a:pt x="573" y="257"/>
                    <a:pt x="580" y="134"/>
                    <a:pt x="515" y="63"/>
                  </a:cubicBezTo>
                  <a:cubicBezTo>
                    <a:pt x="478" y="21"/>
                    <a:pt x="420"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4420150" y="4423350"/>
              <a:ext cx="53325" cy="21225"/>
            </a:xfrm>
            <a:custGeom>
              <a:avLst/>
              <a:gdLst/>
              <a:ahLst/>
              <a:cxnLst/>
              <a:rect l="l" t="t" r="r" b="b"/>
              <a:pathLst>
                <a:path w="2133" h="849" extrusionOk="0">
                  <a:moveTo>
                    <a:pt x="45" y="1"/>
                  </a:moveTo>
                  <a:lnTo>
                    <a:pt x="0" y="226"/>
                  </a:lnTo>
                  <a:lnTo>
                    <a:pt x="1044" y="452"/>
                  </a:lnTo>
                  <a:lnTo>
                    <a:pt x="1018" y="387"/>
                  </a:lnTo>
                  <a:lnTo>
                    <a:pt x="1031" y="387"/>
                  </a:lnTo>
                  <a:lnTo>
                    <a:pt x="1765" y="536"/>
                  </a:lnTo>
                  <a:cubicBezTo>
                    <a:pt x="1765" y="536"/>
                    <a:pt x="1739" y="787"/>
                    <a:pt x="1849" y="838"/>
                  </a:cubicBezTo>
                  <a:cubicBezTo>
                    <a:pt x="1863" y="845"/>
                    <a:pt x="1878" y="849"/>
                    <a:pt x="1891" y="849"/>
                  </a:cubicBezTo>
                  <a:cubicBezTo>
                    <a:pt x="2029" y="849"/>
                    <a:pt x="2120" y="528"/>
                    <a:pt x="2126" y="516"/>
                  </a:cubicBezTo>
                  <a:cubicBezTo>
                    <a:pt x="2132" y="471"/>
                    <a:pt x="2132" y="426"/>
                    <a:pt x="2132" y="381"/>
                  </a:cubicBezTo>
                  <a:cubicBezTo>
                    <a:pt x="2126" y="362"/>
                    <a:pt x="2126" y="336"/>
                    <a:pt x="2119" y="317"/>
                  </a:cubicBezTo>
                  <a:cubicBezTo>
                    <a:pt x="2106" y="233"/>
                    <a:pt x="2061" y="168"/>
                    <a:pt x="2003" y="156"/>
                  </a:cubicBezTo>
                  <a:cubicBezTo>
                    <a:pt x="1995" y="154"/>
                    <a:pt x="1987" y="153"/>
                    <a:pt x="1979" y="153"/>
                  </a:cubicBezTo>
                  <a:cubicBezTo>
                    <a:pt x="1896" y="153"/>
                    <a:pt x="1811" y="240"/>
                    <a:pt x="1759" y="375"/>
                  </a:cubicBez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4467925" y="4437375"/>
              <a:ext cx="3825" cy="2525"/>
            </a:xfrm>
            <a:custGeom>
              <a:avLst/>
              <a:gdLst/>
              <a:ahLst/>
              <a:cxnLst/>
              <a:rect l="l" t="t" r="r" b="b"/>
              <a:pathLst>
                <a:path w="153" h="101" extrusionOk="0">
                  <a:moveTo>
                    <a:pt x="66" y="0"/>
                  </a:moveTo>
                  <a:cubicBezTo>
                    <a:pt x="56" y="0"/>
                    <a:pt x="47" y="4"/>
                    <a:pt x="41" y="13"/>
                  </a:cubicBezTo>
                  <a:cubicBezTo>
                    <a:pt x="1" y="43"/>
                    <a:pt x="46" y="100"/>
                    <a:pt x="84" y="100"/>
                  </a:cubicBezTo>
                  <a:cubicBezTo>
                    <a:pt x="94" y="100"/>
                    <a:pt x="105" y="96"/>
                    <a:pt x="112" y="84"/>
                  </a:cubicBezTo>
                  <a:cubicBezTo>
                    <a:pt x="153" y="58"/>
                    <a:pt x="104"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4444625" y="4429150"/>
              <a:ext cx="28675" cy="16850"/>
            </a:xfrm>
            <a:custGeom>
              <a:avLst/>
              <a:gdLst/>
              <a:ahLst/>
              <a:cxnLst/>
              <a:rect l="l" t="t" r="r" b="b"/>
              <a:pathLst>
                <a:path w="1147" h="674" extrusionOk="0">
                  <a:moveTo>
                    <a:pt x="116" y="1"/>
                  </a:moveTo>
                  <a:lnTo>
                    <a:pt x="116" y="1"/>
                  </a:lnTo>
                  <a:cubicBezTo>
                    <a:pt x="26" y="39"/>
                    <a:pt x="0" y="149"/>
                    <a:pt x="65" y="220"/>
                  </a:cubicBezTo>
                  <a:lnTo>
                    <a:pt x="735" y="368"/>
                  </a:lnTo>
                  <a:cubicBezTo>
                    <a:pt x="722" y="529"/>
                    <a:pt x="773" y="651"/>
                    <a:pt x="863" y="671"/>
                  </a:cubicBezTo>
                  <a:cubicBezTo>
                    <a:pt x="871" y="673"/>
                    <a:pt x="879" y="674"/>
                    <a:pt x="887" y="674"/>
                  </a:cubicBezTo>
                  <a:cubicBezTo>
                    <a:pt x="985" y="674"/>
                    <a:pt x="1092" y="533"/>
                    <a:pt x="1134" y="342"/>
                  </a:cubicBezTo>
                  <a:cubicBezTo>
                    <a:pt x="1140" y="323"/>
                    <a:pt x="1147" y="304"/>
                    <a:pt x="1147" y="284"/>
                  </a:cubicBezTo>
                  <a:lnTo>
                    <a:pt x="1147" y="284"/>
                  </a:lnTo>
                  <a:cubicBezTo>
                    <a:pt x="1115" y="387"/>
                    <a:pt x="1063" y="484"/>
                    <a:pt x="999" y="574"/>
                  </a:cubicBezTo>
                  <a:cubicBezTo>
                    <a:pt x="1005" y="561"/>
                    <a:pt x="1005" y="548"/>
                    <a:pt x="1005" y="535"/>
                  </a:cubicBezTo>
                  <a:cubicBezTo>
                    <a:pt x="1018" y="482"/>
                    <a:pt x="968" y="455"/>
                    <a:pt x="918" y="455"/>
                  </a:cubicBezTo>
                  <a:cubicBezTo>
                    <a:pt x="872" y="455"/>
                    <a:pt x="825" y="479"/>
                    <a:pt x="831" y="529"/>
                  </a:cubicBezTo>
                  <a:cubicBezTo>
                    <a:pt x="831" y="555"/>
                    <a:pt x="838" y="581"/>
                    <a:pt x="851" y="600"/>
                  </a:cubicBezTo>
                  <a:cubicBezTo>
                    <a:pt x="760" y="529"/>
                    <a:pt x="786" y="310"/>
                    <a:pt x="786" y="310"/>
                  </a:cubicBezTo>
                  <a:lnTo>
                    <a:pt x="213" y="194"/>
                  </a:lnTo>
                  <a:lnTo>
                    <a:pt x="181" y="188"/>
                  </a:lnTo>
                  <a:cubicBezTo>
                    <a:pt x="52" y="149"/>
                    <a:pt x="116" y="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4464100" y="4427150"/>
              <a:ext cx="9050" cy="5575"/>
            </a:xfrm>
            <a:custGeom>
              <a:avLst/>
              <a:gdLst/>
              <a:ahLst/>
              <a:cxnLst/>
              <a:rect l="l" t="t" r="r" b="b"/>
              <a:pathLst>
                <a:path w="362" h="223" extrusionOk="0">
                  <a:moveTo>
                    <a:pt x="221" y="1"/>
                  </a:moveTo>
                  <a:cubicBezTo>
                    <a:pt x="138" y="1"/>
                    <a:pt x="53" y="88"/>
                    <a:pt x="1" y="223"/>
                  </a:cubicBezTo>
                  <a:cubicBezTo>
                    <a:pt x="12" y="206"/>
                    <a:pt x="116" y="37"/>
                    <a:pt x="220" y="37"/>
                  </a:cubicBezTo>
                  <a:cubicBezTo>
                    <a:pt x="235" y="37"/>
                    <a:pt x="250" y="40"/>
                    <a:pt x="265" y="49"/>
                  </a:cubicBezTo>
                  <a:cubicBezTo>
                    <a:pt x="310" y="74"/>
                    <a:pt x="342" y="119"/>
                    <a:pt x="361" y="171"/>
                  </a:cubicBezTo>
                  <a:cubicBezTo>
                    <a:pt x="342" y="81"/>
                    <a:pt x="303" y="16"/>
                    <a:pt x="245" y="4"/>
                  </a:cubicBezTo>
                  <a:cubicBezTo>
                    <a:pt x="237" y="2"/>
                    <a:pt x="229"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4410325" y="4348150"/>
              <a:ext cx="48325" cy="41100"/>
            </a:xfrm>
            <a:custGeom>
              <a:avLst/>
              <a:gdLst/>
              <a:ahLst/>
              <a:cxnLst/>
              <a:rect l="l" t="t" r="r" b="b"/>
              <a:pathLst>
                <a:path w="1933" h="1644" extrusionOk="0">
                  <a:moveTo>
                    <a:pt x="1424" y="1"/>
                  </a:moveTo>
                  <a:cubicBezTo>
                    <a:pt x="1390" y="1"/>
                    <a:pt x="1357" y="9"/>
                    <a:pt x="1327" y="27"/>
                  </a:cubicBezTo>
                  <a:cubicBezTo>
                    <a:pt x="1263" y="85"/>
                    <a:pt x="1276" y="220"/>
                    <a:pt x="1353" y="355"/>
                  </a:cubicBezTo>
                  <a:lnTo>
                    <a:pt x="0" y="1469"/>
                  </a:lnTo>
                  <a:lnTo>
                    <a:pt x="148" y="1643"/>
                  </a:lnTo>
                  <a:lnTo>
                    <a:pt x="966" y="967"/>
                  </a:lnTo>
                  <a:lnTo>
                    <a:pt x="902" y="948"/>
                  </a:lnTo>
                  <a:lnTo>
                    <a:pt x="915" y="935"/>
                  </a:lnTo>
                  <a:lnTo>
                    <a:pt x="1482" y="452"/>
                  </a:lnTo>
                  <a:cubicBezTo>
                    <a:pt x="1482" y="452"/>
                    <a:pt x="1619" y="584"/>
                    <a:pt x="1726" y="584"/>
                  </a:cubicBezTo>
                  <a:cubicBezTo>
                    <a:pt x="1742" y="584"/>
                    <a:pt x="1757" y="581"/>
                    <a:pt x="1772" y="574"/>
                  </a:cubicBezTo>
                  <a:cubicBezTo>
                    <a:pt x="1933" y="490"/>
                    <a:pt x="1694" y="168"/>
                    <a:pt x="1688" y="155"/>
                  </a:cubicBezTo>
                  <a:cubicBezTo>
                    <a:pt x="1656" y="123"/>
                    <a:pt x="1623" y="91"/>
                    <a:pt x="1585" y="65"/>
                  </a:cubicBezTo>
                  <a:cubicBezTo>
                    <a:pt x="1566" y="59"/>
                    <a:pt x="1553" y="46"/>
                    <a:pt x="1533" y="33"/>
                  </a:cubicBezTo>
                  <a:cubicBezTo>
                    <a:pt x="1502" y="12"/>
                    <a:pt x="1463" y="1"/>
                    <a:pt x="14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4450425" y="4354600"/>
              <a:ext cx="3225" cy="3075"/>
            </a:xfrm>
            <a:custGeom>
              <a:avLst/>
              <a:gdLst/>
              <a:ahLst/>
              <a:cxnLst/>
              <a:rect l="l" t="t" r="r" b="b"/>
              <a:pathLst>
                <a:path w="129" h="123" extrusionOk="0">
                  <a:moveTo>
                    <a:pt x="65" y="0"/>
                  </a:moveTo>
                  <a:cubicBezTo>
                    <a:pt x="0" y="20"/>
                    <a:pt x="13" y="116"/>
                    <a:pt x="84" y="123"/>
                  </a:cubicBezTo>
                  <a:cubicBezTo>
                    <a:pt x="110" y="116"/>
                    <a:pt x="129" y="84"/>
                    <a:pt x="123" y="52"/>
                  </a:cubicBezTo>
                  <a:cubicBezTo>
                    <a:pt x="123" y="26"/>
                    <a:pt x="97"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4430450" y="4352025"/>
              <a:ext cx="27400" cy="20325"/>
            </a:xfrm>
            <a:custGeom>
              <a:avLst/>
              <a:gdLst/>
              <a:ahLst/>
              <a:cxnLst/>
              <a:rect l="l" t="t" r="r" b="b"/>
              <a:pathLst>
                <a:path w="1096" h="813" extrusionOk="0">
                  <a:moveTo>
                    <a:pt x="883" y="0"/>
                  </a:moveTo>
                  <a:cubicBezTo>
                    <a:pt x="947" y="84"/>
                    <a:pt x="992" y="187"/>
                    <a:pt x="1018" y="290"/>
                  </a:cubicBezTo>
                  <a:cubicBezTo>
                    <a:pt x="1012" y="277"/>
                    <a:pt x="1005" y="271"/>
                    <a:pt x="992" y="265"/>
                  </a:cubicBezTo>
                  <a:cubicBezTo>
                    <a:pt x="973" y="245"/>
                    <a:pt x="949" y="236"/>
                    <a:pt x="925" y="236"/>
                  </a:cubicBezTo>
                  <a:cubicBezTo>
                    <a:pt x="901" y="236"/>
                    <a:pt x="876" y="245"/>
                    <a:pt x="857" y="265"/>
                  </a:cubicBezTo>
                  <a:cubicBezTo>
                    <a:pt x="831" y="303"/>
                    <a:pt x="838" y="361"/>
                    <a:pt x="883" y="393"/>
                  </a:cubicBezTo>
                  <a:cubicBezTo>
                    <a:pt x="902" y="413"/>
                    <a:pt x="922" y="419"/>
                    <a:pt x="947" y="426"/>
                  </a:cubicBezTo>
                  <a:cubicBezTo>
                    <a:pt x="937" y="428"/>
                    <a:pt x="927" y="430"/>
                    <a:pt x="916" y="430"/>
                  </a:cubicBezTo>
                  <a:cubicBezTo>
                    <a:pt x="810" y="430"/>
                    <a:pt x="677" y="297"/>
                    <a:pt x="677" y="297"/>
                  </a:cubicBezTo>
                  <a:lnTo>
                    <a:pt x="232" y="670"/>
                  </a:lnTo>
                  <a:lnTo>
                    <a:pt x="207" y="696"/>
                  </a:lnTo>
                  <a:cubicBezTo>
                    <a:pt x="184" y="713"/>
                    <a:pt x="163" y="719"/>
                    <a:pt x="144" y="719"/>
                  </a:cubicBezTo>
                  <a:cubicBezTo>
                    <a:pt x="71" y="719"/>
                    <a:pt x="20" y="632"/>
                    <a:pt x="20" y="632"/>
                  </a:cubicBezTo>
                  <a:lnTo>
                    <a:pt x="20" y="632"/>
                  </a:lnTo>
                  <a:cubicBezTo>
                    <a:pt x="0" y="722"/>
                    <a:pt x="71" y="812"/>
                    <a:pt x="161" y="812"/>
                  </a:cubicBezTo>
                  <a:lnTo>
                    <a:pt x="696" y="374"/>
                  </a:lnTo>
                  <a:cubicBezTo>
                    <a:pt x="775" y="444"/>
                    <a:pt x="861" y="485"/>
                    <a:pt x="929" y="485"/>
                  </a:cubicBezTo>
                  <a:cubicBezTo>
                    <a:pt x="961" y="485"/>
                    <a:pt x="989" y="476"/>
                    <a:pt x="1012" y="458"/>
                  </a:cubicBezTo>
                  <a:cubicBezTo>
                    <a:pt x="1095" y="393"/>
                    <a:pt x="1057" y="200"/>
                    <a:pt x="922" y="39"/>
                  </a:cubicBezTo>
                  <a:cubicBezTo>
                    <a:pt x="909" y="26"/>
                    <a:pt x="896" y="13"/>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4441550" y="4348150"/>
              <a:ext cx="7125" cy="8900"/>
            </a:xfrm>
            <a:custGeom>
              <a:avLst/>
              <a:gdLst/>
              <a:ahLst/>
              <a:cxnLst/>
              <a:rect l="l" t="t" r="r" b="b"/>
              <a:pathLst>
                <a:path w="285" h="356" extrusionOk="0">
                  <a:moveTo>
                    <a:pt x="172" y="1"/>
                  </a:moveTo>
                  <a:cubicBezTo>
                    <a:pt x="140" y="1"/>
                    <a:pt x="108" y="9"/>
                    <a:pt x="78" y="27"/>
                  </a:cubicBezTo>
                  <a:cubicBezTo>
                    <a:pt x="14" y="85"/>
                    <a:pt x="27" y="213"/>
                    <a:pt x="104" y="355"/>
                  </a:cubicBezTo>
                  <a:cubicBezTo>
                    <a:pt x="97" y="329"/>
                    <a:pt x="1" y="85"/>
                    <a:pt x="130" y="39"/>
                  </a:cubicBezTo>
                  <a:cubicBezTo>
                    <a:pt x="156" y="28"/>
                    <a:pt x="186" y="21"/>
                    <a:pt x="218" y="21"/>
                  </a:cubicBezTo>
                  <a:cubicBezTo>
                    <a:pt x="240" y="21"/>
                    <a:pt x="263" y="25"/>
                    <a:pt x="284" y="33"/>
                  </a:cubicBezTo>
                  <a:cubicBezTo>
                    <a:pt x="249" y="12"/>
                    <a:pt x="211"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4304200" y="4418375"/>
              <a:ext cx="66850" cy="39700"/>
            </a:xfrm>
            <a:custGeom>
              <a:avLst/>
              <a:gdLst/>
              <a:ahLst/>
              <a:cxnLst/>
              <a:rect l="l" t="t" r="r" b="b"/>
              <a:pathLst>
                <a:path w="2674" h="1588" extrusionOk="0">
                  <a:moveTo>
                    <a:pt x="2558" y="0"/>
                  </a:moveTo>
                  <a:lnTo>
                    <a:pt x="1327" y="548"/>
                  </a:lnTo>
                  <a:lnTo>
                    <a:pt x="1398" y="599"/>
                  </a:lnTo>
                  <a:lnTo>
                    <a:pt x="1385" y="606"/>
                  </a:lnTo>
                  <a:lnTo>
                    <a:pt x="529" y="1005"/>
                  </a:lnTo>
                  <a:cubicBezTo>
                    <a:pt x="529" y="1005"/>
                    <a:pt x="382" y="759"/>
                    <a:pt x="245" y="759"/>
                  </a:cubicBezTo>
                  <a:cubicBezTo>
                    <a:pt x="239" y="759"/>
                    <a:pt x="232" y="759"/>
                    <a:pt x="226" y="760"/>
                  </a:cubicBezTo>
                  <a:cubicBezTo>
                    <a:pt x="0" y="805"/>
                    <a:pt x="181" y="1276"/>
                    <a:pt x="181" y="1295"/>
                  </a:cubicBezTo>
                  <a:cubicBezTo>
                    <a:pt x="207" y="1346"/>
                    <a:pt x="239" y="1392"/>
                    <a:pt x="277" y="1437"/>
                  </a:cubicBezTo>
                  <a:cubicBezTo>
                    <a:pt x="297" y="1456"/>
                    <a:pt x="316" y="1475"/>
                    <a:pt x="335" y="1495"/>
                  </a:cubicBezTo>
                  <a:cubicBezTo>
                    <a:pt x="398" y="1558"/>
                    <a:pt x="465" y="1588"/>
                    <a:pt x="522" y="1588"/>
                  </a:cubicBezTo>
                  <a:cubicBezTo>
                    <a:pt x="540" y="1588"/>
                    <a:pt x="558" y="1585"/>
                    <a:pt x="574" y="1578"/>
                  </a:cubicBezTo>
                  <a:cubicBezTo>
                    <a:pt x="677" y="1533"/>
                    <a:pt x="703" y="1359"/>
                    <a:pt x="657" y="1173"/>
                  </a:cubicBezTo>
                  <a:lnTo>
                    <a:pt x="2674" y="264"/>
                  </a:lnTo>
                  <a:lnTo>
                    <a:pt x="25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4308700" y="4444450"/>
              <a:ext cx="3700" cy="3275"/>
            </a:xfrm>
            <a:custGeom>
              <a:avLst/>
              <a:gdLst/>
              <a:ahLst/>
              <a:cxnLst/>
              <a:rect l="l" t="t" r="r" b="b"/>
              <a:pathLst>
                <a:path w="148" h="131" extrusionOk="0">
                  <a:moveTo>
                    <a:pt x="67" y="0"/>
                  </a:moveTo>
                  <a:cubicBezTo>
                    <a:pt x="40" y="0"/>
                    <a:pt x="14" y="17"/>
                    <a:pt x="7" y="46"/>
                  </a:cubicBezTo>
                  <a:cubicBezTo>
                    <a:pt x="1" y="84"/>
                    <a:pt x="27" y="117"/>
                    <a:pt x="59" y="130"/>
                  </a:cubicBezTo>
                  <a:cubicBezTo>
                    <a:pt x="62" y="130"/>
                    <a:pt x="65" y="130"/>
                    <a:pt x="68" y="130"/>
                  </a:cubicBezTo>
                  <a:cubicBezTo>
                    <a:pt x="120" y="130"/>
                    <a:pt x="148" y="76"/>
                    <a:pt x="123" y="33"/>
                  </a:cubicBezTo>
                  <a:cubicBezTo>
                    <a:pt x="109" y="10"/>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4305175" y="4432050"/>
              <a:ext cx="36575" cy="18875"/>
            </a:xfrm>
            <a:custGeom>
              <a:avLst/>
              <a:gdLst/>
              <a:ahLst/>
              <a:cxnLst/>
              <a:rect l="l" t="t" r="r" b="b"/>
              <a:pathLst>
                <a:path w="1463" h="755" extrusionOk="0">
                  <a:moveTo>
                    <a:pt x="1288" y="1"/>
                  </a:moveTo>
                  <a:lnTo>
                    <a:pt x="503" y="355"/>
                  </a:lnTo>
                  <a:cubicBezTo>
                    <a:pt x="414" y="219"/>
                    <a:pt x="300" y="134"/>
                    <a:pt x="205" y="134"/>
                  </a:cubicBezTo>
                  <a:cubicBezTo>
                    <a:pt x="183" y="134"/>
                    <a:pt x="161" y="139"/>
                    <a:pt x="142" y="149"/>
                  </a:cubicBezTo>
                  <a:cubicBezTo>
                    <a:pt x="19" y="213"/>
                    <a:pt x="0" y="452"/>
                    <a:pt x="110" y="696"/>
                  </a:cubicBezTo>
                  <a:cubicBezTo>
                    <a:pt x="122" y="715"/>
                    <a:pt x="134" y="733"/>
                    <a:pt x="141" y="752"/>
                  </a:cubicBezTo>
                  <a:lnTo>
                    <a:pt x="141" y="752"/>
                  </a:lnTo>
                  <a:cubicBezTo>
                    <a:pt x="96" y="624"/>
                    <a:pt x="77" y="489"/>
                    <a:pt x="77" y="355"/>
                  </a:cubicBezTo>
                  <a:lnTo>
                    <a:pt x="77" y="355"/>
                  </a:lnTo>
                  <a:cubicBezTo>
                    <a:pt x="84" y="368"/>
                    <a:pt x="90" y="381"/>
                    <a:pt x="97" y="394"/>
                  </a:cubicBezTo>
                  <a:cubicBezTo>
                    <a:pt x="110" y="424"/>
                    <a:pt x="135" y="436"/>
                    <a:pt x="163" y="436"/>
                  </a:cubicBezTo>
                  <a:cubicBezTo>
                    <a:pt x="242" y="436"/>
                    <a:pt x="344" y="338"/>
                    <a:pt x="277" y="271"/>
                  </a:cubicBezTo>
                  <a:cubicBezTo>
                    <a:pt x="258" y="246"/>
                    <a:pt x="232" y="226"/>
                    <a:pt x="206" y="213"/>
                  </a:cubicBezTo>
                  <a:cubicBezTo>
                    <a:pt x="348" y="213"/>
                    <a:pt x="490" y="458"/>
                    <a:pt x="490" y="458"/>
                  </a:cubicBezTo>
                  <a:lnTo>
                    <a:pt x="1160" y="149"/>
                  </a:lnTo>
                  <a:lnTo>
                    <a:pt x="1192" y="130"/>
                  </a:lnTo>
                  <a:cubicBezTo>
                    <a:pt x="1213" y="122"/>
                    <a:pt x="1232" y="119"/>
                    <a:pt x="1249" y="119"/>
                  </a:cubicBezTo>
                  <a:cubicBezTo>
                    <a:pt x="1364" y="119"/>
                    <a:pt x="1398" y="265"/>
                    <a:pt x="1398" y="265"/>
                  </a:cubicBezTo>
                  <a:cubicBezTo>
                    <a:pt x="1462" y="162"/>
                    <a:pt x="1404" y="33"/>
                    <a:pt x="1288" y="1"/>
                  </a:cubicBezTo>
                  <a:close/>
                  <a:moveTo>
                    <a:pt x="141" y="752"/>
                  </a:moveTo>
                  <a:lnTo>
                    <a:pt x="141" y="752"/>
                  </a:lnTo>
                  <a:cubicBezTo>
                    <a:pt x="141" y="753"/>
                    <a:pt x="141" y="754"/>
                    <a:pt x="142" y="754"/>
                  </a:cubicBezTo>
                  <a:cubicBezTo>
                    <a:pt x="141" y="754"/>
                    <a:pt x="141" y="753"/>
                    <a:pt x="141" y="7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4312575" y="4447525"/>
              <a:ext cx="9350" cy="10475"/>
            </a:xfrm>
            <a:custGeom>
              <a:avLst/>
              <a:gdLst/>
              <a:ahLst/>
              <a:cxnLst/>
              <a:rect l="l" t="t" r="r" b="b"/>
              <a:pathLst>
                <a:path w="374" h="419" extrusionOk="0">
                  <a:moveTo>
                    <a:pt x="322" y="0"/>
                  </a:moveTo>
                  <a:cubicBezTo>
                    <a:pt x="322" y="32"/>
                    <a:pt x="361" y="361"/>
                    <a:pt x="187" y="374"/>
                  </a:cubicBezTo>
                  <a:cubicBezTo>
                    <a:pt x="177" y="375"/>
                    <a:pt x="166" y="375"/>
                    <a:pt x="155" y="375"/>
                  </a:cubicBezTo>
                  <a:cubicBezTo>
                    <a:pt x="100" y="375"/>
                    <a:pt x="44" y="361"/>
                    <a:pt x="0" y="329"/>
                  </a:cubicBezTo>
                  <a:lnTo>
                    <a:pt x="0" y="329"/>
                  </a:lnTo>
                  <a:cubicBezTo>
                    <a:pt x="62" y="386"/>
                    <a:pt x="128" y="418"/>
                    <a:pt x="184" y="418"/>
                  </a:cubicBezTo>
                  <a:cubicBezTo>
                    <a:pt x="203" y="418"/>
                    <a:pt x="222" y="414"/>
                    <a:pt x="239" y="406"/>
                  </a:cubicBezTo>
                  <a:cubicBezTo>
                    <a:pt x="342" y="361"/>
                    <a:pt x="374" y="19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4345575" y="4401950"/>
              <a:ext cx="49800" cy="102950"/>
            </a:xfrm>
            <a:custGeom>
              <a:avLst/>
              <a:gdLst/>
              <a:ahLst/>
              <a:cxnLst/>
              <a:rect l="l" t="t" r="r" b="b"/>
              <a:pathLst>
                <a:path w="1992" h="4118" extrusionOk="0">
                  <a:moveTo>
                    <a:pt x="1560" y="0"/>
                  </a:moveTo>
                  <a:lnTo>
                    <a:pt x="639" y="3318"/>
                  </a:lnTo>
                  <a:cubicBezTo>
                    <a:pt x="595" y="3313"/>
                    <a:pt x="552" y="3311"/>
                    <a:pt x="511" y="3311"/>
                  </a:cubicBezTo>
                  <a:cubicBezTo>
                    <a:pt x="262" y="3311"/>
                    <a:pt x="72" y="3393"/>
                    <a:pt x="33" y="3537"/>
                  </a:cubicBezTo>
                  <a:cubicBezTo>
                    <a:pt x="1" y="3652"/>
                    <a:pt x="72" y="3781"/>
                    <a:pt x="207" y="3891"/>
                  </a:cubicBezTo>
                  <a:cubicBezTo>
                    <a:pt x="239" y="3917"/>
                    <a:pt x="271" y="3942"/>
                    <a:pt x="310" y="3962"/>
                  </a:cubicBezTo>
                  <a:cubicBezTo>
                    <a:pt x="387" y="4007"/>
                    <a:pt x="465" y="4045"/>
                    <a:pt x="548" y="4078"/>
                  </a:cubicBezTo>
                  <a:cubicBezTo>
                    <a:pt x="564" y="4078"/>
                    <a:pt x="755" y="4117"/>
                    <a:pt x="948" y="4117"/>
                  </a:cubicBezTo>
                  <a:cubicBezTo>
                    <a:pt x="1152" y="4117"/>
                    <a:pt x="1360" y="4073"/>
                    <a:pt x="1366" y="3891"/>
                  </a:cubicBezTo>
                  <a:cubicBezTo>
                    <a:pt x="1373" y="3652"/>
                    <a:pt x="922" y="3472"/>
                    <a:pt x="922" y="3472"/>
                  </a:cubicBezTo>
                  <a:lnTo>
                    <a:pt x="1328" y="2068"/>
                  </a:lnTo>
                  <a:lnTo>
                    <a:pt x="1341" y="2042"/>
                  </a:lnTo>
                  <a:lnTo>
                    <a:pt x="1431" y="2145"/>
                  </a:lnTo>
                  <a:lnTo>
                    <a:pt x="1991" y="123"/>
                  </a:lnTo>
                  <a:lnTo>
                    <a:pt x="1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4363250" y="4497725"/>
              <a:ext cx="5875" cy="4900"/>
            </a:xfrm>
            <a:custGeom>
              <a:avLst/>
              <a:gdLst/>
              <a:ahLst/>
              <a:cxnLst/>
              <a:rect l="l" t="t" r="r" b="b"/>
              <a:pathLst>
                <a:path w="235" h="196" extrusionOk="0">
                  <a:moveTo>
                    <a:pt x="118" y="0"/>
                  </a:moveTo>
                  <a:cubicBezTo>
                    <a:pt x="55" y="0"/>
                    <a:pt x="0" y="61"/>
                    <a:pt x="22" y="131"/>
                  </a:cubicBezTo>
                  <a:cubicBezTo>
                    <a:pt x="37" y="171"/>
                    <a:pt x="79" y="195"/>
                    <a:pt x="121" y="195"/>
                  </a:cubicBezTo>
                  <a:cubicBezTo>
                    <a:pt x="133" y="195"/>
                    <a:pt x="145" y="193"/>
                    <a:pt x="157" y="189"/>
                  </a:cubicBezTo>
                  <a:cubicBezTo>
                    <a:pt x="234" y="150"/>
                    <a:pt x="234" y="40"/>
                    <a:pt x="157" y="8"/>
                  </a:cubicBezTo>
                  <a:cubicBezTo>
                    <a:pt x="144" y="3"/>
                    <a:pt x="131"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4359425" y="4451150"/>
              <a:ext cx="24350" cy="54800"/>
            </a:xfrm>
            <a:custGeom>
              <a:avLst/>
              <a:gdLst/>
              <a:ahLst/>
              <a:cxnLst/>
              <a:rect l="l" t="t" r="r" b="b"/>
              <a:pathLst>
                <a:path w="974" h="2192" extrusionOk="0">
                  <a:moveTo>
                    <a:pt x="634" y="0"/>
                  </a:moveTo>
                  <a:cubicBezTo>
                    <a:pt x="581" y="0"/>
                    <a:pt x="518" y="17"/>
                    <a:pt x="445" y="61"/>
                  </a:cubicBezTo>
                  <a:cubicBezTo>
                    <a:pt x="445" y="61"/>
                    <a:pt x="761" y="87"/>
                    <a:pt x="703" y="345"/>
                  </a:cubicBezTo>
                  <a:lnTo>
                    <a:pt x="690" y="409"/>
                  </a:lnTo>
                  <a:lnTo>
                    <a:pt x="368" y="1504"/>
                  </a:lnTo>
                  <a:cubicBezTo>
                    <a:pt x="368" y="1504"/>
                    <a:pt x="774" y="1665"/>
                    <a:pt x="806" y="1891"/>
                  </a:cubicBezTo>
                  <a:cubicBezTo>
                    <a:pt x="787" y="1845"/>
                    <a:pt x="748" y="1807"/>
                    <a:pt x="703" y="1788"/>
                  </a:cubicBezTo>
                  <a:cubicBezTo>
                    <a:pt x="681" y="1772"/>
                    <a:pt x="660" y="1765"/>
                    <a:pt x="639" y="1765"/>
                  </a:cubicBezTo>
                  <a:cubicBezTo>
                    <a:pt x="500" y="1765"/>
                    <a:pt x="387" y="2052"/>
                    <a:pt x="555" y="2097"/>
                  </a:cubicBezTo>
                  <a:cubicBezTo>
                    <a:pt x="581" y="2103"/>
                    <a:pt x="600" y="2110"/>
                    <a:pt x="626" y="2116"/>
                  </a:cubicBezTo>
                  <a:cubicBezTo>
                    <a:pt x="553" y="2136"/>
                    <a:pt x="467" y="2143"/>
                    <a:pt x="382" y="2143"/>
                  </a:cubicBezTo>
                  <a:cubicBezTo>
                    <a:pt x="195" y="2143"/>
                    <a:pt x="14" y="2110"/>
                    <a:pt x="1" y="2110"/>
                  </a:cubicBezTo>
                  <a:cubicBezTo>
                    <a:pt x="33" y="2122"/>
                    <a:pt x="65" y="2129"/>
                    <a:pt x="97" y="2142"/>
                  </a:cubicBezTo>
                  <a:cubicBezTo>
                    <a:pt x="222" y="2175"/>
                    <a:pt x="344" y="2192"/>
                    <a:pt x="453" y="2192"/>
                  </a:cubicBezTo>
                  <a:cubicBezTo>
                    <a:pt x="700" y="2192"/>
                    <a:pt x="888" y="2111"/>
                    <a:pt x="928" y="1968"/>
                  </a:cubicBezTo>
                  <a:cubicBezTo>
                    <a:pt x="973" y="1800"/>
                    <a:pt x="800" y="1601"/>
                    <a:pt x="516" y="1472"/>
                  </a:cubicBezTo>
                  <a:lnTo>
                    <a:pt x="877" y="177"/>
                  </a:lnTo>
                  <a:cubicBezTo>
                    <a:pt x="877" y="177"/>
                    <a:pt x="805"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9"/>
            <p:cNvSpPr/>
            <p:nvPr/>
          </p:nvSpPr>
          <p:spPr>
            <a:xfrm>
              <a:off x="4345575" y="4484700"/>
              <a:ext cx="15975" cy="14525"/>
            </a:xfrm>
            <a:custGeom>
              <a:avLst/>
              <a:gdLst/>
              <a:ahLst/>
              <a:cxnLst/>
              <a:rect l="l" t="t" r="r" b="b"/>
              <a:pathLst>
                <a:path w="639" h="581" extrusionOk="0">
                  <a:moveTo>
                    <a:pt x="511" y="1"/>
                  </a:moveTo>
                  <a:cubicBezTo>
                    <a:pt x="262" y="1"/>
                    <a:pt x="72" y="83"/>
                    <a:pt x="33" y="227"/>
                  </a:cubicBezTo>
                  <a:cubicBezTo>
                    <a:pt x="1" y="342"/>
                    <a:pt x="72" y="471"/>
                    <a:pt x="213" y="581"/>
                  </a:cubicBezTo>
                  <a:cubicBezTo>
                    <a:pt x="143" y="503"/>
                    <a:pt x="104" y="407"/>
                    <a:pt x="97" y="304"/>
                  </a:cubicBezTo>
                  <a:cubicBezTo>
                    <a:pt x="78" y="33"/>
                    <a:pt x="593" y="8"/>
                    <a:pt x="639" y="8"/>
                  </a:cubicBezTo>
                  <a:cubicBezTo>
                    <a:pt x="595" y="3"/>
                    <a:pt x="552"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4315950" y="4342225"/>
              <a:ext cx="67825" cy="49275"/>
            </a:xfrm>
            <a:custGeom>
              <a:avLst/>
              <a:gdLst/>
              <a:ahLst/>
              <a:cxnLst/>
              <a:rect l="l" t="t" r="r" b="b"/>
              <a:pathLst>
                <a:path w="2713" h="1971" extrusionOk="0">
                  <a:moveTo>
                    <a:pt x="637" y="1"/>
                  </a:moveTo>
                  <a:cubicBezTo>
                    <a:pt x="582" y="1"/>
                    <a:pt x="519" y="23"/>
                    <a:pt x="458" y="64"/>
                  </a:cubicBezTo>
                  <a:cubicBezTo>
                    <a:pt x="432" y="83"/>
                    <a:pt x="413" y="96"/>
                    <a:pt x="394" y="115"/>
                  </a:cubicBezTo>
                  <a:cubicBezTo>
                    <a:pt x="348" y="154"/>
                    <a:pt x="303" y="199"/>
                    <a:pt x="271" y="251"/>
                  </a:cubicBezTo>
                  <a:cubicBezTo>
                    <a:pt x="265" y="264"/>
                    <a:pt x="1" y="734"/>
                    <a:pt x="226" y="811"/>
                  </a:cubicBezTo>
                  <a:cubicBezTo>
                    <a:pt x="241" y="817"/>
                    <a:pt x="257" y="819"/>
                    <a:pt x="273" y="819"/>
                  </a:cubicBezTo>
                  <a:cubicBezTo>
                    <a:pt x="419" y="819"/>
                    <a:pt x="587" y="605"/>
                    <a:pt x="587" y="605"/>
                  </a:cubicBezTo>
                  <a:lnTo>
                    <a:pt x="1418" y="1159"/>
                  </a:lnTo>
                  <a:lnTo>
                    <a:pt x="1431" y="1165"/>
                  </a:lnTo>
                  <a:lnTo>
                    <a:pt x="1353" y="1204"/>
                  </a:lnTo>
                  <a:lnTo>
                    <a:pt x="2551" y="1971"/>
                  </a:lnTo>
                  <a:lnTo>
                    <a:pt x="2712" y="1719"/>
                  </a:lnTo>
                  <a:lnTo>
                    <a:pt x="741" y="457"/>
                  </a:lnTo>
                  <a:cubicBezTo>
                    <a:pt x="825" y="264"/>
                    <a:pt x="825" y="83"/>
                    <a:pt x="722" y="25"/>
                  </a:cubicBezTo>
                  <a:cubicBezTo>
                    <a:pt x="698" y="9"/>
                    <a:pt x="669"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a:off x="4322075" y="4351700"/>
              <a:ext cx="3400" cy="4050"/>
            </a:xfrm>
            <a:custGeom>
              <a:avLst/>
              <a:gdLst/>
              <a:ahLst/>
              <a:cxnLst/>
              <a:rect l="l" t="t" r="r" b="b"/>
              <a:pathLst>
                <a:path w="136" h="162" extrusionOk="0">
                  <a:moveTo>
                    <a:pt x="71" y="1"/>
                  </a:moveTo>
                  <a:cubicBezTo>
                    <a:pt x="26" y="7"/>
                    <a:pt x="0" y="46"/>
                    <a:pt x="0" y="84"/>
                  </a:cubicBezTo>
                  <a:cubicBezTo>
                    <a:pt x="0" y="123"/>
                    <a:pt x="26" y="162"/>
                    <a:pt x="65" y="162"/>
                  </a:cubicBezTo>
                  <a:cubicBezTo>
                    <a:pt x="110" y="162"/>
                    <a:pt x="136" y="123"/>
                    <a:pt x="136" y="84"/>
                  </a:cubicBezTo>
                  <a:cubicBezTo>
                    <a:pt x="136" y="46"/>
                    <a:pt x="110" y="7"/>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p:nvPr/>
          </p:nvSpPr>
          <p:spPr>
            <a:xfrm>
              <a:off x="4317400" y="4348475"/>
              <a:ext cx="37550" cy="23875"/>
            </a:xfrm>
            <a:custGeom>
              <a:avLst/>
              <a:gdLst/>
              <a:ahLst/>
              <a:cxnLst/>
              <a:rect l="l" t="t" r="r" b="b"/>
              <a:pathLst>
                <a:path w="1502" h="955" extrusionOk="0">
                  <a:moveTo>
                    <a:pt x="220" y="1"/>
                  </a:moveTo>
                  <a:lnTo>
                    <a:pt x="220" y="1"/>
                  </a:lnTo>
                  <a:cubicBezTo>
                    <a:pt x="207" y="20"/>
                    <a:pt x="194" y="39"/>
                    <a:pt x="181" y="59"/>
                  </a:cubicBezTo>
                  <a:cubicBezTo>
                    <a:pt x="26" y="297"/>
                    <a:pt x="1" y="555"/>
                    <a:pt x="129" y="632"/>
                  </a:cubicBezTo>
                  <a:cubicBezTo>
                    <a:pt x="151" y="646"/>
                    <a:pt x="176" y="652"/>
                    <a:pt x="204" y="652"/>
                  </a:cubicBezTo>
                  <a:cubicBezTo>
                    <a:pt x="297" y="652"/>
                    <a:pt x="420" y="583"/>
                    <a:pt x="529" y="464"/>
                  </a:cubicBezTo>
                  <a:lnTo>
                    <a:pt x="1295" y="954"/>
                  </a:lnTo>
                  <a:cubicBezTo>
                    <a:pt x="1424" y="948"/>
                    <a:pt x="1501" y="812"/>
                    <a:pt x="1456" y="696"/>
                  </a:cubicBezTo>
                  <a:lnTo>
                    <a:pt x="1456" y="696"/>
                  </a:lnTo>
                  <a:cubicBezTo>
                    <a:pt x="1456" y="696"/>
                    <a:pt x="1401" y="829"/>
                    <a:pt x="1296" y="829"/>
                  </a:cubicBezTo>
                  <a:cubicBezTo>
                    <a:pt x="1273" y="829"/>
                    <a:pt x="1247" y="822"/>
                    <a:pt x="1218" y="806"/>
                  </a:cubicBezTo>
                  <a:lnTo>
                    <a:pt x="1186" y="787"/>
                  </a:lnTo>
                  <a:lnTo>
                    <a:pt x="542" y="355"/>
                  </a:lnTo>
                  <a:cubicBezTo>
                    <a:pt x="542" y="355"/>
                    <a:pt x="364" y="569"/>
                    <a:pt x="218" y="569"/>
                  </a:cubicBezTo>
                  <a:cubicBezTo>
                    <a:pt x="212" y="569"/>
                    <a:pt x="206" y="568"/>
                    <a:pt x="200" y="568"/>
                  </a:cubicBezTo>
                  <a:cubicBezTo>
                    <a:pt x="233" y="561"/>
                    <a:pt x="265" y="542"/>
                    <a:pt x="290" y="522"/>
                  </a:cubicBezTo>
                  <a:cubicBezTo>
                    <a:pt x="376" y="457"/>
                    <a:pt x="265" y="325"/>
                    <a:pt x="179" y="325"/>
                  </a:cubicBezTo>
                  <a:cubicBezTo>
                    <a:pt x="155" y="325"/>
                    <a:pt x="132" y="336"/>
                    <a:pt x="117" y="361"/>
                  </a:cubicBezTo>
                  <a:cubicBezTo>
                    <a:pt x="104" y="374"/>
                    <a:pt x="97" y="387"/>
                    <a:pt x="91" y="407"/>
                  </a:cubicBezTo>
                  <a:cubicBezTo>
                    <a:pt x="91" y="245"/>
                    <a:pt x="213" y="14"/>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9"/>
            <p:cNvSpPr/>
            <p:nvPr/>
          </p:nvSpPr>
          <p:spPr>
            <a:xfrm>
              <a:off x="4327550" y="4342125"/>
              <a:ext cx="9525" cy="11525"/>
            </a:xfrm>
            <a:custGeom>
              <a:avLst/>
              <a:gdLst/>
              <a:ahLst/>
              <a:cxnLst/>
              <a:rect l="l" t="t" r="r" b="b"/>
              <a:pathLst>
                <a:path w="381" h="461" extrusionOk="0">
                  <a:moveTo>
                    <a:pt x="186" y="0"/>
                  </a:moveTo>
                  <a:cubicBezTo>
                    <a:pt x="130" y="0"/>
                    <a:pt x="64" y="26"/>
                    <a:pt x="0" y="68"/>
                  </a:cubicBezTo>
                  <a:cubicBezTo>
                    <a:pt x="41" y="48"/>
                    <a:pt x="83" y="38"/>
                    <a:pt x="127" y="38"/>
                  </a:cubicBezTo>
                  <a:cubicBezTo>
                    <a:pt x="153" y="38"/>
                    <a:pt x="180" y="41"/>
                    <a:pt x="207" y="49"/>
                  </a:cubicBezTo>
                  <a:cubicBezTo>
                    <a:pt x="380" y="94"/>
                    <a:pt x="290" y="429"/>
                    <a:pt x="284" y="461"/>
                  </a:cubicBezTo>
                  <a:cubicBezTo>
                    <a:pt x="368" y="268"/>
                    <a:pt x="368" y="87"/>
                    <a:pt x="265" y="23"/>
                  </a:cubicBezTo>
                  <a:cubicBezTo>
                    <a:pt x="242" y="7"/>
                    <a:pt x="215"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9"/>
            <p:cNvSpPr/>
            <p:nvPr/>
          </p:nvSpPr>
          <p:spPr>
            <a:xfrm>
              <a:off x="4324650" y="4350500"/>
              <a:ext cx="138350" cy="121425"/>
            </a:xfrm>
            <a:custGeom>
              <a:avLst/>
              <a:gdLst/>
              <a:ahLst/>
              <a:cxnLst/>
              <a:rect l="l" t="t" r="r" b="b"/>
              <a:pathLst>
                <a:path w="5534" h="4857" extrusionOk="0">
                  <a:moveTo>
                    <a:pt x="2761" y="0"/>
                  </a:moveTo>
                  <a:cubicBezTo>
                    <a:pt x="2309" y="0"/>
                    <a:pt x="1852" y="126"/>
                    <a:pt x="1443" y="390"/>
                  </a:cubicBezTo>
                  <a:cubicBezTo>
                    <a:pt x="316" y="1124"/>
                    <a:pt x="0" y="2625"/>
                    <a:pt x="728" y="3752"/>
                  </a:cubicBezTo>
                  <a:cubicBezTo>
                    <a:pt x="1192" y="4467"/>
                    <a:pt x="1974" y="4857"/>
                    <a:pt x="2769" y="4857"/>
                  </a:cubicBezTo>
                  <a:cubicBezTo>
                    <a:pt x="3221" y="4857"/>
                    <a:pt x="3678" y="4731"/>
                    <a:pt x="4084" y="4467"/>
                  </a:cubicBezTo>
                  <a:cubicBezTo>
                    <a:pt x="5212" y="3733"/>
                    <a:pt x="5534" y="2232"/>
                    <a:pt x="4799" y="1105"/>
                  </a:cubicBezTo>
                  <a:cubicBezTo>
                    <a:pt x="4335" y="390"/>
                    <a:pt x="3557" y="0"/>
                    <a:pt x="2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9"/>
            <p:cNvSpPr/>
            <p:nvPr/>
          </p:nvSpPr>
          <p:spPr>
            <a:xfrm>
              <a:off x="4335450" y="4374250"/>
              <a:ext cx="129475" cy="97300"/>
            </a:xfrm>
            <a:custGeom>
              <a:avLst/>
              <a:gdLst/>
              <a:ahLst/>
              <a:cxnLst/>
              <a:rect l="l" t="t" r="r" b="b"/>
              <a:pathLst>
                <a:path w="5179" h="3892" extrusionOk="0">
                  <a:moveTo>
                    <a:pt x="4264" y="0"/>
                  </a:moveTo>
                  <a:lnTo>
                    <a:pt x="4264" y="0"/>
                  </a:lnTo>
                  <a:cubicBezTo>
                    <a:pt x="4548" y="960"/>
                    <a:pt x="4213" y="1991"/>
                    <a:pt x="3420" y="2603"/>
                  </a:cubicBezTo>
                  <a:cubicBezTo>
                    <a:pt x="3433" y="2480"/>
                    <a:pt x="3375" y="2358"/>
                    <a:pt x="3279" y="2281"/>
                  </a:cubicBezTo>
                  <a:cubicBezTo>
                    <a:pt x="3223" y="2241"/>
                    <a:pt x="3157" y="2223"/>
                    <a:pt x="3088" y="2223"/>
                  </a:cubicBezTo>
                  <a:cubicBezTo>
                    <a:pt x="2943" y="2223"/>
                    <a:pt x="2785" y="2306"/>
                    <a:pt x="2680" y="2454"/>
                  </a:cubicBezTo>
                  <a:cubicBezTo>
                    <a:pt x="2551" y="2641"/>
                    <a:pt x="2538" y="2867"/>
                    <a:pt x="2641" y="3008"/>
                  </a:cubicBezTo>
                  <a:cubicBezTo>
                    <a:pt x="2467" y="3060"/>
                    <a:pt x="2280" y="3092"/>
                    <a:pt x="2093" y="3105"/>
                  </a:cubicBezTo>
                  <a:cubicBezTo>
                    <a:pt x="2100" y="3099"/>
                    <a:pt x="2100" y="3092"/>
                    <a:pt x="2100" y="3086"/>
                  </a:cubicBezTo>
                  <a:cubicBezTo>
                    <a:pt x="2150" y="2979"/>
                    <a:pt x="2027" y="2906"/>
                    <a:pt x="1919" y="2906"/>
                  </a:cubicBezTo>
                  <a:cubicBezTo>
                    <a:pt x="1845" y="2906"/>
                    <a:pt x="1778" y="2940"/>
                    <a:pt x="1778" y="3021"/>
                  </a:cubicBezTo>
                  <a:cubicBezTo>
                    <a:pt x="1771" y="3047"/>
                    <a:pt x="1771" y="3079"/>
                    <a:pt x="1778" y="3105"/>
                  </a:cubicBezTo>
                  <a:cubicBezTo>
                    <a:pt x="1662" y="3099"/>
                    <a:pt x="1546" y="3086"/>
                    <a:pt x="1436" y="3060"/>
                  </a:cubicBezTo>
                  <a:cubicBezTo>
                    <a:pt x="863" y="2938"/>
                    <a:pt x="354" y="2616"/>
                    <a:pt x="6" y="2152"/>
                  </a:cubicBezTo>
                  <a:lnTo>
                    <a:pt x="0" y="2152"/>
                  </a:lnTo>
                  <a:cubicBezTo>
                    <a:pt x="315" y="3224"/>
                    <a:pt x="1296" y="3891"/>
                    <a:pt x="2333" y="3891"/>
                  </a:cubicBezTo>
                  <a:cubicBezTo>
                    <a:pt x="2698" y="3891"/>
                    <a:pt x="3069" y="3809"/>
                    <a:pt x="3420" y="3633"/>
                  </a:cubicBezTo>
                  <a:cubicBezTo>
                    <a:pt x="4773" y="2950"/>
                    <a:pt x="5179" y="1211"/>
                    <a:pt x="4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4359925" y="4366275"/>
              <a:ext cx="41875" cy="40150"/>
            </a:xfrm>
            <a:custGeom>
              <a:avLst/>
              <a:gdLst/>
              <a:ahLst/>
              <a:cxnLst/>
              <a:rect l="l" t="t" r="r" b="b"/>
              <a:pathLst>
                <a:path w="1675" h="1606" extrusionOk="0">
                  <a:moveTo>
                    <a:pt x="955" y="1"/>
                  </a:moveTo>
                  <a:cubicBezTo>
                    <a:pt x="688" y="1"/>
                    <a:pt x="405" y="168"/>
                    <a:pt x="238" y="455"/>
                  </a:cubicBezTo>
                  <a:cubicBezTo>
                    <a:pt x="0" y="848"/>
                    <a:pt x="84" y="1331"/>
                    <a:pt x="419" y="1524"/>
                  </a:cubicBezTo>
                  <a:cubicBezTo>
                    <a:pt x="513" y="1579"/>
                    <a:pt x="617" y="1605"/>
                    <a:pt x="724" y="1605"/>
                  </a:cubicBezTo>
                  <a:cubicBezTo>
                    <a:pt x="991" y="1605"/>
                    <a:pt x="1273" y="1442"/>
                    <a:pt x="1443" y="1157"/>
                  </a:cubicBezTo>
                  <a:cubicBezTo>
                    <a:pt x="1675" y="757"/>
                    <a:pt x="1591" y="274"/>
                    <a:pt x="1256" y="81"/>
                  </a:cubicBezTo>
                  <a:cubicBezTo>
                    <a:pt x="1164" y="26"/>
                    <a:pt x="1061"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4404200" y="4401200"/>
              <a:ext cx="14525" cy="15550"/>
            </a:xfrm>
            <a:custGeom>
              <a:avLst/>
              <a:gdLst/>
              <a:ahLst/>
              <a:cxnLst/>
              <a:rect l="l" t="t" r="r" b="b"/>
              <a:pathLst>
                <a:path w="581" h="622" extrusionOk="0">
                  <a:moveTo>
                    <a:pt x="313" y="1"/>
                  </a:moveTo>
                  <a:cubicBezTo>
                    <a:pt x="186" y="1"/>
                    <a:pt x="68" y="105"/>
                    <a:pt x="33" y="256"/>
                  </a:cubicBezTo>
                  <a:cubicBezTo>
                    <a:pt x="0" y="423"/>
                    <a:pt x="78" y="591"/>
                    <a:pt x="226" y="616"/>
                  </a:cubicBezTo>
                  <a:cubicBezTo>
                    <a:pt x="243" y="620"/>
                    <a:pt x="259" y="622"/>
                    <a:pt x="276" y="622"/>
                  </a:cubicBezTo>
                  <a:cubicBezTo>
                    <a:pt x="399" y="622"/>
                    <a:pt x="514" y="519"/>
                    <a:pt x="548" y="365"/>
                  </a:cubicBezTo>
                  <a:cubicBezTo>
                    <a:pt x="580" y="198"/>
                    <a:pt x="496" y="37"/>
                    <a:pt x="355" y="4"/>
                  </a:cubicBezTo>
                  <a:cubicBezTo>
                    <a:pt x="341" y="2"/>
                    <a:pt x="327" y="1"/>
                    <a:pt x="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4417400" y="4387600"/>
              <a:ext cx="23050" cy="17775"/>
            </a:xfrm>
            <a:custGeom>
              <a:avLst/>
              <a:gdLst/>
              <a:ahLst/>
              <a:cxnLst/>
              <a:rect l="l" t="t" r="r" b="b"/>
              <a:pathLst>
                <a:path w="922" h="711" extrusionOk="0">
                  <a:moveTo>
                    <a:pt x="303" y="0"/>
                  </a:moveTo>
                  <a:cubicBezTo>
                    <a:pt x="80" y="0"/>
                    <a:pt x="0" y="313"/>
                    <a:pt x="213" y="413"/>
                  </a:cubicBezTo>
                  <a:cubicBezTo>
                    <a:pt x="226" y="418"/>
                    <a:pt x="239" y="420"/>
                    <a:pt x="252" y="420"/>
                  </a:cubicBezTo>
                  <a:cubicBezTo>
                    <a:pt x="274" y="420"/>
                    <a:pt x="296" y="415"/>
                    <a:pt x="316" y="407"/>
                  </a:cubicBezTo>
                  <a:lnTo>
                    <a:pt x="316" y="407"/>
                  </a:lnTo>
                  <a:cubicBezTo>
                    <a:pt x="297" y="510"/>
                    <a:pt x="342" y="619"/>
                    <a:pt x="432" y="677"/>
                  </a:cubicBezTo>
                  <a:cubicBezTo>
                    <a:pt x="469" y="700"/>
                    <a:pt x="511" y="710"/>
                    <a:pt x="553" y="710"/>
                  </a:cubicBezTo>
                  <a:cubicBezTo>
                    <a:pt x="657" y="710"/>
                    <a:pt x="767" y="646"/>
                    <a:pt x="832" y="536"/>
                  </a:cubicBezTo>
                  <a:cubicBezTo>
                    <a:pt x="922" y="381"/>
                    <a:pt x="896" y="188"/>
                    <a:pt x="761" y="117"/>
                  </a:cubicBezTo>
                  <a:cubicBezTo>
                    <a:pt x="721" y="94"/>
                    <a:pt x="677" y="84"/>
                    <a:pt x="633" y="84"/>
                  </a:cubicBezTo>
                  <a:cubicBezTo>
                    <a:pt x="565" y="84"/>
                    <a:pt x="496" y="111"/>
                    <a:pt x="445" y="162"/>
                  </a:cubicBezTo>
                  <a:cubicBezTo>
                    <a:pt x="439" y="85"/>
                    <a:pt x="394" y="27"/>
                    <a:pt x="323" y="1"/>
                  </a:cubicBezTo>
                  <a:cubicBezTo>
                    <a:pt x="316" y="0"/>
                    <a:pt x="309"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4353000" y="4420800"/>
              <a:ext cx="22875" cy="17550"/>
            </a:xfrm>
            <a:custGeom>
              <a:avLst/>
              <a:gdLst/>
              <a:ahLst/>
              <a:cxnLst/>
              <a:rect l="l" t="t" r="r" b="b"/>
              <a:pathLst>
                <a:path w="915" h="702" extrusionOk="0">
                  <a:moveTo>
                    <a:pt x="511" y="1"/>
                  </a:moveTo>
                  <a:cubicBezTo>
                    <a:pt x="460" y="1"/>
                    <a:pt x="407" y="9"/>
                    <a:pt x="354" y="26"/>
                  </a:cubicBezTo>
                  <a:cubicBezTo>
                    <a:pt x="135" y="96"/>
                    <a:pt x="0" y="303"/>
                    <a:pt x="65" y="483"/>
                  </a:cubicBezTo>
                  <a:cubicBezTo>
                    <a:pt x="109" y="620"/>
                    <a:pt x="249" y="701"/>
                    <a:pt x="411" y="701"/>
                  </a:cubicBezTo>
                  <a:cubicBezTo>
                    <a:pt x="462" y="701"/>
                    <a:pt x="514" y="693"/>
                    <a:pt x="567" y="676"/>
                  </a:cubicBezTo>
                  <a:cubicBezTo>
                    <a:pt x="786" y="605"/>
                    <a:pt x="915" y="406"/>
                    <a:pt x="857" y="219"/>
                  </a:cubicBezTo>
                  <a:cubicBezTo>
                    <a:pt x="813" y="82"/>
                    <a:pt x="672"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7"/>
          <p:cNvSpPr txBox="1">
            <a:spLocks noGrp="1"/>
          </p:cNvSpPr>
          <p:nvPr>
            <p:ph type="title" idx="6"/>
          </p:nvPr>
        </p:nvSpPr>
        <p:spPr>
          <a:xfrm>
            <a:off x="-1019337" y="201406"/>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PREVENCIÓN</a:t>
            </a:r>
            <a:endParaRPr sz="4000" dirty="0">
              <a:solidFill>
                <a:schemeClr val="dk1"/>
              </a:solidFill>
            </a:endParaRPr>
          </a:p>
        </p:txBody>
      </p:sp>
      <p:sp>
        <p:nvSpPr>
          <p:cNvPr id="486" name="Google Shape;486;p37"/>
          <p:cNvSpPr txBox="1"/>
          <p:nvPr/>
        </p:nvSpPr>
        <p:spPr>
          <a:xfrm>
            <a:off x="271925" y="1266525"/>
            <a:ext cx="4350900" cy="1693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solidFill>
                  <a:schemeClr val="dk1"/>
                </a:solidFill>
                <a:latin typeface="Hind"/>
                <a:ea typeface="Hind"/>
                <a:cs typeface="Hind"/>
                <a:sym typeface="Hind"/>
              </a:rPr>
              <a:t>Para esto se debe: </a:t>
            </a:r>
            <a:endParaRPr>
              <a:solidFill>
                <a:schemeClr val="dk1"/>
              </a:solidFill>
              <a:latin typeface="Hind"/>
              <a:ea typeface="Hind"/>
              <a:cs typeface="Hind"/>
              <a:sym typeface="Hind"/>
            </a:endParaRPr>
          </a:p>
          <a:p>
            <a:pPr marL="457200" lvl="0" indent="-317500" algn="just" rtl="0">
              <a:spcBef>
                <a:spcPts val="0"/>
              </a:spcBef>
              <a:spcAft>
                <a:spcPts val="0"/>
              </a:spcAft>
              <a:buClr>
                <a:schemeClr val="dk1"/>
              </a:buClr>
              <a:buSzPts val="1400"/>
              <a:buFont typeface="Hind"/>
              <a:buChar char="●"/>
            </a:pPr>
            <a:r>
              <a:rPr lang="en">
                <a:solidFill>
                  <a:schemeClr val="dk1"/>
                </a:solidFill>
                <a:latin typeface="Hind"/>
                <a:ea typeface="Hind"/>
                <a:cs typeface="Hind"/>
                <a:sym typeface="Hind"/>
              </a:rPr>
              <a:t>Cambiar frecuentemente el agua. </a:t>
            </a:r>
            <a:endParaRPr>
              <a:solidFill>
                <a:schemeClr val="dk1"/>
              </a:solidFill>
              <a:latin typeface="Hind"/>
              <a:ea typeface="Hind"/>
              <a:cs typeface="Hind"/>
              <a:sym typeface="Hind"/>
            </a:endParaRPr>
          </a:p>
          <a:p>
            <a:pPr marL="457200" lvl="0" indent="0" algn="just" rtl="0">
              <a:spcBef>
                <a:spcPts val="0"/>
              </a:spcBef>
              <a:spcAft>
                <a:spcPts val="0"/>
              </a:spcAft>
              <a:buNone/>
            </a:pPr>
            <a:endParaRPr>
              <a:solidFill>
                <a:schemeClr val="dk1"/>
              </a:solidFill>
              <a:latin typeface="Hind"/>
              <a:ea typeface="Hind"/>
              <a:cs typeface="Hind"/>
              <a:sym typeface="Hind"/>
            </a:endParaRPr>
          </a:p>
          <a:p>
            <a:pPr marL="457200" lvl="0" indent="-317500" algn="just" rtl="0">
              <a:spcBef>
                <a:spcPts val="0"/>
              </a:spcBef>
              <a:spcAft>
                <a:spcPts val="0"/>
              </a:spcAft>
              <a:buClr>
                <a:schemeClr val="dk1"/>
              </a:buClr>
              <a:buSzPts val="1400"/>
              <a:buFont typeface="Hind"/>
              <a:buChar char="●"/>
            </a:pPr>
            <a:r>
              <a:rPr lang="en">
                <a:solidFill>
                  <a:schemeClr val="dk1"/>
                </a:solidFill>
                <a:latin typeface="Hind"/>
                <a:ea typeface="Hind"/>
                <a:cs typeface="Hind"/>
                <a:sym typeface="Hind"/>
              </a:rPr>
              <a:t>Eliminar la basura acumulada en patios y áreas al aire libre. </a:t>
            </a:r>
            <a:endParaRPr>
              <a:solidFill>
                <a:schemeClr val="dk1"/>
              </a:solidFill>
              <a:latin typeface="Hind"/>
              <a:ea typeface="Hind"/>
              <a:cs typeface="Hind"/>
              <a:sym typeface="Hind"/>
            </a:endParaRPr>
          </a:p>
          <a:p>
            <a:pPr marL="457200" lvl="0" indent="0" algn="just" rtl="0">
              <a:spcBef>
                <a:spcPts val="0"/>
              </a:spcBef>
              <a:spcAft>
                <a:spcPts val="0"/>
              </a:spcAft>
              <a:buNone/>
            </a:pPr>
            <a:endParaRPr>
              <a:solidFill>
                <a:schemeClr val="dk1"/>
              </a:solidFill>
              <a:latin typeface="Hind"/>
              <a:ea typeface="Hind"/>
              <a:cs typeface="Hind"/>
              <a:sym typeface="Hind"/>
            </a:endParaRPr>
          </a:p>
          <a:p>
            <a:pPr marL="457200" lvl="0" indent="-317500" algn="just" rtl="0">
              <a:spcBef>
                <a:spcPts val="0"/>
              </a:spcBef>
              <a:spcAft>
                <a:spcPts val="0"/>
              </a:spcAft>
              <a:buClr>
                <a:schemeClr val="dk1"/>
              </a:buClr>
              <a:buSzPts val="1400"/>
              <a:buFont typeface="Hind"/>
              <a:buChar char="●"/>
            </a:pPr>
            <a:r>
              <a:rPr lang="en">
                <a:solidFill>
                  <a:schemeClr val="dk1"/>
                </a:solidFill>
                <a:latin typeface="Hind"/>
                <a:ea typeface="Hind"/>
                <a:cs typeface="Hind"/>
                <a:sym typeface="Hind"/>
              </a:rPr>
              <a:t>Utilizar repelentes en las áreas del cuerpo..</a:t>
            </a:r>
            <a:endParaRPr>
              <a:solidFill>
                <a:schemeClr val="dk1"/>
              </a:solidFill>
              <a:latin typeface="Hind"/>
              <a:ea typeface="Hind"/>
              <a:cs typeface="Hind"/>
              <a:sym typeface="Hind"/>
            </a:endParaRPr>
          </a:p>
        </p:txBody>
      </p:sp>
      <p:pic>
        <p:nvPicPr>
          <p:cNvPr id="3" name="Imagen 2">
            <a:extLst>
              <a:ext uri="{FF2B5EF4-FFF2-40B4-BE49-F238E27FC236}">
                <a16:creationId xmlns:a16="http://schemas.microsoft.com/office/drawing/2014/main" id="{47A883A6-3E2E-974E-052A-83193E1B18D6}"/>
              </a:ext>
            </a:extLst>
          </p:cNvPr>
          <p:cNvPicPr>
            <a:picLocks noChangeAspect="1"/>
          </p:cNvPicPr>
          <p:nvPr/>
        </p:nvPicPr>
        <p:blipFill>
          <a:blip r:embed="rId3"/>
          <a:stretch>
            <a:fillRect/>
          </a:stretch>
        </p:blipFill>
        <p:spPr>
          <a:xfrm>
            <a:off x="5774152" y="248187"/>
            <a:ext cx="2562825" cy="1707126"/>
          </a:xfrm>
          <a:prstGeom prst="rect">
            <a:avLst/>
          </a:prstGeom>
        </p:spPr>
      </p:pic>
      <p:sp>
        <p:nvSpPr>
          <p:cNvPr id="4" name="CuadroTexto 3">
            <a:extLst>
              <a:ext uri="{FF2B5EF4-FFF2-40B4-BE49-F238E27FC236}">
                <a16:creationId xmlns:a16="http://schemas.microsoft.com/office/drawing/2014/main" id="{82D1189D-5498-EB09-15AC-CB038DCCE2F5}"/>
              </a:ext>
            </a:extLst>
          </p:cNvPr>
          <p:cNvSpPr txBox="1"/>
          <p:nvPr/>
        </p:nvSpPr>
        <p:spPr>
          <a:xfrm>
            <a:off x="5353664" y="2086897"/>
            <a:ext cx="3945193" cy="1169551"/>
          </a:xfrm>
          <a:prstGeom prst="rect">
            <a:avLst/>
          </a:prstGeom>
          <a:noFill/>
        </p:spPr>
        <p:txBody>
          <a:bodyPr wrap="square" rtlCol="0">
            <a:spAutoFit/>
          </a:bodyPr>
          <a:lstStyle/>
          <a:p>
            <a:r>
              <a:rPr lang="es-PE" dirty="0">
                <a:solidFill>
                  <a:schemeClr val="accent3">
                    <a:lumMod val="20000"/>
                    <a:lumOff val="80000"/>
                  </a:schemeClr>
                </a:solidFill>
                <a:latin typeface="Bahnschrift Light Condensed" panose="020B0502040204020203" pitchFamily="34" charset="0"/>
              </a:rPr>
              <a:t>Figura 8: Prevención de agua sanitaria</a:t>
            </a:r>
          </a:p>
          <a:p>
            <a:r>
              <a:rPr lang="es-PE" dirty="0">
                <a:solidFill>
                  <a:schemeClr val="accent3">
                    <a:lumMod val="20000"/>
                    <a:lumOff val="80000"/>
                  </a:schemeClr>
                </a:solidFill>
                <a:latin typeface="Bahnschrift Light Condensed" panose="020B0502040204020203" pitchFamily="34" charset="0"/>
              </a:rPr>
              <a:t>Recuperado de: </a:t>
            </a:r>
            <a:r>
              <a:rPr lang="es-PE" dirty="0">
                <a:solidFill>
                  <a:schemeClr val="accent3">
                    <a:lumMod val="20000"/>
                    <a:lumOff val="80000"/>
                  </a:schemeClr>
                </a:solidFill>
                <a:latin typeface="Bahnschrift Light Condensed" panose="020B0502040204020203" pitchFamily="34" charset="0"/>
                <a:hlinkClick r:id="rId4">
                  <a:extLst>
                    <a:ext uri="{A12FA001-AC4F-418D-AE19-62706E023703}">
                      <ahyp:hlinkClr xmlns:ahyp="http://schemas.microsoft.com/office/drawing/2018/hyperlinkcolor" val="tx"/>
                    </a:ext>
                  </a:extLst>
                </a:hlinkClick>
              </a:rPr>
              <a:t>https://portal.andina.pe/EDPfotografia3/Thumbnail/2020/10/29/000722170W.jpg</a:t>
            </a:r>
            <a:endParaRPr lang="es-PE" dirty="0">
              <a:solidFill>
                <a:schemeClr val="accent3">
                  <a:lumMod val="20000"/>
                  <a:lumOff val="80000"/>
                </a:schemeClr>
              </a:solidFill>
              <a:latin typeface="Bahnschrift Light Condensed" panose="020B0502040204020203" pitchFamily="34" charset="0"/>
            </a:endParaRPr>
          </a:p>
          <a:p>
            <a:r>
              <a:rPr lang="es-PE" dirty="0"/>
              <a:t> </a:t>
            </a:r>
          </a:p>
        </p:txBody>
      </p:sp>
      <p:pic>
        <p:nvPicPr>
          <p:cNvPr id="6" name="Imagen 5">
            <a:extLst>
              <a:ext uri="{FF2B5EF4-FFF2-40B4-BE49-F238E27FC236}">
                <a16:creationId xmlns:a16="http://schemas.microsoft.com/office/drawing/2014/main" id="{7F2738A7-1F0D-F86D-708B-CBAE8E854F77}"/>
              </a:ext>
            </a:extLst>
          </p:cNvPr>
          <p:cNvPicPr>
            <a:picLocks noChangeAspect="1"/>
          </p:cNvPicPr>
          <p:nvPr/>
        </p:nvPicPr>
        <p:blipFill>
          <a:blip r:embed="rId5"/>
          <a:stretch>
            <a:fillRect/>
          </a:stretch>
        </p:blipFill>
        <p:spPr>
          <a:xfrm>
            <a:off x="1002889" y="3520721"/>
            <a:ext cx="2315497" cy="1204600"/>
          </a:xfrm>
          <a:prstGeom prst="rect">
            <a:avLst/>
          </a:prstGeom>
        </p:spPr>
      </p:pic>
      <p:sp>
        <p:nvSpPr>
          <p:cNvPr id="7" name="CuadroTexto 6">
            <a:extLst>
              <a:ext uri="{FF2B5EF4-FFF2-40B4-BE49-F238E27FC236}">
                <a16:creationId xmlns:a16="http://schemas.microsoft.com/office/drawing/2014/main" id="{A438345E-EE1A-CFC8-3224-D8A74AD8D2A6}"/>
              </a:ext>
            </a:extLst>
          </p:cNvPr>
          <p:cNvSpPr txBox="1"/>
          <p:nvPr/>
        </p:nvSpPr>
        <p:spPr>
          <a:xfrm>
            <a:off x="3660437" y="3661114"/>
            <a:ext cx="3386453" cy="1169551"/>
          </a:xfrm>
          <a:prstGeom prst="rect">
            <a:avLst/>
          </a:prstGeom>
          <a:noFill/>
        </p:spPr>
        <p:txBody>
          <a:bodyPr wrap="square" rtlCol="0">
            <a:spAutoFit/>
          </a:bodyPr>
          <a:lstStyle/>
          <a:p>
            <a:r>
              <a:rPr lang="es-PE" dirty="0">
                <a:solidFill>
                  <a:schemeClr val="accent3">
                    <a:lumMod val="20000"/>
                    <a:lumOff val="80000"/>
                  </a:schemeClr>
                </a:solidFill>
                <a:latin typeface="Bahnschrift Light Condensed" panose="020B0502040204020203" pitchFamily="34" charset="0"/>
              </a:rPr>
              <a:t>Figura 9: Dengue causado por basura acumulada.</a:t>
            </a:r>
          </a:p>
          <a:p>
            <a:r>
              <a:rPr lang="es-PE" dirty="0">
                <a:solidFill>
                  <a:schemeClr val="accent3">
                    <a:lumMod val="20000"/>
                    <a:lumOff val="80000"/>
                  </a:schemeClr>
                </a:solidFill>
                <a:latin typeface="Bahnschrift Light Condensed" panose="020B0502040204020203" pitchFamily="34" charset="0"/>
              </a:rPr>
              <a:t>Recuperado de: </a:t>
            </a:r>
            <a:r>
              <a:rPr lang="es-PE" dirty="0">
                <a:solidFill>
                  <a:schemeClr val="accent3">
                    <a:lumMod val="20000"/>
                    <a:lumOff val="80000"/>
                  </a:schemeClr>
                </a:solidFill>
                <a:latin typeface="Bahnschrift Light Condensed" panose="020B0502040204020203" pitchFamily="34" charset="0"/>
                <a:hlinkClick r:id="rId4">
                  <a:extLst>
                    <a:ext uri="{A12FA001-AC4F-418D-AE19-62706E023703}">
                      <ahyp:hlinkClr xmlns:ahyp="http://schemas.microsoft.com/office/drawing/2018/hyperlinkcolor" val="tx"/>
                    </a:ext>
                  </a:extLst>
                </a:hlinkClick>
              </a:rPr>
              <a:t>https://portal.andina.pe/EDPfotografia3/Thumbnail/2020/10/29/000722170W.jpg</a:t>
            </a:r>
            <a:endParaRPr lang="es-PE" dirty="0">
              <a:solidFill>
                <a:schemeClr val="accent3">
                  <a:lumMod val="20000"/>
                  <a:lumOff val="80000"/>
                </a:schemeClr>
              </a:solidFill>
              <a:latin typeface="Bahnschrift Light Condensed" panose="020B0502040204020203" pitchFamily="34" charset="0"/>
            </a:endParaRPr>
          </a:p>
          <a:p>
            <a:endParaRPr lang="es-P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8"/>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ZIKA</a:t>
            </a:r>
            <a:endParaRPr sz="4000"/>
          </a:p>
        </p:txBody>
      </p:sp>
      <p:sp>
        <p:nvSpPr>
          <p:cNvPr id="494" name="Google Shape;494;p38"/>
          <p:cNvSpPr txBox="1"/>
          <p:nvPr/>
        </p:nvSpPr>
        <p:spPr>
          <a:xfrm>
            <a:off x="520550" y="1288975"/>
            <a:ext cx="4424700" cy="2031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200">
                <a:solidFill>
                  <a:schemeClr val="dk1"/>
                </a:solidFill>
                <a:latin typeface="Hind"/>
                <a:ea typeface="Hind"/>
                <a:cs typeface="Hind"/>
                <a:sym typeface="Hind"/>
              </a:rPr>
              <a:t>¿Qué es?</a:t>
            </a:r>
            <a:endParaRPr sz="2200">
              <a:solidFill>
                <a:schemeClr val="dk1"/>
              </a:solidFill>
              <a:latin typeface="Hind"/>
              <a:ea typeface="Hind"/>
              <a:cs typeface="Hind"/>
              <a:sym typeface="Hind"/>
            </a:endParaRPr>
          </a:p>
          <a:p>
            <a:pPr marL="0" lvl="0" indent="0" algn="just" rtl="0">
              <a:spcBef>
                <a:spcPts val="0"/>
              </a:spcBef>
              <a:spcAft>
                <a:spcPts val="0"/>
              </a:spcAft>
              <a:buNone/>
            </a:pPr>
            <a:r>
              <a:rPr lang="en">
                <a:solidFill>
                  <a:schemeClr val="dk1"/>
                </a:solidFill>
                <a:latin typeface="Hind"/>
                <a:ea typeface="Hind"/>
                <a:cs typeface="Hind"/>
                <a:sym typeface="Hind"/>
              </a:rPr>
              <a:t>Enfermedad provocada por el virus del Zika, que se transmite por picaduras de mosquito.</a:t>
            </a:r>
            <a:endParaRPr>
              <a:solidFill>
                <a:schemeClr val="dk1"/>
              </a:solidFill>
              <a:latin typeface="Hind"/>
              <a:ea typeface="Hind"/>
              <a:cs typeface="Hind"/>
              <a:sym typeface="Hind"/>
            </a:endParaRPr>
          </a:p>
          <a:p>
            <a:pPr marL="0" lvl="0" indent="0" algn="just" rtl="0">
              <a:spcBef>
                <a:spcPts val="0"/>
              </a:spcBef>
              <a:spcAft>
                <a:spcPts val="0"/>
              </a:spcAft>
              <a:buNone/>
            </a:pPr>
            <a:r>
              <a:rPr lang="en">
                <a:solidFill>
                  <a:schemeClr val="dk1"/>
                </a:solidFill>
                <a:latin typeface="Hind"/>
                <a:ea typeface="Hind"/>
                <a:cs typeface="Hind"/>
                <a:sym typeface="Hind"/>
              </a:rPr>
              <a:t>En la mayoría de los casos, no hay síntomas. En casos poco frecuentes, el zika puede causar parálisis (síndrome de Guillain-Barré). En mujeres embarazadas, puede causar defectos congénitos en el feto.</a:t>
            </a:r>
            <a:endParaRPr>
              <a:solidFill>
                <a:schemeClr val="dk1"/>
              </a:solidFill>
              <a:latin typeface="Hind"/>
              <a:ea typeface="Hind"/>
              <a:cs typeface="Hind"/>
              <a:sym typeface="Hind"/>
            </a:endParaRPr>
          </a:p>
          <a:p>
            <a:pPr marL="0" lvl="0" indent="0" algn="l" rtl="0">
              <a:spcBef>
                <a:spcPts val="0"/>
              </a:spcBef>
              <a:spcAft>
                <a:spcPts val="0"/>
              </a:spcAft>
              <a:buNone/>
            </a:pPr>
            <a:endParaRPr>
              <a:latin typeface="Hind"/>
              <a:ea typeface="Hind"/>
              <a:cs typeface="Hind"/>
              <a:sym typeface="Hind"/>
            </a:endParaRPr>
          </a:p>
        </p:txBody>
      </p:sp>
      <p:pic>
        <p:nvPicPr>
          <p:cNvPr id="495" name="Google Shape;495;p38"/>
          <p:cNvPicPr preferRelativeResize="0"/>
          <p:nvPr/>
        </p:nvPicPr>
        <p:blipFill>
          <a:blip r:embed="rId3">
            <a:alphaModFix/>
          </a:blip>
          <a:stretch>
            <a:fillRect/>
          </a:stretch>
        </p:blipFill>
        <p:spPr>
          <a:xfrm>
            <a:off x="5531450" y="1441375"/>
            <a:ext cx="2740425" cy="1658426"/>
          </a:xfrm>
          <a:prstGeom prst="rect">
            <a:avLst/>
          </a:prstGeom>
          <a:noFill/>
          <a:ln>
            <a:noFill/>
          </a:ln>
        </p:spPr>
      </p:pic>
      <p:pic>
        <p:nvPicPr>
          <p:cNvPr id="496" name="Google Shape;496;p38"/>
          <p:cNvPicPr preferRelativeResize="0"/>
          <p:nvPr/>
        </p:nvPicPr>
        <p:blipFill>
          <a:blip r:embed="rId4">
            <a:alphaModFix/>
          </a:blip>
          <a:stretch>
            <a:fillRect/>
          </a:stretch>
        </p:blipFill>
        <p:spPr>
          <a:xfrm>
            <a:off x="834125" y="3099800"/>
            <a:ext cx="2740425" cy="182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9"/>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SÍNTOMAS</a:t>
            </a:r>
            <a:endParaRPr/>
          </a:p>
          <a:p>
            <a:pPr marL="0" lvl="0" indent="0" algn="ctr" rtl="0">
              <a:spcBef>
                <a:spcPts val="0"/>
              </a:spcBef>
              <a:spcAft>
                <a:spcPts val="0"/>
              </a:spcAft>
              <a:buNone/>
            </a:pPr>
            <a:endParaRPr/>
          </a:p>
        </p:txBody>
      </p:sp>
      <p:sp>
        <p:nvSpPr>
          <p:cNvPr id="502" name="Google Shape;502;p39"/>
          <p:cNvSpPr txBox="1"/>
          <p:nvPr/>
        </p:nvSpPr>
        <p:spPr>
          <a:xfrm>
            <a:off x="470250" y="1313750"/>
            <a:ext cx="4672500" cy="1046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solidFill>
                  <a:schemeClr val="dk1"/>
                </a:solidFill>
                <a:latin typeface="Hind"/>
                <a:ea typeface="Hind"/>
                <a:cs typeface="Hind"/>
                <a:sym typeface="Hind"/>
              </a:rPr>
              <a:t>A menudo sin síntomas, los signos clásicos de infección incluyen fiebre, artralgia, conjuntivitis y exantema. La fiebre es baja, a diferencia de lo que sucede en el dengue y el chikungunya</a:t>
            </a:r>
            <a:endParaRPr>
              <a:solidFill>
                <a:schemeClr val="dk1"/>
              </a:solidFill>
              <a:latin typeface="Hind"/>
              <a:ea typeface="Hind"/>
              <a:cs typeface="Hind"/>
              <a:sym typeface="Hind"/>
            </a:endParaRPr>
          </a:p>
        </p:txBody>
      </p:sp>
      <p:pic>
        <p:nvPicPr>
          <p:cNvPr id="503" name="Google Shape;503;p39"/>
          <p:cNvPicPr preferRelativeResize="0"/>
          <p:nvPr/>
        </p:nvPicPr>
        <p:blipFill>
          <a:blip r:embed="rId3">
            <a:alphaModFix/>
          </a:blip>
          <a:stretch>
            <a:fillRect/>
          </a:stretch>
        </p:blipFill>
        <p:spPr>
          <a:xfrm>
            <a:off x="5303525" y="1332625"/>
            <a:ext cx="3476250" cy="347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40"/>
          <p:cNvGrpSpPr/>
          <p:nvPr/>
        </p:nvGrpSpPr>
        <p:grpSpPr>
          <a:xfrm>
            <a:off x="200777" y="261525"/>
            <a:ext cx="1227056" cy="1245022"/>
            <a:chOff x="3605950" y="3926100"/>
            <a:chExt cx="657375" cy="667000"/>
          </a:xfrm>
        </p:grpSpPr>
        <p:sp>
          <p:nvSpPr>
            <p:cNvPr id="509" name="Google Shape;509;p40"/>
            <p:cNvSpPr/>
            <p:nvPr/>
          </p:nvSpPr>
          <p:spPr>
            <a:xfrm>
              <a:off x="3911275" y="4247025"/>
              <a:ext cx="344325" cy="233925"/>
            </a:xfrm>
            <a:custGeom>
              <a:avLst/>
              <a:gdLst/>
              <a:ahLst/>
              <a:cxnLst/>
              <a:rect l="l" t="t" r="r" b="b"/>
              <a:pathLst>
                <a:path w="13773" h="9357" extrusionOk="0">
                  <a:moveTo>
                    <a:pt x="774" y="1"/>
                  </a:moveTo>
                  <a:lnTo>
                    <a:pt x="1" y="1366"/>
                  </a:lnTo>
                  <a:lnTo>
                    <a:pt x="6371" y="4993"/>
                  </a:lnTo>
                  <a:lnTo>
                    <a:pt x="6371" y="4993"/>
                  </a:lnTo>
                  <a:lnTo>
                    <a:pt x="6345" y="4522"/>
                  </a:lnTo>
                  <a:lnTo>
                    <a:pt x="6429" y="4561"/>
                  </a:lnTo>
                  <a:lnTo>
                    <a:pt x="10919" y="7041"/>
                  </a:lnTo>
                  <a:cubicBezTo>
                    <a:pt x="10919" y="7041"/>
                    <a:pt x="10236" y="8606"/>
                    <a:pt x="10841" y="9167"/>
                  </a:cubicBezTo>
                  <a:cubicBezTo>
                    <a:pt x="10983" y="9300"/>
                    <a:pt x="11139" y="9357"/>
                    <a:pt x="11302" y="9357"/>
                  </a:cubicBezTo>
                  <a:cubicBezTo>
                    <a:pt x="12184" y="9357"/>
                    <a:pt x="13267" y="7698"/>
                    <a:pt x="13321" y="7627"/>
                  </a:cubicBezTo>
                  <a:cubicBezTo>
                    <a:pt x="13457" y="7350"/>
                    <a:pt x="13560" y="7060"/>
                    <a:pt x="13637" y="6758"/>
                  </a:cubicBezTo>
                  <a:lnTo>
                    <a:pt x="13637" y="6751"/>
                  </a:lnTo>
                  <a:cubicBezTo>
                    <a:pt x="13669" y="6616"/>
                    <a:pt x="13695" y="6474"/>
                    <a:pt x="13708" y="6332"/>
                  </a:cubicBezTo>
                  <a:cubicBezTo>
                    <a:pt x="13772" y="5714"/>
                    <a:pt x="13630" y="5205"/>
                    <a:pt x="13270" y="5006"/>
                  </a:cubicBezTo>
                  <a:cubicBezTo>
                    <a:pt x="13153" y="4939"/>
                    <a:pt x="13021" y="4907"/>
                    <a:pt x="12879" y="4907"/>
                  </a:cubicBezTo>
                  <a:cubicBezTo>
                    <a:pt x="12381" y="4907"/>
                    <a:pt x="11761" y="5302"/>
                    <a:pt x="11234" y="5959"/>
                  </a:cubicBezTo>
                  <a:lnTo>
                    <a:pt x="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4205975" y="4437000"/>
              <a:ext cx="22550" cy="18000"/>
            </a:xfrm>
            <a:custGeom>
              <a:avLst/>
              <a:gdLst/>
              <a:ahLst/>
              <a:cxnLst/>
              <a:rect l="l" t="t" r="r" b="b"/>
              <a:pathLst>
                <a:path w="902" h="720" extrusionOk="0">
                  <a:moveTo>
                    <a:pt x="512" y="1"/>
                  </a:moveTo>
                  <a:cubicBezTo>
                    <a:pt x="439" y="1"/>
                    <a:pt x="361" y="20"/>
                    <a:pt x="290" y="60"/>
                  </a:cubicBezTo>
                  <a:cubicBezTo>
                    <a:pt x="90" y="170"/>
                    <a:pt x="0" y="389"/>
                    <a:pt x="90" y="556"/>
                  </a:cubicBezTo>
                  <a:cubicBezTo>
                    <a:pt x="147" y="662"/>
                    <a:pt x="263" y="719"/>
                    <a:pt x="390" y="719"/>
                  </a:cubicBezTo>
                  <a:cubicBezTo>
                    <a:pt x="464" y="719"/>
                    <a:pt x="541" y="700"/>
                    <a:pt x="612" y="659"/>
                  </a:cubicBezTo>
                  <a:cubicBezTo>
                    <a:pt x="812" y="556"/>
                    <a:pt x="902" y="331"/>
                    <a:pt x="812" y="163"/>
                  </a:cubicBezTo>
                  <a:cubicBezTo>
                    <a:pt x="755" y="58"/>
                    <a:pt x="639" y="1"/>
                    <a:pt x="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4060075" y="4338325"/>
              <a:ext cx="184575" cy="150325"/>
            </a:xfrm>
            <a:custGeom>
              <a:avLst/>
              <a:gdLst/>
              <a:ahLst/>
              <a:cxnLst/>
              <a:rect l="l" t="t" r="r" b="b"/>
              <a:pathLst>
                <a:path w="7383" h="6013" extrusionOk="0">
                  <a:moveTo>
                    <a:pt x="1224" y="1"/>
                  </a:moveTo>
                  <a:lnTo>
                    <a:pt x="1224" y="1"/>
                  </a:lnTo>
                  <a:cubicBezTo>
                    <a:pt x="0" y="297"/>
                    <a:pt x="426" y="1341"/>
                    <a:pt x="426" y="1341"/>
                  </a:cubicBezTo>
                  <a:lnTo>
                    <a:pt x="4503" y="3666"/>
                  </a:lnTo>
                  <a:cubicBezTo>
                    <a:pt x="4123" y="4684"/>
                    <a:pt x="4187" y="5611"/>
                    <a:pt x="4728" y="5914"/>
                  </a:cubicBezTo>
                  <a:cubicBezTo>
                    <a:pt x="4845" y="5981"/>
                    <a:pt x="4976" y="6013"/>
                    <a:pt x="5117" y="6013"/>
                  </a:cubicBezTo>
                  <a:cubicBezTo>
                    <a:pt x="5764" y="6013"/>
                    <a:pt x="6621" y="5341"/>
                    <a:pt x="7208" y="4304"/>
                  </a:cubicBezTo>
                  <a:cubicBezTo>
                    <a:pt x="7273" y="4194"/>
                    <a:pt x="7331" y="4085"/>
                    <a:pt x="7382" y="3975"/>
                  </a:cubicBezTo>
                  <a:lnTo>
                    <a:pt x="7382" y="3975"/>
                  </a:lnTo>
                  <a:cubicBezTo>
                    <a:pt x="7331" y="4027"/>
                    <a:pt x="6583" y="5128"/>
                    <a:pt x="5843" y="5540"/>
                  </a:cubicBezTo>
                  <a:cubicBezTo>
                    <a:pt x="5888" y="5476"/>
                    <a:pt x="5933" y="5399"/>
                    <a:pt x="5959" y="5321"/>
                  </a:cubicBezTo>
                  <a:cubicBezTo>
                    <a:pt x="6094" y="4954"/>
                    <a:pt x="5952" y="4561"/>
                    <a:pt x="5637" y="4445"/>
                  </a:cubicBezTo>
                  <a:cubicBezTo>
                    <a:pt x="5581" y="4426"/>
                    <a:pt x="5525" y="4417"/>
                    <a:pt x="5468" y="4417"/>
                  </a:cubicBezTo>
                  <a:cubicBezTo>
                    <a:pt x="5206" y="4417"/>
                    <a:pt x="4943" y="4614"/>
                    <a:pt x="4831" y="4916"/>
                  </a:cubicBezTo>
                  <a:cubicBezTo>
                    <a:pt x="4773" y="5083"/>
                    <a:pt x="4767" y="5257"/>
                    <a:pt x="4818" y="5425"/>
                  </a:cubicBezTo>
                  <a:cubicBezTo>
                    <a:pt x="4361" y="4793"/>
                    <a:pt x="4973" y="3383"/>
                    <a:pt x="4973" y="3383"/>
                  </a:cubicBezTo>
                  <a:lnTo>
                    <a:pt x="1469" y="1450"/>
                  </a:lnTo>
                  <a:lnTo>
                    <a:pt x="1276" y="1347"/>
                  </a:lnTo>
                  <a:cubicBezTo>
                    <a:pt x="509" y="838"/>
                    <a:pt x="1224" y="1"/>
                    <a:pt x="1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4192125" y="4369600"/>
              <a:ext cx="63625" cy="35750"/>
            </a:xfrm>
            <a:custGeom>
              <a:avLst/>
              <a:gdLst/>
              <a:ahLst/>
              <a:cxnLst/>
              <a:rect l="l" t="t" r="r" b="b"/>
              <a:pathLst>
                <a:path w="2545" h="1430" extrusionOk="0">
                  <a:moveTo>
                    <a:pt x="1654" y="0"/>
                  </a:moveTo>
                  <a:cubicBezTo>
                    <a:pt x="1158" y="0"/>
                    <a:pt x="534" y="395"/>
                    <a:pt x="0" y="1049"/>
                  </a:cubicBezTo>
                  <a:cubicBezTo>
                    <a:pt x="90" y="970"/>
                    <a:pt x="906" y="226"/>
                    <a:pt x="1559" y="226"/>
                  </a:cubicBezTo>
                  <a:cubicBezTo>
                    <a:pt x="1750" y="226"/>
                    <a:pt x="1927" y="289"/>
                    <a:pt x="2068" y="450"/>
                  </a:cubicBezTo>
                  <a:cubicBezTo>
                    <a:pt x="2390" y="824"/>
                    <a:pt x="2474" y="1172"/>
                    <a:pt x="2480" y="1429"/>
                  </a:cubicBezTo>
                  <a:cubicBezTo>
                    <a:pt x="2545" y="805"/>
                    <a:pt x="2396" y="302"/>
                    <a:pt x="2036" y="96"/>
                  </a:cubicBezTo>
                  <a:cubicBezTo>
                    <a:pt x="1922" y="31"/>
                    <a:pt x="1793" y="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938175" y="4030200"/>
              <a:ext cx="325150" cy="290125"/>
            </a:xfrm>
            <a:custGeom>
              <a:avLst/>
              <a:gdLst/>
              <a:ahLst/>
              <a:cxnLst/>
              <a:rect l="l" t="t" r="r" b="b"/>
              <a:pathLst>
                <a:path w="13006" h="11605" extrusionOk="0">
                  <a:moveTo>
                    <a:pt x="9324" y="0"/>
                  </a:moveTo>
                  <a:cubicBezTo>
                    <a:pt x="9095" y="0"/>
                    <a:pt x="8897" y="63"/>
                    <a:pt x="8748" y="197"/>
                  </a:cubicBezTo>
                  <a:cubicBezTo>
                    <a:pt x="8290" y="596"/>
                    <a:pt x="8419" y="1517"/>
                    <a:pt x="8992" y="2432"/>
                  </a:cubicBezTo>
                  <a:lnTo>
                    <a:pt x="8992" y="2438"/>
                  </a:lnTo>
                  <a:lnTo>
                    <a:pt x="0" y="10432"/>
                  </a:lnTo>
                  <a:lnTo>
                    <a:pt x="1044" y="11604"/>
                  </a:lnTo>
                  <a:lnTo>
                    <a:pt x="6525" y="6728"/>
                  </a:lnTo>
                  <a:lnTo>
                    <a:pt x="6068" y="6606"/>
                  </a:lnTo>
                  <a:lnTo>
                    <a:pt x="6132" y="6535"/>
                  </a:lnTo>
                  <a:lnTo>
                    <a:pt x="9913" y="3076"/>
                  </a:lnTo>
                  <a:cubicBezTo>
                    <a:pt x="9913" y="3076"/>
                    <a:pt x="10843" y="3916"/>
                    <a:pt x="11567" y="3916"/>
                  </a:cubicBezTo>
                  <a:cubicBezTo>
                    <a:pt x="11689" y="3916"/>
                    <a:pt x="11805" y="3892"/>
                    <a:pt x="11910" y="3836"/>
                  </a:cubicBezTo>
                  <a:cubicBezTo>
                    <a:pt x="13005" y="3244"/>
                    <a:pt x="11298" y="1079"/>
                    <a:pt x="11247" y="989"/>
                  </a:cubicBezTo>
                  <a:cubicBezTo>
                    <a:pt x="11028" y="770"/>
                    <a:pt x="10783" y="577"/>
                    <a:pt x="10525" y="409"/>
                  </a:cubicBezTo>
                  <a:lnTo>
                    <a:pt x="10519" y="409"/>
                  </a:lnTo>
                  <a:cubicBezTo>
                    <a:pt x="10397" y="339"/>
                    <a:pt x="10274" y="268"/>
                    <a:pt x="10145" y="210"/>
                  </a:cubicBezTo>
                  <a:cubicBezTo>
                    <a:pt x="9852" y="73"/>
                    <a:pt x="9570" y="0"/>
                    <a:pt x="9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4209200" y="4073000"/>
              <a:ext cx="18850" cy="20525"/>
            </a:xfrm>
            <a:custGeom>
              <a:avLst/>
              <a:gdLst/>
              <a:ahLst/>
              <a:cxnLst/>
              <a:rect l="l" t="t" r="r" b="b"/>
              <a:pathLst>
                <a:path w="754" h="821" extrusionOk="0">
                  <a:moveTo>
                    <a:pt x="359" y="1"/>
                  </a:moveTo>
                  <a:cubicBezTo>
                    <a:pt x="342" y="1"/>
                    <a:pt x="326" y="2"/>
                    <a:pt x="309" y="5"/>
                  </a:cubicBezTo>
                  <a:cubicBezTo>
                    <a:pt x="116" y="37"/>
                    <a:pt x="0" y="243"/>
                    <a:pt x="39" y="469"/>
                  </a:cubicBezTo>
                  <a:cubicBezTo>
                    <a:pt x="74" y="674"/>
                    <a:pt x="227" y="821"/>
                    <a:pt x="395" y="821"/>
                  </a:cubicBezTo>
                  <a:cubicBezTo>
                    <a:pt x="411" y="821"/>
                    <a:pt x="428" y="820"/>
                    <a:pt x="445" y="817"/>
                  </a:cubicBezTo>
                  <a:cubicBezTo>
                    <a:pt x="631" y="784"/>
                    <a:pt x="754" y="578"/>
                    <a:pt x="715" y="353"/>
                  </a:cubicBezTo>
                  <a:cubicBezTo>
                    <a:pt x="680" y="147"/>
                    <a:pt x="527" y="1"/>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4073375" y="4054925"/>
              <a:ext cx="184625" cy="143500"/>
            </a:xfrm>
            <a:custGeom>
              <a:avLst/>
              <a:gdLst/>
              <a:ahLst/>
              <a:cxnLst/>
              <a:rect l="l" t="t" r="r" b="b"/>
              <a:pathLst>
                <a:path w="7385" h="5740" extrusionOk="0">
                  <a:moveTo>
                    <a:pt x="5839" y="0"/>
                  </a:moveTo>
                  <a:lnTo>
                    <a:pt x="5839" y="0"/>
                  </a:lnTo>
                  <a:cubicBezTo>
                    <a:pt x="5878" y="65"/>
                    <a:pt x="6683" y="1127"/>
                    <a:pt x="6831" y="1965"/>
                  </a:cubicBezTo>
                  <a:cubicBezTo>
                    <a:pt x="6786" y="1894"/>
                    <a:pt x="6728" y="1830"/>
                    <a:pt x="6663" y="1778"/>
                  </a:cubicBezTo>
                  <a:cubicBezTo>
                    <a:pt x="6515" y="1660"/>
                    <a:pt x="6341" y="1602"/>
                    <a:pt x="6178" y="1602"/>
                  </a:cubicBezTo>
                  <a:cubicBezTo>
                    <a:pt x="6002" y="1602"/>
                    <a:pt x="5839" y="1670"/>
                    <a:pt x="5736" y="1804"/>
                  </a:cubicBezTo>
                  <a:cubicBezTo>
                    <a:pt x="5530" y="2061"/>
                    <a:pt x="5613" y="2474"/>
                    <a:pt x="5923" y="2712"/>
                  </a:cubicBezTo>
                  <a:cubicBezTo>
                    <a:pt x="6051" y="2821"/>
                    <a:pt x="6219" y="2879"/>
                    <a:pt x="6393" y="2886"/>
                  </a:cubicBezTo>
                  <a:cubicBezTo>
                    <a:pt x="6318" y="2909"/>
                    <a:pt x="6239" y="2920"/>
                    <a:pt x="6157" y="2920"/>
                  </a:cubicBezTo>
                  <a:cubicBezTo>
                    <a:pt x="5433" y="2920"/>
                    <a:pt x="4512" y="2087"/>
                    <a:pt x="4512" y="2087"/>
                  </a:cubicBezTo>
                  <a:lnTo>
                    <a:pt x="1555" y="4786"/>
                  </a:lnTo>
                  <a:lnTo>
                    <a:pt x="1394" y="4934"/>
                  </a:lnTo>
                  <a:cubicBezTo>
                    <a:pt x="1227" y="5063"/>
                    <a:pt x="1069" y="5112"/>
                    <a:pt x="923" y="5112"/>
                  </a:cubicBezTo>
                  <a:cubicBezTo>
                    <a:pt x="436" y="5112"/>
                    <a:pt x="100" y="4554"/>
                    <a:pt x="100" y="4554"/>
                  </a:cubicBezTo>
                  <a:lnTo>
                    <a:pt x="100" y="4554"/>
                  </a:lnTo>
                  <a:cubicBezTo>
                    <a:pt x="0" y="5687"/>
                    <a:pt x="917" y="5740"/>
                    <a:pt x="1090" y="5740"/>
                  </a:cubicBezTo>
                  <a:cubicBezTo>
                    <a:pt x="1108" y="5740"/>
                    <a:pt x="1117" y="5739"/>
                    <a:pt x="1117" y="5739"/>
                  </a:cubicBezTo>
                  <a:lnTo>
                    <a:pt x="4634" y="2615"/>
                  </a:lnTo>
                  <a:cubicBezTo>
                    <a:pt x="5194" y="3076"/>
                    <a:pt x="5783" y="3335"/>
                    <a:pt x="6248" y="3335"/>
                  </a:cubicBezTo>
                  <a:cubicBezTo>
                    <a:pt x="6479" y="3335"/>
                    <a:pt x="6679" y="3272"/>
                    <a:pt x="6831" y="3137"/>
                  </a:cubicBezTo>
                  <a:cubicBezTo>
                    <a:pt x="7385" y="2635"/>
                    <a:pt x="7063" y="1353"/>
                    <a:pt x="6097" y="271"/>
                  </a:cubicBezTo>
                  <a:cubicBezTo>
                    <a:pt x="6013" y="174"/>
                    <a:pt x="5929" y="84"/>
                    <a:pt x="5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4143475" y="4030025"/>
              <a:ext cx="48350" cy="60825"/>
            </a:xfrm>
            <a:custGeom>
              <a:avLst/>
              <a:gdLst/>
              <a:ahLst/>
              <a:cxnLst/>
              <a:rect l="l" t="t" r="r" b="b"/>
              <a:pathLst>
                <a:path w="1934" h="2433" extrusionOk="0">
                  <a:moveTo>
                    <a:pt x="1112" y="1"/>
                  </a:moveTo>
                  <a:cubicBezTo>
                    <a:pt x="883" y="1"/>
                    <a:pt x="685" y="64"/>
                    <a:pt x="536" y="197"/>
                  </a:cubicBezTo>
                  <a:cubicBezTo>
                    <a:pt x="78" y="603"/>
                    <a:pt x="207" y="1524"/>
                    <a:pt x="780" y="2433"/>
                  </a:cubicBezTo>
                  <a:cubicBezTo>
                    <a:pt x="722" y="2291"/>
                    <a:pt x="1" y="642"/>
                    <a:pt x="877" y="288"/>
                  </a:cubicBezTo>
                  <a:cubicBezTo>
                    <a:pt x="1126" y="186"/>
                    <a:pt x="1344" y="149"/>
                    <a:pt x="1531" y="149"/>
                  </a:cubicBezTo>
                  <a:cubicBezTo>
                    <a:pt x="1687" y="149"/>
                    <a:pt x="1822" y="175"/>
                    <a:pt x="1933" y="210"/>
                  </a:cubicBezTo>
                  <a:cubicBezTo>
                    <a:pt x="1640" y="74"/>
                    <a:pt x="1358" y="1"/>
                    <a:pt x="1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3816750" y="4293575"/>
              <a:ext cx="108075" cy="299525"/>
            </a:xfrm>
            <a:custGeom>
              <a:avLst/>
              <a:gdLst/>
              <a:ahLst/>
              <a:cxnLst/>
              <a:rect l="l" t="t" r="r" b="b"/>
              <a:pathLst>
                <a:path w="4323" h="11981" extrusionOk="0">
                  <a:moveTo>
                    <a:pt x="3028" y="0"/>
                  </a:moveTo>
                  <a:lnTo>
                    <a:pt x="2191" y="5920"/>
                  </a:lnTo>
                  <a:lnTo>
                    <a:pt x="2191" y="5920"/>
                  </a:lnTo>
                  <a:lnTo>
                    <a:pt x="2538" y="5759"/>
                  </a:lnTo>
                  <a:lnTo>
                    <a:pt x="2538" y="5836"/>
                  </a:lnTo>
                  <a:lnTo>
                    <a:pt x="2010" y="9978"/>
                  </a:lnTo>
                  <a:cubicBezTo>
                    <a:pt x="2010" y="9978"/>
                    <a:pt x="1983" y="9977"/>
                    <a:pt x="1935" y="9977"/>
                  </a:cubicBezTo>
                  <a:cubicBezTo>
                    <a:pt x="1642" y="9977"/>
                    <a:pt x="585" y="10015"/>
                    <a:pt x="374" y="10558"/>
                  </a:cubicBezTo>
                  <a:cubicBezTo>
                    <a:pt x="1" y="11498"/>
                    <a:pt x="2203" y="11942"/>
                    <a:pt x="2281" y="11975"/>
                  </a:cubicBezTo>
                  <a:cubicBezTo>
                    <a:pt x="2360" y="11979"/>
                    <a:pt x="2440" y="11981"/>
                    <a:pt x="2519" y="11981"/>
                  </a:cubicBezTo>
                  <a:cubicBezTo>
                    <a:pt x="2691" y="11981"/>
                    <a:pt x="2863" y="11971"/>
                    <a:pt x="3034" y="11949"/>
                  </a:cubicBezTo>
                  <a:cubicBezTo>
                    <a:pt x="3150" y="11930"/>
                    <a:pt x="3266" y="11910"/>
                    <a:pt x="3376" y="11878"/>
                  </a:cubicBezTo>
                  <a:cubicBezTo>
                    <a:pt x="3865" y="11743"/>
                    <a:pt x="4207" y="11485"/>
                    <a:pt x="4252" y="11150"/>
                  </a:cubicBezTo>
                  <a:cubicBezTo>
                    <a:pt x="4323" y="10661"/>
                    <a:pt x="3756" y="10152"/>
                    <a:pt x="2918" y="9894"/>
                  </a:cubicBezTo>
                  <a:lnTo>
                    <a:pt x="2912" y="9894"/>
                  </a:lnTo>
                  <a:lnTo>
                    <a:pt x="4290" y="187"/>
                  </a:lnTo>
                  <a:lnTo>
                    <a:pt x="30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3850400" y="4567250"/>
              <a:ext cx="17750" cy="15150"/>
            </a:xfrm>
            <a:custGeom>
              <a:avLst/>
              <a:gdLst/>
              <a:ahLst/>
              <a:cxnLst/>
              <a:rect l="l" t="t" r="r" b="b"/>
              <a:pathLst>
                <a:path w="710" h="606" extrusionOk="0">
                  <a:moveTo>
                    <a:pt x="299" y="0"/>
                  </a:moveTo>
                  <a:cubicBezTo>
                    <a:pt x="220" y="0"/>
                    <a:pt x="146" y="29"/>
                    <a:pt x="97" y="87"/>
                  </a:cubicBezTo>
                  <a:cubicBezTo>
                    <a:pt x="1" y="210"/>
                    <a:pt x="39" y="396"/>
                    <a:pt x="181" y="519"/>
                  </a:cubicBezTo>
                  <a:cubicBezTo>
                    <a:pt x="252" y="577"/>
                    <a:pt x="336" y="606"/>
                    <a:pt x="414" y="606"/>
                  </a:cubicBezTo>
                  <a:cubicBezTo>
                    <a:pt x="492" y="606"/>
                    <a:pt x="564" y="577"/>
                    <a:pt x="613" y="519"/>
                  </a:cubicBezTo>
                  <a:cubicBezTo>
                    <a:pt x="709" y="396"/>
                    <a:pt x="677" y="210"/>
                    <a:pt x="535" y="87"/>
                  </a:cubicBezTo>
                  <a:cubicBezTo>
                    <a:pt x="465" y="29"/>
                    <a:pt x="379"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3815150" y="4435825"/>
              <a:ext cx="87775" cy="156975"/>
            </a:xfrm>
            <a:custGeom>
              <a:avLst/>
              <a:gdLst/>
              <a:ahLst/>
              <a:cxnLst/>
              <a:rect l="l" t="t" r="r" b="b"/>
              <a:pathLst>
                <a:path w="3511" h="6279" extrusionOk="0">
                  <a:moveTo>
                    <a:pt x="2820" y="0"/>
                  </a:moveTo>
                  <a:cubicBezTo>
                    <a:pt x="2498" y="0"/>
                    <a:pt x="2255" y="230"/>
                    <a:pt x="2255" y="230"/>
                  </a:cubicBezTo>
                  <a:lnTo>
                    <a:pt x="1720" y="4017"/>
                  </a:lnTo>
                  <a:cubicBezTo>
                    <a:pt x="838" y="4037"/>
                    <a:pt x="148" y="4365"/>
                    <a:pt x="84" y="4855"/>
                  </a:cubicBezTo>
                  <a:cubicBezTo>
                    <a:pt x="0" y="5460"/>
                    <a:pt x="876" y="6085"/>
                    <a:pt x="2048" y="6252"/>
                  </a:cubicBezTo>
                  <a:cubicBezTo>
                    <a:pt x="2152" y="6265"/>
                    <a:pt x="2248" y="6272"/>
                    <a:pt x="2351" y="6278"/>
                  </a:cubicBezTo>
                  <a:cubicBezTo>
                    <a:pt x="2293" y="6259"/>
                    <a:pt x="1230" y="6027"/>
                    <a:pt x="696" y="5583"/>
                  </a:cubicBezTo>
                  <a:lnTo>
                    <a:pt x="696" y="5583"/>
                  </a:lnTo>
                  <a:cubicBezTo>
                    <a:pt x="754" y="5598"/>
                    <a:pt x="808" y="5610"/>
                    <a:pt x="865" y="5610"/>
                  </a:cubicBezTo>
                  <a:cubicBezTo>
                    <a:pt x="877" y="5610"/>
                    <a:pt x="889" y="5609"/>
                    <a:pt x="902" y="5608"/>
                  </a:cubicBezTo>
                  <a:cubicBezTo>
                    <a:pt x="1224" y="5602"/>
                    <a:pt x="1475" y="5376"/>
                    <a:pt x="1462" y="5106"/>
                  </a:cubicBezTo>
                  <a:cubicBezTo>
                    <a:pt x="1456" y="4843"/>
                    <a:pt x="1207" y="4642"/>
                    <a:pt x="898" y="4642"/>
                  </a:cubicBezTo>
                  <a:cubicBezTo>
                    <a:pt x="889" y="4642"/>
                    <a:pt x="879" y="4642"/>
                    <a:pt x="870" y="4642"/>
                  </a:cubicBezTo>
                  <a:cubicBezTo>
                    <a:pt x="728" y="4642"/>
                    <a:pt x="593" y="4694"/>
                    <a:pt x="483" y="4777"/>
                  </a:cubicBezTo>
                  <a:cubicBezTo>
                    <a:pt x="776" y="4310"/>
                    <a:pt x="1772" y="4281"/>
                    <a:pt x="2019" y="4281"/>
                  </a:cubicBezTo>
                  <a:cubicBezTo>
                    <a:pt x="2054" y="4281"/>
                    <a:pt x="2074" y="4281"/>
                    <a:pt x="2074" y="4281"/>
                  </a:cubicBezTo>
                  <a:lnTo>
                    <a:pt x="2486" y="1054"/>
                  </a:lnTo>
                  <a:lnTo>
                    <a:pt x="2512" y="874"/>
                  </a:lnTo>
                  <a:cubicBezTo>
                    <a:pt x="2595" y="464"/>
                    <a:pt x="2897" y="373"/>
                    <a:pt x="3147" y="373"/>
                  </a:cubicBezTo>
                  <a:cubicBezTo>
                    <a:pt x="3345" y="373"/>
                    <a:pt x="3511" y="429"/>
                    <a:pt x="3511" y="429"/>
                  </a:cubicBezTo>
                  <a:cubicBezTo>
                    <a:pt x="3278" y="100"/>
                    <a:pt x="3032" y="0"/>
                    <a:pt x="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889850" y="4540750"/>
              <a:ext cx="35775" cy="49800"/>
            </a:xfrm>
            <a:custGeom>
              <a:avLst/>
              <a:gdLst/>
              <a:ahLst/>
              <a:cxnLst/>
              <a:rect l="l" t="t" r="r" b="b"/>
              <a:pathLst>
                <a:path w="1431" h="1992" extrusionOk="0">
                  <a:moveTo>
                    <a:pt x="1" y="1"/>
                  </a:moveTo>
                  <a:cubicBezTo>
                    <a:pt x="110" y="59"/>
                    <a:pt x="1431" y="703"/>
                    <a:pt x="1070" y="1386"/>
                  </a:cubicBezTo>
                  <a:cubicBezTo>
                    <a:pt x="890" y="1740"/>
                    <a:pt x="651" y="1914"/>
                    <a:pt x="458" y="1991"/>
                  </a:cubicBezTo>
                  <a:cubicBezTo>
                    <a:pt x="948" y="1856"/>
                    <a:pt x="1283" y="1592"/>
                    <a:pt x="1328" y="1257"/>
                  </a:cubicBezTo>
                  <a:cubicBezTo>
                    <a:pt x="1399" y="767"/>
                    <a:pt x="838" y="26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3950400" y="4358775"/>
              <a:ext cx="121300" cy="174050"/>
            </a:xfrm>
            <a:custGeom>
              <a:avLst/>
              <a:gdLst/>
              <a:ahLst/>
              <a:cxnLst/>
              <a:rect l="l" t="t" r="r" b="b"/>
              <a:pathLst>
                <a:path w="4852" h="6962" extrusionOk="0">
                  <a:moveTo>
                    <a:pt x="697" y="1"/>
                  </a:moveTo>
                  <a:lnTo>
                    <a:pt x="1" y="375"/>
                  </a:lnTo>
                  <a:lnTo>
                    <a:pt x="1772" y="3673"/>
                  </a:lnTo>
                  <a:lnTo>
                    <a:pt x="1882" y="3460"/>
                  </a:lnTo>
                  <a:lnTo>
                    <a:pt x="1914" y="3499"/>
                  </a:lnTo>
                  <a:lnTo>
                    <a:pt x="3183" y="5785"/>
                  </a:lnTo>
                  <a:cubicBezTo>
                    <a:pt x="3183" y="5785"/>
                    <a:pt x="2461" y="6275"/>
                    <a:pt x="2571" y="6681"/>
                  </a:cubicBezTo>
                  <a:cubicBezTo>
                    <a:pt x="2626" y="6891"/>
                    <a:pt x="2810" y="6962"/>
                    <a:pt x="3032" y="6962"/>
                  </a:cubicBezTo>
                  <a:cubicBezTo>
                    <a:pt x="3459" y="6962"/>
                    <a:pt x="4025" y="6700"/>
                    <a:pt x="4059" y="6687"/>
                  </a:cubicBezTo>
                  <a:cubicBezTo>
                    <a:pt x="4194" y="6603"/>
                    <a:pt x="4317" y="6507"/>
                    <a:pt x="4432" y="6397"/>
                  </a:cubicBezTo>
                  <a:cubicBezTo>
                    <a:pt x="4484" y="6346"/>
                    <a:pt x="4536" y="6288"/>
                    <a:pt x="4581" y="6236"/>
                  </a:cubicBezTo>
                  <a:cubicBezTo>
                    <a:pt x="4774" y="5985"/>
                    <a:pt x="4851" y="5727"/>
                    <a:pt x="4748" y="5540"/>
                  </a:cubicBezTo>
                  <a:cubicBezTo>
                    <a:pt x="4659" y="5378"/>
                    <a:pt x="4453" y="5294"/>
                    <a:pt x="4190" y="5294"/>
                  </a:cubicBezTo>
                  <a:cubicBezTo>
                    <a:pt x="4015" y="5294"/>
                    <a:pt x="3816" y="5331"/>
                    <a:pt x="3608" y="5405"/>
                  </a:cubicBezTo>
                  <a:lnTo>
                    <a:pt x="6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4033025" y="4517825"/>
              <a:ext cx="10400" cy="8825"/>
            </a:xfrm>
            <a:custGeom>
              <a:avLst/>
              <a:gdLst/>
              <a:ahLst/>
              <a:cxnLst/>
              <a:rect l="l" t="t" r="r" b="b"/>
              <a:pathLst>
                <a:path w="416" h="353" extrusionOk="0">
                  <a:moveTo>
                    <a:pt x="227" y="0"/>
                  </a:moveTo>
                  <a:cubicBezTo>
                    <a:pt x="192" y="0"/>
                    <a:pt x="155" y="11"/>
                    <a:pt x="123" y="35"/>
                  </a:cubicBezTo>
                  <a:cubicBezTo>
                    <a:pt x="0" y="125"/>
                    <a:pt x="39" y="319"/>
                    <a:pt x="187" y="351"/>
                  </a:cubicBezTo>
                  <a:cubicBezTo>
                    <a:pt x="195" y="352"/>
                    <a:pt x="203" y="352"/>
                    <a:pt x="211" y="352"/>
                  </a:cubicBezTo>
                  <a:cubicBezTo>
                    <a:pt x="305" y="352"/>
                    <a:pt x="388" y="285"/>
                    <a:pt x="406" y="190"/>
                  </a:cubicBezTo>
                  <a:cubicBezTo>
                    <a:pt x="415" y="81"/>
                    <a:pt x="325"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3994700" y="4440325"/>
              <a:ext cx="57175" cy="94850"/>
            </a:xfrm>
            <a:custGeom>
              <a:avLst/>
              <a:gdLst/>
              <a:ahLst/>
              <a:cxnLst/>
              <a:rect l="l" t="t" r="r" b="b"/>
              <a:pathLst>
                <a:path w="2287" h="3794" extrusionOk="0">
                  <a:moveTo>
                    <a:pt x="467" y="1"/>
                  </a:moveTo>
                  <a:cubicBezTo>
                    <a:pt x="70" y="1"/>
                    <a:pt x="0" y="411"/>
                    <a:pt x="0" y="411"/>
                  </a:cubicBezTo>
                  <a:lnTo>
                    <a:pt x="1134" y="2517"/>
                  </a:lnTo>
                  <a:cubicBezTo>
                    <a:pt x="696" y="2852"/>
                    <a:pt x="470" y="3270"/>
                    <a:pt x="619" y="3547"/>
                  </a:cubicBezTo>
                  <a:cubicBezTo>
                    <a:pt x="707" y="3711"/>
                    <a:pt x="913" y="3793"/>
                    <a:pt x="1177" y="3793"/>
                  </a:cubicBezTo>
                  <a:cubicBezTo>
                    <a:pt x="1453" y="3793"/>
                    <a:pt x="1793" y="3703"/>
                    <a:pt x="2126" y="3522"/>
                  </a:cubicBezTo>
                  <a:cubicBezTo>
                    <a:pt x="2184" y="3489"/>
                    <a:pt x="2235" y="3457"/>
                    <a:pt x="2287" y="3425"/>
                  </a:cubicBezTo>
                  <a:lnTo>
                    <a:pt x="2287" y="3425"/>
                  </a:lnTo>
                  <a:cubicBezTo>
                    <a:pt x="2256" y="3437"/>
                    <a:pt x="1672" y="3690"/>
                    <a:pt x="1244" y="3690"/>
                  </a:cubicBezTo>
                  <a:cubicBezTo>
                    <a:pt x="1228" y="3690"/>
                    <a:pt x="1213" y="3690"/>
                    <a:pt x="1198" y="3689"/>
                  </a:cubicBezTo>
                  <a:cubicBezTo>
                    <a:pt x="1237" y="3670"/>
                    <a:pt x="1276" y="3650"/>
                    <a:pt x="1314" y="3625"/>
                  </a:cubicBezTo>
                  <a:cubicBezTo>
                    <a:pt x="1469" y="3502"/>
                    <a:pt x="1514" y="3296"/>
                    <a:pt x="1411" y="3161"/>
                  </a:cubicBezTo>
                  <a:cubicBezTo>
                    <a:pt x="1357" y="3094"/>
                    <a:pt x="1274" y="3060"/>
                    <a:pt x="1184" y="3060"/>
                  </a:cubicBezTo>
                  <a:cubicBezTo>
                    <a:pt x="1101" y="3060"/>
                    <a:pt x="1012" y="3089"/>
                    <a:pt x="934" y="3148"/>
                  </a:cubicBezTo>
                  <a:cubicBezTo>
                    <a:pt x="863" y="3200"/>
                    <a:pt x="818" y="3277"/>
                    <a:pt x="792" y="3361"/>
                  </a:cubicBezTo>
                  <a:cubicBezTo>
                    <a:pt x="767" y="2968"/>
                    <a:pt x="1411" y="2523"/>
                    <a:pt x="1411" y="2523"/>
                  </a:cubicBezTo>
                  <a:lnTo>
                    <a:pt x="419" y="739"/>
                  </a:lnTo>
                  <a:lnTo>
                    <a:pt x="367" y="642"/>
                  </a:lnTo>
                  <a:cubicBezTo>
                    <a:pt x="174" y="211"/>
                    <a:pt x="709" y="43"/>
                    <a:pt x="709" y="43"/>
                  </a:cubicBezTo>
                  <a:cubicBezTo>
                    <a:pt x="617" y="13"/>
                    <a:pt x="537"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4040750" y="4491150"/>
              <a:ext cx="30950" cy="23550"/>
            </a:xfrm>
            <a:custGeom>
              <a:avLst/>
              <a:gdLst/>
              <a:ahLst/>
              <a:cxnLst/>
              <a:rect l="l" t="t" r="r" b="b"/>
              <a:pathLst>
                <a:path w="1238" h="942" extrusionOk="0">
                  <a:moveTo>
                    <a:pt x="577" y="1"/>
                  </a:moveTo>
                  <a:cubicBezTo>
                    <a:pt x="404" y="1"/>
                    <a:pt x="206" y="35"/>
                    <a:pt x="0" y="104"/>
                  </a:cubicBezTo>
                  <a:cubicBezTo>
                    <a:pt x="33" y="98"/>
                    <a:pt x="208" y="67"/>
                    <a:pt x="406" y="67"/>
                  </a:cubicBezTo>
                  <a:cubicBezTo>
                    <a:pt x="685" y="67"/>
                    <a:pt x="1009" y="128"/>
                    <a:pt x="1050" y="407"/>
                  </a:cubicBezTo>
                  <a:cubicBezTo>
                    <a:pt x="1089" y="587"/>
                    <a:pt x="1057" y="774"/>
                    <a:pt x="967" y="941"/>
                  </a:cubicBezTo>
                  <a:cubicBezTo>
                    <a:pt x="1166" y="690"/>
                    <a:pt x="1237" y="432"/>
                    <a:pt x="1134" y="245"/>
                  </a:cubicBezTo>
                  <a:cubicBezTo>
                    <a:pt x="1048" y="82"/>
                    <a:pt x="842"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4042025" y="4241875"/>
              <a:ext cx="187325" cy="67300"/>
            </a:xfrm>
            <a:custGeom>
              <a:avLst/>
              <a:gdLst/>
              <a:ahLst/>
              <a:cxnLst/>
              <a:rect l="l" t="t" r="r" b="b"/>
              <a:pathLst>
                <a:path w="7493" h="2692" extrusionOk="0">
                  <a:moveTo>
                    <a:pt x="136" y="1"/>
                  </a:moveTo>
                  <a:lnTo>
                    <a:pt x="1" y="786"/>
                  </a:lnTo>
                  <a:lnTo>
                    <a:pt x="3685" y="1431"/>
                  </a:lnTo>
                  <a:lnTo>
                    <a:pt x="3589" y="1212"/>
                  </a:lnTo>
                  <a:lnTo>
                    <a:pt x="3634" y="1212"/>
                  </a:lnTo>
                  <a:lnTo>
                    <a:pt x="6217" y="1624"/>
                  </a:lnTo>
                  <a:cubicBezTo>
                    <a:pt x="6217" y="1624"/>
                    <a:pt x="6159" y="2493"/>
                    <a:pt x="6545" y="2661"/>
                  </a:cubicBezTo>
                  <a:cubicBezTo>
                    <a:pt x="6595" y="2682"/>
                    <a:pt x="6642" y="2692"/>
                    <a:pt x="6688" y="2692"/>
                  </a:cubicBezTo>
                  <a:cubicBezTo>
                    <a:pt x="7184" y="2692"/>
                    <a:pt x="7455" y="1542"/>
                    <a:pt x="7473" y="1495"/>
                  </a:cubicBezTo>
                  <a:cubicBezTo>
                    <a:pt x="7492" y="1340"/>
                    <a:pt x="7492" y="1179"/>
                    <a:pt x="7473" y="1025"/>
                  </a:cubicBezTo>
                  <a:cubicBezTo>
                    <a:pt x="7466" y="954"/>
                    <a:pt x="7454" y="877"/>
                    <a:pt x="7434" y="812"/>
                  </a:cubicBezTo>
                  <a:cubicBezTo>
                    <a:pt x="7363" y="503"/>
                    <a:pt x="7202" y="284"/>
                    <a:pt x="6996" y="245"/>
                  </a:cubicBezTo>
                  <a:cubicBezTo>
                    <a:pt x="6976" y="242"/>
                    <a:pt x="6956" y="240"/>
                    <a:pt x="6935" y="240"/>
                  </a:cubicBezTo>
                  <a:cubicBezTo>
                    <a:pt x="6650" y="240"/>
                    <a:pt x="6353" y="570"/>
                    <a:pt x="6185" y="1050"/>
                  </a:cubicBezTo>
                  <a:lnTo>
                    <a:pt x="1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4213250" y="4282900"/>
              <a:ext cx="9325" cy="8950"/>
            </a:xfrm>
            <a:custGeom>
              <a:avLst/>
              <a:gdLst/>
              <a:ahLst/>
              <a:cxnLst/>
              <a:rect l="l" t="t" r="r" b="b"/>
              <a:pathLst>
                <a:path w="373" h="358" extrusionOk="0">
                  <a:moveTo>
                    <a:pt x="182" y="0"/>
                  </a:moveTo>
                  <a:cubicBezTo>
                    <a:pt x="93" y="0"/>
                    <a:pt x="10" y="70"/>
                    <a:pt x="6" y="176"/>
                  </a:cubicBezTo>
                  <a:cubicBezTo>
                    <a:pt x="1" y="282"/>
                    <a:pt x="88" y="358"/>
                    <a:pt x="183" y="358"/>
                  </a:cubicBezTo>
                  <a:cubicBezTo>
                    <a:pt x="221" y="358"/>
                    <a:pt x="260" y="345"/>
                    <a:pt x="295" y="318"/>
                  </a:cubicBezTo>
                  <a:cubicBezTo>
                    <a:pt x="366" y="247"/>
                    <a:pt x="373" y="124"/>
                    <a:pt x="302" y="47"/>
                  </a:cubicBezTo>
                  <a:cubicBezTo>
                    <a:pt x="265" y="15"/>
                    <a:pt x="223"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4124650" y="4257975"/>
              <a:ext cx="104200" cy="56200"/>
            </a:xfrm>
            <a:custGeom>
              <a:avLst/>
              <a:gdLst/>
              <a:ahLst/>
              <a:cxnLst/>
              <a:rect l="l" t="t" r="r" b="b"/>
              <a:pathLst>
                <a:path w="4168" h="2248" extrusionOk="0">
                  <a:moveTo>
                    <a:pt x="535" y="1"/>
                  </a:moveTo>
                  <a:lnTo>
                    <a:pt x="535" y="1"/>
                  </a:lnTo>
                  <a:cubicBezTo>
                    <a:pt x="0" y="355"/>
                    <a:pt x="380" y="787"/>
                    <a:pt x="380" y="787"/>
                  </a:cubicBezTo>
                  <a:lnTo>
                    <a:pt x="2738" y="1199"/>
                  </a:lnTo>
                  <a:cubicBezTo>
                    <a:pt x="2731" y="1753"/>
                    <a:pt x="2925" y="2184"/>
                    <a:pt x="3227" y="2242"/>
                  </a:cubicBezTo>
                  <a:cubicBezTo>
                    <a:pt x="3248" y="2246"/>
                    <a:pt x="3269" y="2247"/>
                    <a:pt x="3289" y="2247"/>
                  </a:cubicBezTo>
                  <a:cubicBezTo>
                    <a:pt x="3651" y="2247"/>
                    <a:pt x="4020" y="1726"/>
                    <a:pt x="4142" y="1038"/>
                  </a:cubicBezTo>
                  <a:cubicBezTo>
                    <a:pt x="4155" y="973"/>
                    <a:pt x="4161" y="915"/>
                    <a:pt x="4168" y="851"/>
                  </a:cubicBezTo>
                  <a:lnTo>
                    <a:pt x="4168" y="851"/>
                  </a:lnTo>
                  <a:cubicBezTo>
                    <a:pt x="4155" y="890"/>
                    <a:pt x="3988" y="1547"/>
                    <a:pt x="3698" y="1869"/>
                  </a:cubicBezTo>
                  <a:cubicBezTo>
                    <a:pt x="3711" y="1830"/>
                    <a:pt x="3717" y="1785"/>
                    <a:pt x="3717" y="1746"/>
                  </a:cubicBezTo>
                  <a:cubicBezTo>
                    <a:pt x="3717" y="1540"/>
                    <a:pt x="3582" y="1379"/>
                    <a:pt x="3414" y="1379"/>
                  </a:cubicBezTo>
                  <a:cubicBezTo>
                    <a:pt x="3247" y="1379"/>
                    <a:pt x="3112" y="1540"/>
                    <a:pt x="3112" y="1746"/>
                  </a:cubicBezTo>
                  <a:cubicBezTo>
                    <a:pt x="3112" y="1830"/>
                    <a:pt x="3137" y="1914"/>
                    <a:pt x="3189" y="1985"/>
                  </a:cubicBezTo>
                  <a:cubicBezTo>
                    <a:pt x="2860" y="1766"/>
                    <a:pt x="2912" y="980"/>
                    <a:pt x="2912" y="980"/>
                  </a:cubicBezTo>
                  <a:lnTo>
                    <a:pt x="902" y="658"/>
                  </a:lnTo>
                  <a:lnTo>
                    <a:pt x="793" y="638"/>
                  </a:lnTo>
                  <a:cubicBezTo>
                    <a:pt x="335" y="529"/>
                    <a:pt x="535"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4196625" y="4247875"/>
              <a:ext cx="31275" cy="20275"/>
            </a:xfrm>
            <a:custGeom>
              <a:avLst/>
              <a:gdLst/>
              <a:ahLst/>
              <a:cxnLst/>
              <a:rect l="l" t="t" r="r" b="b"/>
              <a:pathLst>
                <a:path w="1251" h="811" extrusionOk="0">
                  <a:moveTo>
                    <a:pt x="751" y="0"/>
                  </a:moveTo>
                  <a:cubicBezTo>
                    <a:pt x="466" y="0"/>
                    <a:pt x="169" y="330"/>
                    <a:pt x="1" y="810"/>
                  </a:cubicBezTo>
                  <a:cubicBezTo>
                    <a:pt x="29" y="754"/>
                    <a:pt x="363" y="125"/>
                    <a:pt x="727" y="125"/>
                  </a:cubicBezTo>
                  <a:cubicBezTo>
                    <a:pt x="779" y="125"/>
                    <a:pt x="831" y="138"/>
                    <a:pt x="883" y="166"/>
                  </a:cubicBezTo>
                  <a:cubicBezTo>
                    <a:pt x="1051" y="250"/>
                    <a:pt x="1179" y="392"/>
                    <a:pt x="1250" y="566"/>
                  </a:cubicBezTo>
                  <a:cubicBezTo>
                    <a:pt x="1179" y="257"/>
                    <a:pt x="1018" y="44"/>
                    <a:pt x="812" y="5"/>
                  </a:cubicBezTo>
                  <a:cubicBezTo>
                    <a:pt x="792" y="2"/>
                    <a:pt x="772" y="0"/>
                    <a:pt x="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3634450" y="4091550"/>
              <a:ext cx="226300" cy="136975"/>
            </a:xfrm>
            <a:custGeom>
              <a:avLst/>
              <a:gdLst/>
              <a:ahLst/>
              <a:cxnLst/>
              <a:rect l="l" t="t" r="r" b="b"/>
              <a:pathLst>
                <a:path w="9052" h="5479" extrusionOk="0">
                  <a:moveTo>
                    <a:pt x="1444" y="0"/>
                  </a:moveTo>
                  <a:cubicBezTo>
                    <a:pt x="869" y="0"/>
                    <a:pt x="234" y="1158"/>
                    <a:pt x="201" y="1208"/>
                  </a:cubicBezTo>
                  <a:cubicBezTo>
                    <a:pt x="123" y="1395"/>
                    <a:pt x="72" y="1582"/>
                    <a:pt x="40" y="1782"/>
                  </a:cubicBezTo>
                  <a:cubicBezTo>
                    <a:pt x="20" y="1872"/>
                    <a:pt x="14" y="1962"/>
                    <a:pt x="7" y="2052"/>
                  </a:cubicBezTo>
                  <a:cubicBezTo>
                    <a:pt x="1" y="2458"/>
                    <a:pt x="117" y="2774"/>
                    <a:pt x="355" y="2883"/>
                  </a:cubicBezTo>
                  <a:cubicBezTo>
                    <a:pt x="421" y="2914"/>
                    <a:pt x="492" y="2929"/>
                    <a:pt x="567" y="2929"/>
                  </a:cubicBezTo>
                  <a:cubicBezTo>
                    <a:pt x="896" y="2929"/>
                    <a:pt x="1298" y="2642"/>
                    <a:pt x="1618" y="2175"/>
                  </a:cubicBezTo>
                  <a:lnTo>
                    <a:pt x="8613" y="5479"/>
                  </a:lnTo>
                  <a:lnTo>
                    <a:pt x="9051" y="4564"/>
                  </a:lnTo>
                  <a:lnTo>
                    <a:pt x="4780" y="2555"/>
                  </a:lnTo>
                  <a:lnTo>
                    <a:pt x="4826" y="2851"/>
                  </a:lnTo>
                  <a:lnTo>
                    <a:pt x="4768" y="2838"/>
                  </a:lnTo>
                  <a:lnTo>
                    <a:pt x="1766" y="1466"/>
                  </a:lnTo>
                  <a:cubicBezTo>
                    <a:pt x="1766" y="1466"/>
                    <a:pt x="2127" y="429"/>
                    <a:pt x="1714" y="100"/>
                  </a:cubicBezTo>
                  <a:cubicBezTo>
                    <a:pt x="1628" y="31"/>
                    <a:pt x="1536" y="0"/>
                    <a:pt x="1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3649275" y="4109900"/>
              <a:ext cx="12825" cy="11250"/>
            </a:xfrm>
            <a:custGeom>
              <a:avLst/>
              <a:gdLst/>
              <a:ahLst/>
              <a:cxnLst/>
              <a:rect l="l" t="t" r="r" b="b"/>
              <a:pathLst>
                <a:path w="513" h="450" extrusionOk="0">
                  <a:moveTo>
                    <a:pt x="245" y="0"/>
                  </a:moveTo>
                  <a:cubicBezTo>
                    <a:pt x="218" y="0"/>
                    <a:pt x="190" y="6"/>
                    <a:pt x="162" y="17"/>
                  </a:cubicBezTo>
                  <a:cubicBezTo>
                    <a:pt x="46" y="81"/>
                    <a:pt x="1" y="230"/>
                    <a:pt x="65" y="346"/>
                  </a:cubicBezTo>
                  <a:cubicBezTo>
                    <a:pt x="110" y="416"/>
                    <a:pt x="182" y="450"/>
                    <a:pt x="252" y="450"/>
                  </a:cubicBezTo>
                  <a:cubicBezTo>
                    <a:pt x="343" y="450"/>
                    <a:pt x="432" y="395"/>
                    <a:pt x="464" y="294"/>
                  </a:cubicBezTo>
                  <a:cubicBezTo>
                    <a:pt x="513" y="143"/>
                    <a:pt x="389"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3639625" y="4086000"/>
              <a:ext cx="122550" cy="91800"/>
            </a:xfrm>
            <a:custGeom>
              <a:avLst/>
              <a:gdLst/>
              <a:ahLst/>
              <a:cxnLst/>
              <a:rect l="l" t="t" r="r" b="b"/>
              <a:pathLst>
                <a:path w="4902" h="3672" extrusionOk="0">
                  <a:moveTo>
                    <a:pt x="1396" y="0"/>
                  </a:moveTo>
                  <a:cubicBezTo>
                    <a:pt x="972" y="0"/>
                    <a:pt x="431" y="486"/>
                    <a:pt x="90" y="1205"/>
                  </a:cubicBezTo>
                  <a:cubicBezTo>
                    <a:pt x="58" y="1276"/>
                    <a:pt x="26" y="1347"/>
                    <a:pt x="0" y="1424"/>
                  </a:cubicBezTo>
                  <a:cubicBezTo>
                    <a:pt x="19" y="1385"/>
                    <a:pt x="451" y="638"/>
                    <a:pt x="908" y="342"/>
                  </a:cubicBezTo>
                  <a:lnTo>
                    <a:pt x="908" y="342"/>
                  </a:lnTo>
                  <a:cubicBezTo>
                    <a:pt x="876" y="387"/>
                    <a:pt x="857" y="432"/>
                    <a:pt x="844" y="490"/>
                  </a:cubicBezTo>
                  <a:cubicBezTo>
                    <a:pt x="773" y="735"/>
                    <a:pt x="889" y="973"/>
                    <a:pt x="1089" y="1031"/>
                  </a:cubicBezTo>
                  <a:cubicBezTo>
                    <a:pt x="1118" y="1039"/>
                    <a:pt x="1148" y="1043"/>
                    <a:pt x="1177" y="1043"/>
                  </a:cubicBezTo>
                  <a:cubicBezTo>
                    <a:pt x="1354" y="1043"/>
                    <a:pt x="1523" y="900"/>
                    <a:pt x="1578" y="690"/>
                  </a:cubicBezTo>
                  <a:cubicBezTo>
                    <a:pt x="1610" y="587"/>
                    <a:pt x="1604" y="471"/>
                    <a:pt x="1565" y="368"/>
                  </a:cubicBezTo>
                  <a:lnTo>
                    <a:pt x="1565" y="368"/>
                  </a:lnTo>
                  <a:cubicBezTo>
                    <a:pt x="1887" y="748"/>
                    <a:pt x="1565" y="1682"/>
                    <a:pt x="1565" y="1682"/>
                  </a:cubicBezTo>
                  <a:lnTo>
                    <a:pt x="3904" y="2751"/>
                  </a:lnTo>
                  <a:lnTo>
                    <a:pt x="4032" y="2809"/>
                  </a:lnTo>
                  <a:cubicBezTo>
                    <a:pt x="4554" y="3099"/>
                    <a:pt x="4135" y="3672"/>
                    <a:pt x="4135" y="3672"/>
                  </a:cubicBezTo>
                  <a:cubicBezTo>
                    <a:pt x="4902" y="3421"/>
                    <a:pt x="4580" y="2770"/>
                    <a:pt x="4580" y="2770"/>
                  </a:cubicBezTo>
                  <a:lnTo>
                    <a:pt x="1842" y="1482"/>
                  </a:lnTo>
                  <a:cubicBezTo>
                    <a:pt x="2036" y="812"/>
                    <a:pt x="1952" y="219"/>
                    <a:pt x="1604" y="45"/>
                  </a:cubicBezTo>
                  <a:cubicBezTo>
                    <a:pt x="1539" y="15"/>
                    <a:pt x="1469"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3634450" y="4142850"/>
              <a:ext cx="40450" cy="22000"/>
            </a:xfrm>
            <a:custGeom>
              <a:avLst/>
              <a:gdLst/>
              <a:ahLst/>
              <a:cxnLst/>
              <a:rect l="l" t="t" r="r" b="b"/>
              <a:pathLst>
                <a:path w="1618" h="880" extrusionOk="0">
                  <a:moveTo>
                    <a:pt x="14" y="0"/>
                  </a:moveTo>
                  <a:lnTo>
                    <a:pt x="14" y="0"/>
                  </a:lnTo>
                  <a:cubicBezTo>
                    <a:pt x="1" y="406"/>
                    <a:pt x="117" y="715"/>
                    <a:pt x="362" y="831"/>
                  </a:cubicBezTo>
                  <a:cubicBezTo>
                    <a:pt x="427" y="864"/>
                    <a:pt x="498" y="879"/>
                    <a:pt x="574" y="879"/>
                  </a:cubicBezTo>
                  <a:cubicBezTo>
                    <a:pt x="899" y="879"/>
                    <a:pt x="1299" y="588"/>
                    <a:pt x="1618" y="123"/>
                  </a:cubicBezTo>
                  <a:lnTo>
                    <a:pt x="1618" y="123"/>
                  </a:lnTo>
                  <a:cubicBezTo>
                    <a:pt x="1566" y="179"/>
                    <a:pt x="1047" y="728"/>
                    <a:pt x="620" y="728"/>
                  </a:cubicBezTo>
                  <a:cubicBezTo>
                    <a:pt x="512" y="728"/>
                    <a:pt x="410" y="693"/>
                    <a:pt x="323" y="606"/>
                  </a:cubicBezTo>
                  <a:cubicBezTo>
                    <a:pt x="149" y="451"/>
                    <a:pt x="40" y="232"/>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3605950" y="4212400"/>
              <a:ext cx="352225" cy="211775"/>
            </a:xfrm>
            <a:custGeom>
              <a:avLst/>
              <a:gdLst/>
              <a:ahLst/>
              <a:cxnLst/>
              <a:rect l="l" t="t" r="r" b="b"/>
              <a:pathLst>
                <a:path w="14089" h="8471" extrusionOk="0">
                  <a:moveTo>
                    <a:pt x="13425" y="1"/>
                  </a:moveTo>
                  <a:lnTo>
                    <a:pt x="2519" y="5089"/>
                  </a:lnTo>
                  <a:cubicBezTo>
                    <a:pt x="2519" y="5089"/>
                    <a:pt x="2519" y="5089"/>
                    <a:pt x="2513" y="5083"/>
                  </a:cubicBezTo>
                  <a:cubicBezTo>
                    <a:pt x="2017" y="4355"/>
                    <a:pt x="1396" y="3900"/>
                    <a:pt x="884" y="3900"/>
                  </a:cubicBezTo>
                  <a:cubicBezTo>
                    <a:pt x="770" y="3900"/>
                    <a:pt x="662" y="3922"/>
                    <a:pt x="561" y="3969"/>
                  </a:cubicBezTo>
                  <a:cubicBezTo>
                    <a:pt x="188" y="4143"/>
                    <a:pt x="1" y="4632"/>
                    <a:pt x="20" y="5257"/>
                  </a:cubicBezTo>
                  <a:cubicBezTo>
                    <a:pt x="20" y="5399"/>
                    <a:pt x="39" y="5540"/>
                    <a:pt x="59" y="5682"/>
                  </a:cubicBezTo>
                  <a:lnTo>
                    <a:pt x="59" y="5688"/>
                  </a:lnTo>
                  <a:cubicBezTo>
                    <a:pt x="110" y="5991"/>
                    <a:pt x="188" y="6294"/>
                    <a:pt x="297" y="6584"/>
                  </a:cubicBezTo>
                  <a:cubicBezTo>
                    <a:pt x="353" y="6656"/>
                    <a:pt x="1337" y="8471"/>
                    <a:pt x="2230" y="8471"/>
                  </a:cubicBezTo>
                  <a:cubicBezTo>
                    <a:pt x="2373" y="8471"/>
                    <a:pt x="2514" y="8424"/>
                    <a:pt x="2648" y="8317"/>
                  </a:cubicBezTo>
                  <a:cubicBezTo>
                    <a:pt x="3299" y="7808"/>
                    <a:pt x="2745" y="6191"/>
                    <a:pt x="2745" y="6191"/>
                  </a:cubicBezTo>
                  <a:lnTo>
                    <a:pt x="7415" y="4085"/>
                  </a:lnTo>
                  <a:lnTo>
                    <a:pt x="7505" y="4052"/>
                  </a:lnTo>
                  <a:lnTo>
                    <a:pt x="7441" y="4523"/>
                  </a:lnTo>
                  <a:lnTo>
                    <a:pt x="7441" y="4523"/>
                  </a:lnTo>
                  <a:lnTo>
                    <a:pt x="14088" y="1418"/>
                  </a:lnTo>
                  <a:lnTo>
                    <a:pt x="13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3628500" y="4378450"/>
              <a:ext cx="22400" cy="18300"/>
            </a:xfrm>
            <a:custGeom>
              <a:avLst/>
              <a:gdLst/>
              <a:ahLst/>
              <a:cxnLst/>
              <a:rect l="l" t="t" r="r" b="b"/>
              <a:pathLst>
                <a:path w="896" h="732" extrusionOk="0">
                  <a:moveTo>
                    <a:pt x="384" y="0"/>
                  </a:moveTo>
                  <a:cubicBezTo>
                    <a:pt x="268" y="0"/>
                    <a:pt x="163" y="48"/>
                    <a:pt x="104" y="142"/>
                  </a:cubicBezTo>
                  <a:cubicBezTo>
                    <a:pt x="1" y="303"/>
                    <a:pt x="71" y="528"/>
                    <a:pt x="265" y="657"/>
                  </a:cubicBezTo>
                  <a:cubicBezTo>
                    <a:pt x="342" y="707"/>
                    <a:pt x="428" y="732"/>
                    <a:pt x="510" y="732"/>
                  </a:cubicBezTo>
                  <a:cubicBezTo>
                    <a:pt x="626" y="732"/>
                    <a:pt x="732" y="683"/>
                    <a:pt x="793" y="592"/>
                  </a:cubicBezTo>
                  <a:cubicBezTo>
                    <a:pt x="896" y="431"/>
                    <a:pt x="825" y="206"/>
                    <a:pt x="638" y="77"/>
                  </a:cubicBezTo>
                  <a:cubicBezTo>
                    <a:pt x="557" y="26"/>
                    <a:pt x="468"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3613525" y="4290350"/>
              <a:ext cx="191000" cy="142000"/>
            </a:xfrm>
            <a:custGeom>
              <a:avLst/>
              <a:gdLst/>
              <a:ahLst/>
              <a:cxnLst/>
              <a:rect l="l" t="t" r="r" b="b"/>
              <a:pathLst>
                <a:path w="7640" h="5680" extrusionOk="0">
                  <a:moveTo>
                    <a:pt x="6448" y="0"/>
                  </a:moveTo>
                  <a:cubicBezTo>
                    <a:pt x="6448" y="0"/>
                    <a:pt x="7092" y="896"/>
                    <a:pt x="6287" y="1340"/>
                  </a:cubicBezTo>
                  <a:lnTo>
                    <a:pt x="6088" y="1430"/>
                  </a:lnTo>
                  <a:lnTo>
                    <a:pt x="2442" y="3073"/>
                  </a:lnTo>
                  <a:cubicBezTo>
                    <a:pt x="2442" y="3073"/>
                    <a:pt x="2938" y="4529"/>
                    <a:pt x="2429" y="5115"/>
                  </a:cubicBezTo>
                  <a:cubicBezTo>
                    <a:pt x="2493" y="4960"/>
                    <a:pt x="2500" y="4780"/>
                    <a:pt x="2455" y="4612"/>
                  </a:cubicBezTo>
                  <a:cubicBezTo>
                    <a:pt x="2366" y="4284"/>
                    <a:pt x="2098" y="4061"/>
                    <a:pt x="1823" y="4061"/>
                  </a:cubicBezTo>
                  <a:cubicBezTo>
                    <a:pt x="1780" y="4061"/>
                    <a:pt x="1737" y="4066"/>
                    <a:pt x="1695" y="4078"/>
                  </a:cubicBezTo>
                  <a:cubicBezTo>
                    <a:pt x="1373" y="4168"/>
                    <a:pt x="1199" y="4548"/>
                    <a:pt x="1302" y="4928"/>
                  </a:cubicBezTo>
                  <a:cubicBezTo>
                    <a:pt x="1328" y="5005"/>
                    <a:pt x="1360" y="5083"/>
                    <a:pt x="1405" y="5153"/>
                  </a:cubicBezTo>
                  <a:cubicBezTo>
                    <a:pt x="696" y="4683"/>
                    <a:pt x="39" y="3524"/>
                    <a:pt x="1" y="3466"/>
                  </a:cubicBezTo>
                  <a:lnTo>
                    <a:pt x="1" y="3466"/>
                  </a:lnTo>
                  <a:cubicBezTo>
                    <a:pt x="39" y="3575"/>
                    <a:pt x="84" y="3691"/>
                    <a:pt x="142" y="3807"/>
                  </a:cubicBezTo>
                  <a:cubicBezTo>
                    <a:pt x="664" y="4929"/>
                    <a:pt x="1506" y="5679"/>
                    <a:pt x="2165" y="5679"/>
                  </a:cubicBezTo>
                  <a:cubicBezTo>
                    <a:pt x="2279" y="5679"/>
                    <a:pt x="2387" y="5657"/>
                    <a:pt x="2487" y="5611"/>
                  </a:cubicBezTo>
                  <a:cubicBezTo>
                    <a:pt x="3034" y="5360"/>
                    <a:pt x="3176" y="4432"/>
                    <a:pt x="2880" y="3395"/>
                  </a:cubicBezTo>
                  <a:lnTo>
                    <a:pt x="7138" y="1405"/>
                  </a:lnTo>
                  <a:cubicBezTo>
                    <a:pt x="7138" y="1405"/>
                    <a:pt x="7640" y="400"/>
                    <a:pt x="6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3605950" y="4309975"/>
              <a:ext cx="62825" cy="34025"/>
            </a:xfrm>
            <a:custGeom>
              <a:avLst/>
              <a:gdLst/>
              <a:ahLst/>
              <a:cxnLst/>
              <a:rect l="l" t="t" r="r" b="b"/>
              <a:pathLst>
                <a:path w="2513" h="1361" extrusionOk="0">
                  <a:moveTo>
                    <a:pt x="887" y="0"/>
                  </a:moveTo>
                  <a:cubicBezTo>
                    <a:pt x="772" y="0"/>
                    <a:pt x="662" y="23"/>
                    <a:pt x="561" y="72"/>
                  </a:cubicBezTo>
                  <a:cubicBezTo>
                    <a:pt x="188" y="246"/>
                    <a:pt x="1" y="736"/>
                    <a:pt x="14" y="1360"/>
                  </a:cubicBezTo>
                  <a:cubicBezTo>
                    <a:pt x="39" y="1103"/>
                    <a:pt x="155" y="761"/>
                    <a:pt x="503" y="420"/>
                  </a:cubicBezTo>
                  <a:cubicBezTo>
                    <a:pt x="638" y="287"/>
                    <a:pt x="796" y="234"/>
                    <a:pt x="962" y="234"/>
                  </a:cubicBezTo>
                  <a:cubicBezTo>
                    <a:pt x="1626" y="234"/>
                    <a:pt x="2431" y="1092"/>
                    <a:pt x="2513" y="1180"/>
                  </a:cubicBezTo>
                  <a:cubicBezTo>
                    <a:pt x="2019" y="455"/>
                    <a:pt x="1397" y="0"/>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3895825" y="3926100"/>
              <a:ext cx="89875" cy="249625"/>
            </a:xfrm>
            <a:custGeom>
              <a:avLst/>
              <a:gdLst/>
              <a:ahLst/>
              <a:cxnLst/>
              <a:rect l="l" t="t" r="r" b="b"/>
              <a:pathLst>
                <a:path w="3595" h="9985" extrusionOk="0">
                  <a:moveTo>
                    <a:pt x="2108" y="0"/>
                  </a:moveTo>
                  <a:cubicBezTo>
                    <a:pt x="2039" y="0"/>
                    <a:pt x="1969" y="2"/>
                    <a:pt x="1900" y="7"/>
                  </a:cubicBezTo>
                  <a:cubicBezTo>
                    <a:pt x="1836" y="32"/>
                    <a:pt x="0" y="393"/>
                    <a:pt x="303" y="1185"/>
                  </a:cubicBezTo>
                  <a:cubicBezTo>
                    <a:pt x="483" y="1640"/>
                    <a:pt x="1385" y="1669"/>
                    <a:pt x="1615" y="1669"/>
                  </a:cubicBezTo>
                  <a:cubicBezTo>
                    <a:pt x="1649" y="1669"/>
                    <a:pt x="1669" y="1668"/>
                    <a:pt x="1669" y="1668"/>
                  </a:cubicBezTo>
                  <a:lnTo>
                    <a:pt x="2100" y="5121"/>
                  </a:lnTo>
                  <a:lnTo>
                    <a:pt x="2100" y="5185"/>
                  </a:lnTo>
                  <a:lnTo>
                    <a:pt x="1810" y="5050"/>
                  </a:lnTo>
                  <a:lnTo>
                    <a:pt x="2493" y="9984"/>
                  </a:lnTo>
                  <a:lnTo>
                    <a:pt x="3543" y="9836"/>
                  </a:lnTo>
                  <a:lnTo>
                    <a:pt x="2422" y="1746"/>
                  </a:lnTo>
                  <a:cubicBezTo>
                    <a:pt x="3124" y="1527"/>
                    <a:pt x="3594" y="1108"/>
                    <a:pt x="3537" y="696"/>
                  </a:cubicBezTo>
                  <a:cubicBezTo>
                    <a:pt x="3498" y="419"/>
                    <a:pt x="3221" y="200"/>
                    <a:pt x="2809" y="90"/>
                  </a:cubicBezTo>
                  <a:cubicBezTo>
                    <a:pt x="2718" y="65"/>
                    <a:pt x="2622" y="39"/>
                    <a:pt x="2525" y="26"/>
                  </a:cubicBezTo>
                  <a:cubicBezTo>
                    <a:pt x="2388" y="9"/>
                    <a:pt x="2248"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3924325" y="3934900"/>
              <a:ext cx="15475" cy="11500"/>
            </a:xfrm>
            <a:custGeom>
              <a:avLst/>
              <a:gdLst/>
              <a:ahLst/>
              <a:cxnLst/>
              <a:rect l="l" t="t" r="r" b="b"/>
              <a:pathLst>
                <a:path w="619" h="460" extrusionOk="0">
                  <a:moveTo>
                    <a:pt x="312" y="1"/>
                  </a:moveTo>
                  <a:cubicBezTo>
                    <a:pt x="247" y="1"/>
                    <a:pt x="181" y="25"/>
                    <a:pt x="129" y="73"/>
                  </a:cubicBezTo>
                  <a:cubicBezTo>
                    <a:pt x="0" y="228"/>
                    <a:pt x="110" y="460"/>
                    <a:pt x="310" y="460"/>
                  </a:cubicBezTo>
                  <a:cubicBezTo>
                    <a:pt x="509" y="460"/>
                    <a:pt x="619" y="228"/>
                    <a:pt x="490" y="73"/>
                  </a:cubicBezTo>
                  <a:cubicBezTo>
                    <a:pt x="442" y="25"/>
                    <a:pt x="377" y="1"/>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3894200" y="3926250"/>
              <a:ext cx="72975" cy="130925"/>
            </a:xfrm>
            <a:custGeom>
              <a:avLst/>
              <a:gdLst/>
              <a:ahLst/>
              <a:cxnLst/>
              <a:rect l="l" t="t" r="r" b="b"/>
              <a:pathLst>
                <a:path w="2919" h="5237" extrusionOk="0">
                  <a:moveTo>
                    <a:pt x="1965" y="1"/>
                  </a:moveTo>
                  <a:cubicBezTo>
                    <a:pt x="1882" y="7"/>
                    <a:pt x="1804" y="13"/>
                    <a:pt x="1714" y="20"/>
                  </a:cubicBezTo>
                  <a:cubicBezTo>
                    <a:pt x="735" y="155"/>
                    <a:pt x="1" y="677"/>
                    <a:pt x="72" y="1179"/>
                  </a:cubicBezTo>
                  <a:cubicBezTo>
                    <a:pt x="130" y="1592"/>
                    <a:pt x="703" y="1869"/>
                    <a:pt x="1437" y="1881"/>
                  </a:cubicBezTo>
                  <a:lnTo>
                    <a:pt x="1875" y="5044"/>
                  </a:lnTo>
                  <a:cubicBezTo>
                    <a:pt x="1875" y="5044"/>
                    <a:pt x="2077" y="5236"/>
                    <a:pt x="2344" y="5236"/>
                  </a:cubicBezTo>
                  <a:cubicBezTo>
                    <a:pt x="2520" y="5236"/>
                    <a:pt x="2724" y="5153"/>
                    <a:pt x="2919" y="4877"/>
                  </a:cubicBezTo>
                  <a:lnTo>
                    <a:pt x="2919" y="4877"/>
                  </a:lnTo>
                  <a:cubicBezTo>
                    <a:pt x="2919" y="4877"/>
                    <a:pt x="2780" y="4924"/>
                    <a:pt x="2615" y="4924"/>
                  </a:cubicBezTo>
                  <a:cubicBezTo>
                    <a:pt x="2407" y="4924"/>
                    <a:pt x="2156" y="4848"/>
                    <a:pt x="2088" y="4503"/>
                  </a:cubicBezTo>
                  <a:lnTo>
                    <a:pt x="2068" y="4355"/>
                  </a:lnTo>
                  <a:lnTo>
                    <a:pt x="1734" y="1662"/>
                  </a:lnTo>
                  <a:cubicBezTo>
                    <a:pt x="1734" y="1662"/>
                    <a:pt x="1717" y="1663"/>
                    <a:pt x="1688" y="1663"/>
                  </a:cubicBezTo>
                  <a:cubicBezTo>
                    <a:pt x="1483" y="1663"/>
                    <a:pt x="649" y="1638"/>
                    <a:pt x="407" y="1244"/>
                  </a:cubicBezTo>
                  <a:lnTo>
                    <a:pt x="407" y="1244"/>
                  </a:lnTo>
                  <a:cubicBezTo>
                    <a:pt x="497" y="1321"/>
                    <a:pt x="613" y="1360"/>
                    <a:pt x="729" y="1366"/>
                  </a:cubicBezTo>
                  <a:cubicBezTo>
                    <a:pt x="734" y="1366"/>
                    <a:pt x="739" y="1366"/>
                    <a:pt x="743" y="1366"/>
                  </a:cubicBezTo>
                  <a:cubicBezTo>
                    <a:pt x="1001" y="1366"/>
                    <a:pt x="1218" y="1201"/>
                    <a:pt x="1225" y="973"/>
                  </a:cubicBezTo>
                  <a:cubicBezTo>
                    <a:pt x="1238" y="748"/>
                    <a:pt x="1025" y="561"/>
                    <a:pt x="754" y="555"/>
                  </a:cubicBezTo>
                  <a:cubicBezTo>
                    <a:pt x="696" y="555"/>
                    <a:pt x="645" y="561"/>
                    <a:pt x="587" y="574"/>
                  </a:cubicBezTo>
                  <a:cubicBezTo>
                    <a:pt x="1031" y="207"/>
                    <a:pt x="1920" y="13"/>
                    <a:pt x="1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3956525" y="3928350"/>
              <a:ext cx="29825" cy="41250"/>
            </a:xfrm>
            <a:custGeom>
              <a:avLst/>
              <a:gdLst/>
              <a:ahLst/>
              <a:cxnLst/>
              <a:rect l="l" t="t" r="r" b="b"/>
              <a:pathLst>
                <a:path w="1193" h="1650" extrusionOk="0">
                  <a:moveTo>
                    <a:pt x="387" y="0"/>
                  </a:moveTo>
                  <a:lnTo>
                    <a:pt x="387" y="0"/>
                  </a:lnTo>
                  <a:cubicBezTo>
                    <a:pt x="613" y="97"/>
                    <a:pt x="793" y="277"/>
                    <a:pt x="902" y="503"/>
                  </a:cubicBezTo>
                  <a:cubicBezTo>
                    <a:pt x="1192" y="1076"/>
                    <a:pt x="97" y="1604"/>
                    <a:pt x="1" y="1649"/>
                  </a:cubicBezTo>
                  <a:cubicBezTo>
                    <a:pt x="703" y="1437"/>
                    <a:pt x="1173" y="1018"/>
                    <a:pt x="1115" y="606"/>
                  </a:cubicBezTo>
                  <a:cubicBezTo>
                    <a:pt x="1076" y="329"/>
                    <a:pt x="793" y="11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3705650" y="4045050"/>
              <a:ext cx="466050" cy="424600"/>
            </a:xfrm>
            <a:custGeom>
              <a:avLst/>
              <a:gdLst/>
              <a:ahLst/>
              <a:cxnLst/>
              <a:rect l="l" t="t" r="r" b="b"/>
              <a:pathLst>
                <a:path w="18642" h="16984" extrusionOk="0">
                  <a:moveTo>
                    <a:pt x="9321" y="1"/>
                  </a:moveTo>
                  <a:cubicBezTo>
                    <a:pt x="7148" y="1"/>
                    <a:pt x="4976" y="830"/>
                    <a:pt x="3317" y="2489"/>
                  </a:cubicBezTo>
                  <a:cubicBezTo>
                    <a:pt x="0" y="5806"/>
                    <a:pt x="0" y="11178"/>
                    <a:pt x="3317" y="14495"/>
                  </a:cubicBezTo>
                  <a:cubicBezTo>
                    <a:pt x="4976" y="16154"/>
                    <a:pt x="7148" y="16983"/>
                    <a:pt x="9321" y="16983"/>
                  </a:cubicBezTo>
                  <a:cubicBezTo>
                    <a:pt x="11493" y="16983"/>
                    <a:pt x="13665" y="16154"/>
                    <a:pt x="15324" y="14495"/>
                  </a:cubicBezTo>
                  <a:cubicBezTo>
                    <a:pt x="18641" y="11178"/>
                    <a:pt x="18641" y="5806"/>
                    <a:pt x="15324" y="2489"/>
                  </a:cubicBezTo>
                  <a:cubicBezTo>
                    <a:pt x="13665" y="830"/>
                    <a:pt x="11493" y="1"/>
                    <a:pt x="9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688250" y="4141225"/>
              <a:ext cx="457850" cy="328525"/>
            </a:xfrm>
            <a:custGeom>
              <a:avLst/>
              <a:gdLst/>
              <a:ahLst/>
              <a:cxnLst/>
              <a:rect l="l" t="t" r="r" b="b"/>
              <a:pathLst>
                <a:path w="18314" h="13141" extrusionOk="0">
                  <a:moveTo>
                    <a:pt x="2905" y="1"/>
                  </a:moveTo>
                  <a:cubicBezTo>
                    <a:pt x="0" y="4439"/>
                    <a:pt x="1836" y="10423"/>
                    <a:pt x="6732" y="12478"/>
                  </a:cubicBezTo>
                  <a:cubicBezTo>
                    <a:pt x="7810" y="12929"/>
                    <a:pt x="8920" y="13140"/>
                    <a:pt x="10008" y="13140"/>
                  </a:cubicBezTo>
                  <a:cubicBezTo>
                    <a:pt x="13859" y="13140"/>
                    <a:pt x="17429" y="10491"/>
                    <a:pt x="18313" y="6448"/>
                  </a:cubicBezTo>
                  <a:lnTo>
                    <a:pt x="18313" y="6448"/>
                  </a:lnTo>
                  <a:cubicBezTo>
                    <a:pt x="16722" y="8881"/>
                    <a:pt x="14030" y="10297"/>
                    <a:pt x="11201" y="10297"/>
                  </a:cubicBezTo>
                  <a:cubicBezTo>
                    <a:pt x="10629" y="10297"/>
                    <a:pt x="10051" y="10239"/>
                    <a:pt x="9476" y="10120"/>
                  </a:cubicBezTo>
                  <a:cubicBezTo>
                    <a:pt x="9836" y="9837"/>
                    <a:pt x="10055" y="9431"/>
                    <a:pt x="10010" y="9006"/>
                  </a:cubicBezTo>
                  <a:cubicBezTo>
                    <a:pt x="9945" y="8308"/>
                    <a:pt x="9238" y="7798"/>
                    <a:pt x="8387" y="7798"/>
                  </a:cubicBezTo>
                  <a:cubicBezTo>
                    <a:pt x="8319" y="7798"/>
                    <a:pt x="8250" y="7801"/>
                    <a:pt x="8181" y="7808"/>
                  </a:cubicBezTo>
                  <a:cubicBezTo>
                    <a:pt x="7395" y="7885"/>
                    <a:pt x="6770" y="8368"/>
                    <a:pt x="6628" y="8967"/>
                  </a:cubicBezTo>
                  <a:cubicBezTo>
                    <a:pt x="6081" y="8613"/>
                    <a:pt x="5579" y="8207"/>
                    <a:pt x="5128" y="7737"/>
                  </a:cubicBezTo>
                  <a:cubicBezTo>
                    <a:pt x="5147" y="7730"/>
                    <a:pt x="5166" y="7724"/>
                    <a:pt x="5186" y="7711"/>
                  </a:cubicBezTo>
                  <a:cubicBezTo>
                    <a:pt x="5521" y="7531"/>
                    <a:pt x="5669" y="7151"/>
                    <a:pt x="5521" y="6874"/>
                  </a:cubicBezTo>
                  <a:cubicBezTo>
                    <a:pt x="5422" y="6693"/>
                    <a:pt x="5227" y="6596"/>
                    <a:pt x="5010" y="6596"/>
                  </a:cubicBezTo>
                  <a:cubicBezTo>
                    <a:pt x="4886" y="6596"/>
                    <a:pt x="4756" y="6628"/>
                    <a:pt x="4632" y="6693"/>
                  </a:cubicBezTo>
                  <a:cubicBezTo>
                    <a:pt x="4542" y="6745"/>
                    <a:pt x="4464" y="6809"/>
                    <a:pt x="4400" y="6887"/>
                  </a:cubicBezTo>
                  <a:cubicBezTo>
                    <a:pt x="4155" y="6564"/>
                    <a:pt x="3936" y="6223"/>
                    <a:pt x="3743" y="5862"/>
                  </a:cubicBezTo>
                  <a:cubicBezTo>
                    <a:pt x="2764" y="4072"/>
                    <a:pt x="2467" y="1991"/>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3896775" y="4105350"/>
              <a:ext cx="155750" cy="122850"/>
            </a:xfrm>
            <a:custGeom>
              <a:avLst/>
              <a:gdLst/>
              <a:ahLst/>
              <a:cxnLst/>
              <a:rect l="l" t="t" r="r" b="b"/>
              <a:pathLst>
                <a:path w="6230" h="4914" extrusionOk="0">
                  <a:moveTo>
                    <a:pt x="3307" y="0"/>
                  </a:moveTo>
                  <a:cubicBezTo>
                    <a:pt x="3102" y="0"/>
                    <a:pt x="2892" y="19"/>
                    <a:pt x="2680" y="57"/>
                  </a:cubicBezTo>
                  <a:cubicBezTo>
                    <a:pt x="1089" y="341"/>
                    <a:pt x="1" y="1648"/>
                    <a:pt x="239" y="2975"/>
                  </a:cubicBezTo>
                  <a:cubicBezTo>
                    <a:pt x="446" y="4126"/>
                    <a:pt x="1592" y="4913"/>
                    <a:pt x="2926" y="4913"/>
                  </a:cubicBezTo>
                  <a:cubicBezTo>
                    <a:pt x="3131" y="4913"/>
                    <a:pt x="3339" y="4895"/>
                    <a:pt x="3550" y="4856"/>
                  </a:cubicBezTo>
                  <a:cubicBezTo>
                    <a:pt x="5141" y="4566"/>
                    <a:pt x="6230" y="3259"/>
                    <a:pt x="5991" y="1932"/>
                  </a:cubicBezTo>
                  <a:cubicBezTo>
                    <a:pt x="5785" y="787"/>
                    <a:pt x="4643" y="0"/>
                    <a:pt x="3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3953800" y="4275675"/>
              <a:ext cx="60250" cy="47975"/>
            </a:xfrm>
            <a:custGeom>
              <a:avLst/>
              <a:gdLst/>
              <a:ahLst/>
              <a:cxnLst/>
              <a:rect l="l" t="t" r="r" b="b"/>
              <a:pathLst>
                <a:path w="2410" h="1919" extrusionOk="0">
                  <a:moveTo>
                    <a:pt x="1361" y="1"/>
                  </a:moveTo>
                  <a:cubicBezTo>
                    <a:pt x="1166" y="1"/>
                    <a:pt x="960" y="51"/>
                    <a:pt x="767" y="156"/>
                  </a:cubicBezTo>
                  <a:cubicBezTo>
                    <a:pt x="238" y="446"/>
                    <a:pt x="0" y="1045"/>
                    <a:pt x="245" y="1483"/>
                  </a:cubicBezTo>
                  <a:cubicBezTo>
                    <a:pt x="397" y="1766"/>
                    <a:pt x="708" y="1918"/>
                    <a:pt x="1051" y="1918"/>
                  </a:cubicBezTo>
                  <a:cubicBezTo>
                    <a:pt x="1246" y="1918"/>
                    <a:pt x="1451" y="1869"/>
                    <a:pt x="1643" y="1766"/>
                  </a:cubicBezTo>
                  <a:cubicBezTo>
                    <a:pt x="2171" y="1476"/>
                    <a:pt x="2409" y="884"/>
                    <a:pt x="2164" y="439"/>
                  </a:cubicBezTo>
                  <a:cubicBezTo>
                    <a:pt x="2012" y="156"/>
                    <a:pt x="1703"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4031900" y="4280275"/>
              <a:ext cx="60400" cy="73100"/>
            </a:xfrm>
            <a:custGeom>
              <a:avLst/>
              <a:gdLst/>
              <a:ahLst/>
              <a:cxnLst/>
              <a:rect l="l" t="t" r="r" b="b"/>
              <a:pathLst>
                <a:path w="2416" h="2924" extrusionOk="0">
                  <a:moveTo>
                    <a:pt x="1062" y="1"/>
                  </a:moveTo>
                  <a:cubicBezTo>
                    <a:pt x="940" y="1"/>
                    <a:pt x="812" y="29"/>
                    <a:pt x="689" y="88"/>
                  </a:cubicBezTo>
                  <a:cubicBezTo>
                    <a:pt x="316" y="262"/>
                    <a:pt x="129" y="655"/>
                    <a:pt x="277" y="964"/>
                  </a:cubicBezTo>
                  <a:cubicBezTo>
                    <a:pt x="329" y="1080"/>
                    <a:pt x="425" y="1170"/>
                    <a:pt x="541" y="1221"/>
                  </a:cubicBezTo>
                  <a:cubicBezTo>
                    <a:pt x="200" y="1440"/>
                    <a:pt x="0" y="1801"/>
                    <a:pt x="71" y="2168"/>
                  </a:cubicBezTo>
                  <a:cubicBezTo>
                    <a:pt x="149" y="2621"/>
                    <a:pt x="597" y="2924"/>
                    <a:pt x="1123" y="2924"/>
                  </a:cubicBezTo>
                  <a:cubicBezTo>
                    <a:pt x="1202" y="2924"/>
                    <a:pt x="1284" y="2917"/>
                    <a:pt x="1366" y="2903"/>
                  </a:cubicBezTo>
                  <a:cubicBezTo>
                    <a:pt x="1984" y="2787"/>
                    <a:pt x="2416" y="2278"/>
                    <a:pt x="2319" y="1763"/>
                  </a:cubicBezTo>
                  <a:cubicBezTo>
                    <a:pt x="2248" y="1376"/>
                    <a:pt x="1907" y="1093"/>
                    <a:pt x="1475" y="1028"/>
                  </a:cubicBezTo>
                  <a:cubicBezTo>
                    <a:pt x="1668" y="829"/>
                    <a:pt x="1739" y="552"/>
                    <a:pt x="1636" y="326"/>
                  </a:cubicBezTo>
                  <a:cubicBezTo>
                    <a:pt x="1537" y="118"/>
                    <a:pt x="1312" y="1"/>
                    <a:pt x="1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3782600" y="4189625"/>
              <a:ext cx="79750" cy="64000"/>
            </a:xfrm>
            <a:custGeom>
              <a:avLst/>
              <a:gdLst/>
              <a:ahLst/>
              <a:cxnLst/>
              <a:rect l="l" t="t" r="r" b="b"/>
              <a:pathLst>
                <a:path w="3190" h="2560" extrusionOk="0">
                  <a:moveTo>
                    <a:pt x="1354" y="0"/>
                  </a:moveTo>
                  <a:cubicBezTo>
                    <a:pt x="933" y="0"/>
                    <a:pt x="552" y="179"/>
                    <a:pt x="349" y="512"/>
                  </a:cubicBezTo>
                  <a:cubicBezTo>
                    <a:pt x="1" y="1079"/>
                    <a:pt x="278" y="1884"/>
                    <a:pt x="967" y="2303"/>
                  </a:cubicBezTo>
                  <a:cubicBezTo>
                    <a:pt x="1247" y="2476"/>
                    <a:pt x="1552" y="2559"/>
                    <a:pt x="1839" y="2559"/>
                  </a:cubicBezTo>
                  <a:cubicBezTo>
                    <a:pt x="2256" y="2559"/>
                    <a:pt x="2635" y="2382"/>
                    <a:pt x="2842" y="2045"/>
                  </a:cubicBezTo>
                  <a:cubicBezTo>
                    <a:pt x="3189" y="1472"/>
                    <a:pt x="2912" y="673"/>
                    <a:pt x="2223" y="255"/>
                  </a:cubicBezTo>
                  <a:cubicBezTo>
                    <a:pt x="1944" y="83"/>
                    <a:pt x="1640" y="0"/>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40"/>
          <p:cNvSpPr txBox="1"/>
          <p:nvPr/>
        </p:nvSpPr>
        <p:spPr>
          <a:xfrm>
            <a:off x="2419350" y="867550"/>
            <a:ext cx="7138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a:solidFill>
                  <a:schemeClr val="dk1"/>
                </a:solidFill>
                <a:latin typeface="Hind"/>
                <a:ea typeface="Hind"/>
                <a:cs typeface="Hind"/>
                <a:sym typeface="Hind"/>
              </a:rPr>
              <a:t>Transmisión</a:t>
            </a:r>
            <a:endParaRPr sz="4000">
              <a:solidFill>
                <a:schemeClr val="dk1"/>
              </a:solidFill>
              <a:latin typeface="Hind"/>
              <a:ea typeface="Hind"/>
              <a:cs typeface="Hind"/>
              <a:sym typeface="Hind"/>
            </a:endParaRPr>
          </a:p>
        </p:txBody>
      </p:sp>
      <p:sp>
        <p:nvSpPr>
          <p:cNvPr id="548" name="Google Shape;548;p40"/>
          <p:cNvSpPr txBox="1"/>
          <p:nvPr/>
        </p:nvSpPr>
        <p:spPr>
          <a:xfrm>
            <a:off x="200775" y="1970625"/>
            <a:ext cx="3443100" cy="130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dk1"/>
                </a:solidFill>
              </a:rPr>
              <a:t>El zika se propaga principalmente a través de las picaduras de mosquitos y también puede transmitirse por vía sexual y de una mujer embarazada al feto. </a:t>
            </a: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p:txBody>
      </p:sp>
      <p:pic>
        <p:nvPicPr>
          <p:cNvPr id="549" name="Google Shape;549;p40"/>
          <p:cNvPicPr preferRelativeResize="0"/>
          <p:nvPr/>
        </p:nvPicPr>
        <p:blipFill>
          <a:blip r:embed="rId3">
            <a:alphaModFix/>
          </a:blip>
          <a:stretch>
            <a:fillRect/>
          </a:stretch>
        </p:blipFill>
        <p:spPr>
          <a:xfrm>
            <a:off x="4231900" y="1582600"/>
            <a:ext cx="4543026" cy="341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1"/>
          <p:cNvSpPr txBox="1">
            <a:spLocks noGrp="1"/>
          </p:cNvSpPr>
          <p:nvPr>
            <p:ph type="title"/>
          </p:nvPr>
        </p:nvSpPr>
        <p:spPr>
          <a:xfrm>
            <a:off x="1959900" y="678850"/>
            <a:ext cx="4435500" cy="106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t>TRATAMIENTO</a:t>
            </a:r>
            <a:endParaRPr sz="4000"/>
          </a:p>
        </p:txBody>
      </p:sp>
      <p:sp>
        <p:nvSpPr>
          <p:cNvPr id="555" name="Google Shape;555;p41"/>
          <p:cNvSpPr txBox="1"/>
          <p:nvPr/>
        </p:nvSpPr>
        <p:spPr>
          <a:xfrm>
            <a:off x="2604375" y="1747450"/>
            <a:ext cx="6816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Hind"/>
                <a:ea typeface="Hind"/>
                <a:cs typeface="Hind"/>
                <a:sym typeface="Hind"/>
              </a:rPr>
              <a:t>No hay un medicamento ni una vacuna específica para el virus del Zika.</a:t>
            </a:r>
            <a:endParaRPr>
              <a:solidFill>
                <a:schemeClr val="dk1"/>
              </a:solidFill>
              <a:latin typeface="Hind"/>
              <a:ea typeface="Hind"/>
              <a:cs typeface="Hind"/>
              <a:sym typeface="Hind"/>
            </a:endParaRPr>
          </a:p>
          <a:p>
            <a:pPr marL="0" lvl="0" indent="0" algn="l" rtl="0">
              <a:spcBef>
                <a:spcPts val="0"/>
              </a:spcBef>
              <a:spcAft>
                <a:spcPts val="0"/>
              </a:spcAft>
              <a:buNone/>
            </a:pPr>
            <a:endParaRPr>
              <a:solidFill>
                <a:schemeClr val="dk1"/>
              </a:solidFill>
              <a:latin typeface="Hind"/>
              <a:ea typeface="Hind"/>
              <a:cs typeface="Hind"/>
              <a:sym typeface="Hind"/>
            </a:endParaRPr>
          </a:p>
          <a:p>
            <a:pPr marL="457200" lvl="0" indent="-317500" algn="l" rtl="0">
              <a:spcBef>
                <a:spcPts val="0"/>
              </a:spcBef>
              <a:spcAft>
                <a:spcPts val="0"/>
              </a:spcAft>
              <a:buClr>
                <a:schemeClr val="dk1"/>
              </a:buClr>
              <a:buSzPts val="1400"/>
              <a:buFont typeface="Hind"/>
              <a:buChar char="●"/>
            </a:pPr>
            <a:r>
              <a:rPr lang="en">
                <a:solidFill>
                  <a:schemeClr val="dk1"/>
                </a:solidFill>
                <a:latin typeface="Hind"/>
                <a:ea typeface="Hind"/>
                <a:cs typeface="Hind"/>
                <a:sym typeface="Hind"/>
              </a:rPr>
              <a:t>Trate los síntomas.</a:t>
            </a:r>
            <a:endParaRPr>
              <a:solidFill>
                <a:schemeClr val="dk1"/>
              </a:solidFill>
              <a:latin typeface="Hind"/>
              <a:ea typeface="Hind"/>
              <a:cs typeface="Hind"/>
              <a:sym typeface="Hind"/>
            </a:endParaRPr>
          </a:p>
          <a:p>
            <a:pPr marL="457200" lvl="0" indent="-317500" algn="l" rtl="0">
              <a:spcBef>
                <a:spcPts val="0"/>
              </a:spcBef>
              <a:spcAft>
                <a:spcPts val="0"/>
              </a:spcAft>
              <a:buClr>
                <a:schemeClr val="dk1"/>
              </a:buClr>
              <a:buSzPts val="1400"/>
              <a:buFont typeface="Hind"/>
              <a:buChar char="●"/>
            </a:pPr>
            <a:r>
              <a:rPr lang="en">
                <a:solidFill>
                  <a:schemeClr val="dk1"/>
                </a:solidFill>
                <a:latin typeface="Hind"/>
                <a:ea typeface="Hind"/>
                <a:cs typeface="Hind"/>
                <a:sym typeface="Hind"/>
              </a:rPr>
              <a:t>Descanse bien.</a:t>
            </a:r>
            <a:endParaRPr>
              <a:solidFill>
                <a:schemeClr val="dk1"/>
              </a:solidFill>
              <a:latin typeface="Hind"/>
              <a:ea typeface="Hind"/>
              <a:cs typeface="Hind"/>
              <a:sym typeface="Hind"/>
            </a:endParaRPr>
          </a:p>
          <a:p>
            <a:pPr marL="457200" lvl="0" indent="-317500" algn="l" rtl="0">
              <a:spcBef>
                <a:spcPts val="0"/>
              </a:spcBef>
              <a:spcAft>
                <a:spcPts val="0"/>
              </a:spcAft>
              <a:buClr>
                <a:schemeClr val="dk1"/>
              </a:buClr>
              <a:buSzPts val="1400"/>
              <a:buFont typeface="Hind"/>
              <a:buChar char="●"/>
            </a:pPr>
            <a:r>
              <a:rPr lang="en">
                <a:solidFill>
                  <a:schemeClr val="dk1"/>
                </a:solidFill>
                <a:latin typeface="Hind"/>
                <a:ea typeface="Hind"/>
                <a:cs typeface="Hind"/>
                <a:sym typeface="Hind"/>
              </a:rPr>
              <a:t>Tome líquidos para prevenir la deshidratación.</a:t>
            </a:r>
            <a:endParaRPr>
              <a:solidFill>
                <a:schemeClr val="dk1"/>
              </a:solidFill>
              <a:latin typeface="Hind"/>
              <a:ea typeface="Hind"/>
              <a:cs typeface="Hind"/>
              <a:sym typeface="Hind"/>
            </a:endParaRPr>
          </a:p>
          <a:p>
            <a:pPr marL="457200" lvl="0" indent="-317500" algn="l" rtl="0">
              <a:spcBef>
                <a:spcPts val="0"/>
              </a:spcBef>
              <a:spcAft>
                <a:spcPts val="0"/>
              </a:spcAft>
              <a:buClr>
                <a:schemeClr val="dk1"/>
              </a:buClr>
              <a:buSzPts val="1400"/>
              <a:buFont typeface="Hind"/>
              <a:buChar char="●"/>
            </a:pPr>
            <a:r>
              <a:rPr lang="en">
                <a:solidFill>
                  <a:schemeClr val="dk1"/>
                </a:solidFill>
                <a:latin typeface="Hind"/>
                <a:ea typeface="Hind"/>
                <a:cs typeface="Hind"/>
                <a:sym typeface="Hind"/>
              </a:rPr>
              <a:t>Si está tomando medicamentos para otra afección, hable con su proveedor de atención médica antes de tomar otros medicamentos.</a:t>
            </a:r>
            <a:endParaRPr>
              <a:solidFill>
                <a:schemeClr val="dk1"/>
              </a:solidFill>
              <a:latin typeface="Hind"/>
              <a:ea typeface="Hind"/>
              <a:cs typeface="Hind"/>
              <a:sym typeface="Hind"/>
            </a:endParaRPr>
          </a:p>
          <a:p>
            <a:pPr marL="0" lvl="0" indent="0" algn="l" rtl="0">
              <a:spcBef>
                <a:spcPts val="0"/>
              </a:spcBef>
              <a:spcAft>
                <a:spcPts val="0"/>
              </a:spcAft>
              <a:buNone/>
            </a:pPr>
            <a:endParaRPr>
              <a:latin typeface="Hind"/>
              <a:ea typeface="Hind"/>
              <a:cs typeface="Hind"/>
              <a:sym typeface="Hind"/>
            </a:endParaRPr>
          </a:p>
        </p:txBody>
      </p:sp>
      <p:pic>
        <p:nvPicPr>
          <p:cNvPr id="556" name="Google Shape;556;p41"/>
          <p:cNvPicPr preferRelativeResize="0"/>
          <p:nvPr/>
        </p:nvPicPr>
        <p:blipFill>
          <a:blip r:embed="rId3">
            <a:alphaModFix/>
          </a:blip>
          <a:stretch>
            <a:fillRect/>
          </a:stretch>
        </p:blipFill>
        <p:spPr>
          <a:xfrm>
            <a:off x="0" y="2033050"/>
            <a:ext cx="2468600" cy="2564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2"/>
          <p:cNvSpPr txBox="1"/>
          <p:nvPr/>
        </p:nvSpPr>
        <p:spPr>
          <a:xfrm>
            <a:off x="2144150" y="421400"/>
            <a:ext cx="5094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dk1"/>
                </a:solidFill>
                <a:latin typeface="Hind"/>
                <a:ea typeface="Hind"/>
                <a:cs typeface="Hind"/>
                <a:sym typeface="Hind"/>
              </a:rPr>
              <a:t>CAUSANTE</a:t>
            </a:r>
            <a:endParaRPr sz="4000">
              <a:solidFill>
                <a:schemeClr val="dk1"/>
              </a:solidFill>
              <a:latin typeface="Hind"/>
              <a:ea typeface="Hind"/>
              <a:cs typeface="Hind"/>
              <a:sym typeface="Hind"/>
            </a:endParaRPr>
          </a:p>
        </p:txBody>
      </p:sp>
      <p:sp>
        <p:nvSpPr>
          <p:cNvPr id="562" name="Google Shape;562;p42"/>
          <p:cNvSpPr txBox="1"/>
          <p:nvPr/>
        </p:nvSpPr>
        <p:spPr>
          <a:xfrm>
            <a:off x="1152650" y="1313750"/>
            <a:ext cx="7138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Hind"/>
                <a:ea typeface="Hind"/>
                <a:cs typeface="Hind"/>
                <a:sym typeface="Hind"/>
              </a:rPr>
              <a:t>El virus del Zika se transmite a las personas principalmente por la picadura de un mosquito de la especie Aedes que esté infectado (Ae. aegypti y Ae. albopictus). Estos mosquitos son los mismos que propagan los virus del dengue y del chikungunya.</a:t>
            </a:r>
            <a:endParaRPr>
              <a:solidFill>
                <a:schemeClr val="dk1"/>
              </a:solidFill>
              <a:latin typeface="Hind"/>
              <a:ea typeface="Hind"/>
              <a:cs typeface="Hind"/>
              <a:sym typeface="Hind"/>
            </a:endParaRPr>
          </a:p>
        </p:txBody>
      </p:sp>
      <p:pic>
        <p:nvPicPr>
          <p:cNvPr id="563" name="Google Shape;563;p42"/>
          <p:cNvPicPr preferRelativeResize="0"/>
          <p:nvPr/>
        </p:nvPicPr>
        <p:blipFill>
          <a:blip r:embed="rId3">
            <a:alphaModFix/>
          </a:blip>
          <a:stretch>
            <a:fillRect/>
          </a:stretch>
        </p:blipFill>
        <p:spPr>
          <a:xfrm>
            <a:off x="4814425" y="2237000"/>
            <a:ext cx="3639152" cy="2037925"/>
          </a:xfrm>
          <a:prstGeom prst="rect">
            <a:avLst/>
          </a:prstGeom>
          <a:noFill/>
          <a:ln>
            <a:noFill/>
          </a:ln>
        </p:spPr>
      </p:pic>
      <p:pic>
        <p:nvPicPr>
          <p:cNvPr id="564" name="Google Shape;564;p42"/>
          <p:cNvPicPr preferRelativeResize="0"/>
          <p:nvPr/>
        </p:nvPicPr>
        <p:blipFill>
          <a:blip r:embed="rId4">
            <a:alphaModFix/>
          </a:blip>
          <a:stretch>
            <a:fillRect/>
          </a:stretch>
        </p:blipFill>
        <p:spPr>
          <a:xfrm>
            <a:off x="589100" y="2237000"/>
            <a:ext cx="3639151" cy="2037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3"/>
          <p:cNvSpPr txBox="1"/>
          <p:nvPr/>
        </p:nvSpPr>
        <p:spPr>
          <a:xfrm>
            <a:off x="4585775" y="1617450"/>
            <a:ext cx="4298100" cy="1908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chemeClr val="dk1"/>
                </a:solidFill>
                <a:latin typeface="Hind"/>
                <a:ea typeface="Hind"/>
                <a:cs typeface="Hind"/>
                <a:sym typeface="Hind"/>
              </a:rPr>
              <a:t>Evite las picaduras de mosquitos, planifique sus viajes, protéjase durante las relaciones sexuales y más</a:t>
            </a:r>
            <a:endParaRPr>
              <a:solidFill>
                <a:schemeClr val="dk1"/>
              </a:solidFill>
              <a:latin typeface="Hind"/>
              <a:ea typeface="Hind"/>
              <a:cs typeface="Hind"/>
              <a:sym typeface="Hind"/>
            </a:endParaRPr>
          </a:p>
          <a:p>
            <a:pPr marL="0" lvl="0" indent="0" algn="r" rtl="0">
              <a:spcBef>
                <a:spcPts val="0"/>
              </a:spcBef>
              <a:spcAft>
                <a:spcPts val="0"/>
              </a:spcAft>
              <a:buNone/>
            </a:pPr>
            <a:endParaRPr>
              <a:solidFill>
                <a:schemeClr val="dk1"/>
              </a:solidFill>
              <a:latin typeface="Hind"/>
              <a:ea typeface="Hind"/>
              <a:cs typeface="Hind"/>
              <a:sym typeface="Hind"/>
            </a:endParaRPr>
          </a:p>
          <a:p>
            <a:pPr marL="0" lvl="0" indent="0" algn="r" rtl="0">
              <a:spcBef>
                <a:spcPts val="0"/>
              </a:spcBef>
              <a:spcAft>
                <a:spcPts val="0"/>
              </a:spcAft>
              <a:buNone/>
            </a:pPr>
            <a:r>
              <a:rPr lang="en">
                <a:solidFill>
                  <a:schemeClr val="dk1"/>
                </a:solidFill>
                <a:latin typeface="Hind"/>
                <a:ea typeface="Hind"/>
                <a:cs typeface="Hind"/>
                <a:sym typeface="Hind"/>
              </a:rPr>
              <a:t>La mejor manera de prevenir el zika es protegiéndose para evitar las picaduras de mosquitos</a:t>
            </a:r>
            <a:endParaRPr>
              <a:solidFill>
                <a:schemeClr val="dk1"/>
              </a:solidFill>
              <a:latin typeface="Hind"/>
              <a:ea typeface="Hind"/>
              <a:cs typeface="Hind"/>
              <a:sym typeface="Hind"/>
            </a:endParaRPr>
          </a:p>
          <a:p>
            <a:pPr marL="0" lvl="0" indent="0" algn="r" rtl="0">
              <a:spcBef>
                <a:spcPts val="0"/>
              </a:spcBef>
              <a:spcAft>
                <a:spcPts val="0"/>
              </a:spcAft>
              <a:buNone/>
            </a:pPr>
            <a:endParaRPr>
              <a:solidFill>
                <a:schemeClr val="dk1"/>
              </a:solidFill>
              <a:latin typeface="Hind"/>
              <a:ea typeface="Hind"/>
              <a:cs typeface="Hind"/>
              <a:sym typeface="Hind"/>
            </a:endParaRPr>
          </a:p>
          <a:p>
            <a:pPr marL="0" lvl="0" indent="0" algn="r" rtl="0">
              <a:spcBef>
                <a:spcPts val="0"/>
              </a:spcBef>
              <a:spcAft>
                <a:spcPts val="0"/>
              </a:spcAft>
              <a:buNone/>
            </a:pPr>
            <a:r>
              <a:rPr lang="en">
                <a:solidFill>
                  <a:schemeClr val="dk1"/>
                </a:solidFill>
                <a:latin typeface="Hind"/>
                <a:ea typeface="Hind"/>
                <a:cs typeface="Hind"/>
                <a:sym typeface="Hind"/>
              </a:rPr>
              <a:t>Prevenga la transmisión sexual del zika especialmente si usted o su pareja está embarazada</a:t>
            </a:r>
            <a:endParaRPr>
              <a:solidFill>
                <a:schemeClr val="dk1"/>
              </a:solidFill>
              <a:latin typeface="Hind"/>
              <a:ea typeface="Hind"/>
              <a:cs typeface="Hind"/>
              <a:sym typeface="Hind"/>
            </a:endParaRPr>
          </a:p>
        </p:txBody>
      </p:sp>
      <p:sp>
        <p:nvSpPr>
          <p:cNvPr id="570" name="Google Shape;570;p43"/>
          <p:cNvSpPr txBox="1"/>
          <p:nvPr/>
        </p:nvSpPr>
        <p:spPr>
          <a:xfrm>
            <a:off x="4982400" y="817050"/>
            <a:ext cx="2785800" cy="800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4000">
                <a:solidFill>
                  <a:schemeClr val="dk1"/>
                </a:solidFill>
                <a:latin typeface="Pathway Gothic One"/>
                <a:ea typeface="Pathway Gothic One"/>
                <a:cs typeface="Pathway Gothic One"/>
                <a:sym typeface="Pathway Gothic One"/>
              </a:rPr>
              <a:t>Prevención</a:t>
            </a:r>
            <a:endParaRPr>
              <a:solidFill>
                <a:schemeClr val="dk1"/>
              </a:solidFill>
              <a:latin typeface="Hind"/>
              <a:ea typeface="Hind"/>
              <a:cs typeface="Hind"/>
              <a:sym typeface="Hind"/>
            </a:endParaRPr>
          </a:p>
        </p:txBody>
      </p:sp>
      <p:pic>
        <p:nvPicPr>
          <p:cNvPr id="571" name="Google Shape;571;p43"/>
          <p:cNvPicPr preferRelativeResize="0"/>
          <p:nvPr/>
        </p:nvPicPr>
        <p:blipFill>
          <a:blip r:embed="rId3">
            <a:alphaModFix/>
          </a:blip>
          <a:stretch>
            <a:fillRect/>
          </a:stretch>
        </p:blipFill>
        <p:spPr>
          <a:xfrm>
            <a:off x="0" y="680150"/>
            <a:ext cx="3693400" cy="2169875"/>
          </a:xfrm>
          <a:prstGeom prst="rect">
            <a:avLst/>
          </a:prstGeom>
          <a:noFill/>
          <a:ln>
            <a:noFill/>
          </a:ln>
        </p:spPr>
      </p:pic>
      <p:pic>
        <p:nvPicPr>
          <p:cNvPr id="572" name="Google Shape;572;p43"/>
          <p:cNvPicPr preferRelativeResize="0"/>
          <p:nvPr/>
        </p:nvPicPr>
        <p:blipFill>
          <a:blip r:embed="rId4">
            <a:alphaModFix/>
          </a:blip>
          <a:stretch>
            <a:fillRect/>
          </a:stretch>
        </p:blipFill>
        <p:spPr>
          <a:xfrm>
            <a:off x="619701" y="2903275"/>
            <a:ext cx="2512148" cy="1988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4"/>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CHIKUNGUNYA</a:t>
            </a:r>
            <a:endParaRPr sz="4000"/>
          </a:p>
        </p:txBody>
      </p:sp>
      <p:sp>
        <p:nvSpPr>
          <p:cNvPr id="578" name="Google Shape;578;p44"/>
          <p:cNvSpPr txBox="1"/>
          <p:nvPr/>
        </p:nvSpPr>
        <p:spPr>
          <a:xfrm>
            <a:off x="272675" y="1414500"/>
            <a:ext cx="48213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Hind"/>
                <a:ea typeface="Hind"/>
                <a:cs typeface="Hind"/>
                <a:sym typeface="Hind"/>
              </a:rPr>
              <a:t>¿Qué es?</a:t>
            </a:r>
            <a:endParaRPr>
              <a:solidFill>
                <a:schemeClr val="dk1"/>
              </a:solidFill>
              <a:latin typeface="Hind"/>
              <a:ea typeface="Hind"/>
              <a:cs typeface="Hind"/>
              <a:sym typeface="Hind"/>
            </a:endParaRPr>
          </a:p>
          <a:p>
            <a:pPr marL="0" lvl="0" indent="0" algn="l" rtl="0">
              <a:spcBef>
                <a:spcPts val="0"/>
              </a:spcBef>
              <a:spcAft>
                <a:spcPts val="0"/>
              </a:spcAft>
              <a:buNone/>
            </a:pPr>
            <a:r>
              <a:rPr lang="en">
                <a:solidFill>
                  <a:schemeClr val="dk1"/>
                </a:solidFill>
                <a:latin typeface="Hind"/>
                <a:ea typeface="Hind"/>
                <a:cs typeface="Hind"/>
                <a:sym typeface="Hind"/>
              </a:rPr>
              <a:t>El chikungunya es una enfermedad vírica transmitida a los seres humanos por mosquitos infectados con el virus chikungunya. La enfermedad fue descrita por primera vez durante un brote en el sur de Tanzania en 1952, y actualmente se la ha identificado en Asia, África, Europa y, desde finales de 2013, en las Américas.</a:t>
            </a:r>
            <a:endParaRPr>
              <a:solidFill>
                <a:schemeClr val="dk1"/>
              </a:solidFill>
              <a:latin typeface="Hind"/>
              <a:ea typeface="Hind"/>
              <a:cs typeface="Hind"/>
              <a:sym typeface="Hind"/>
            </a:endParaRPr>
          </a:p>
        </p:txBody>
      </p:sp>
      <p:pic>
        <p:nvPicPr>
          <p:cNvPr id="579" name="Google Shape;579;p44"/>
          <p:cNvPicPr preferRelativeResize="0"/>
          <p:nvPr/>
        </p:nvPicPr>
        <p:blipFill>
          <a:blip r:embed="rId3">
            <a:alphaModFix/>
          </a:blip>
          <a:stretch>
            <a:fillRect/>
          </a:stretch>
        </p:blipFill>
        <p:spPr>
          <a:xfrm>
            <a:off x="5738398" y="1101750"/>
            <a:ext cx="3158076" cy="1776399"/>
          </a:xfrm>
          <a:prstGeom prst="rect">
            <a:avLst/>
          </a:prstGeom>
          <a:noFill/>
          <a:ln>
            <a:noFill/>
          </a:ln>
        </p:spPr>
      </p:pic>
      <p:pic>
        <p:nvPicPr>
          <p:cNvPr id="580" name="Google Shape;580;p44"/>
          <p:cNvPicPr preferRelativeResize="0"/>
          <p:nvPr/>
        </p:nvPicPr>
        <p:blipFill>
          <a:blip r:embed="rId4">
            <a:alphaModFix/>
          </a:blip>
          <a:stretch>
            <a:fillRect/>
          </a:stretch>
        </p:blipFill>
        <p:spPr>
          <a:xfrm>
            <a:off x="5900175" y="3107700"/>
            <a:ext cx="2834525" cy="1731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5"/>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AGENTE TRANSMISOR </a:t>
            </a:r>
            <a:endParaRPr/>
          </a:p>
        </p:txBody>
      </p:sp>
      <p:sp>
        <p:nvSpPr>
          <p:cNvPr id="586" name="Google Shape;586;p45"/>
          <p:cNvSpPr txBox="1"/>
          <p:nvPr/>
        </p:nvSpPr>
        <p:spPr>
          <a:xfrm>
            <a:off x="334625" y="1474875"/>
            <a:ext cx="713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ind"/>
              <a:ea typeface="Hind"/>
              <a:cs typeface="Hind"/>
              <a:sym typeface="Hind"/>
            </a:endParaRPr>
          </a:p>
        </p:txBody>
      </p:sp>
      <p:sp>
        <p:nvSpPr>
          <p:cNvPr id="587" name="Google Shape;587;p45"/>
          <p:cNvSpPr txBox="1"/>
          <p:nvPr/>
        </p:nvSpPr>
        <p:spPr>
          <a:xfrm>
            <a:off x="334625" y="1400525"/>
            <a:ext cx="4003200" cy="1908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solidFill>
                  <a:schemeClr val="dk1"/>
                </a:solidFill>
                <a:latin typeface="Hind"/>
                <a:ea typeface="Hind"/>
                <a:cs typeface="Hind"/>
                <a:sym typeface="Hind"/>
              </a:rPr>
              <a:t>Se transmite a través de la picadura de mosquitos. No se transmite de persona a persona, el virus necesita un vector -un medio de transporte-, que es el mosquito.</a:t>
            </a:r>
            <a:endParaRPr>
              <a:solidFill>
                <a:schemeClr val="dk1"/>
              </a:solidFill>
              <a:latin typeface="Hind"/>
              <a:ea typeface="Hind"/>
              <a:cs typeface="Hind"/>
              <a:sym typeface="Hind"/>
            </a:endParaRPr>
          </a:p>
          <a:p>
            <a:pPr marL="0" lvl="0" indent="0" algn="just" rtl="0">
              <a:spcBef>
                <a:spcPts val="0"/>
              </a:spcBef>
              <a:spcAft>
                <a:spcPts val="0"/>
              </a:spcAft>
              <a:buNone/>
            </a:pPr>
            <a:endParaRPr>
              <a:solidFill>
                <a:schemeClr val="dk1"/>
              </a:solidFill>
              <a:latin typeface="Hind"/>
              <a:ea typeface="Hind"/>
              <a:cs typeface="Hind"/>
              <a:sym typeface="Hind"/>
            </a:endParaRPr>
          </a:p>
          <a:p>
            <a:pPr marL="0" lvl="0" indent="0" algn="just" rtl="0">
              <a:spcBef>
                <a:spcPts val="0"/>
              </a:spcBef>
              <a:spcAft>
                <a:spcPts val="0"/>
              </a:spcAft>
              <a:buNone/>
            </a:pPr>
            <a:r>
              <a:rPr lang="en">
                <a:solidFill>
                  <a:schemeClr val="dk1"/>
                </a:solidFill>
                <a:latin typeface="Hind"/>
                <a:ea typeface="Hind"/>
                <a:cs typeface="Hind"/>
                <a:sym typeface="Hind"/>
              </a:rPr>
              <a:t>Solo se puede tener chikungunya 1 vez, luego se desarrollan los anticuerpos que se encargaran de proteger a las personas.</a:t>
            </a:r>
            <a:endParaRPr>
              <a:solidFill>
                <a:schemeClr val="dk1"/>
              </a:solidFill>
              <a:latin typeface="Hind"/>
              <a:ea typeface="Hind"/>
              <a:cs typeface="Hind"/>
              <a:sym typeface="Hind"/>
            </a:endParaRPr>
          </a:p>
        </p:txBody>
      </p:sp>
      <p:pic>
        <p:nvPicPr>
          <p:cNvPr id="588" name="Google Shape;588;p45"/>
          <p:cNvPicPr preferRelativeResize="0"/>
          <p:nvPr/>
        </p:nvPicPr>
        <p:blipFill>
          <a:blip r:embed="rId3">
            <a:alphaModFix/>
          </a:blip>
          <a:stretch>
            <a:fillRect/>
          </a:stretch>
        </p:blipFill>
        <p:spPr>
          <a:xfrm>
            <a:off x="5044350" y="1468550"/>
            <a:ext cx="3922476" cy="2206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6"/>
          <p:cNvSpPr txBox="1">
            <a:spLocks noGrp="1"/>
          </p:cNvSpPr>
          <p:nvPr>
            <p:ph type="title" idx="4"/>
          </p:nvPr>
        </p:nvSpPr>
        <p:spPr>
          <a:xfrm>
            <a:off x="470250" y="346050"/>
            <a:ext cx="8203500" cy="69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AGENTE CAUSANTE</a:t>
            </a:r>
            <a:endParaRPr/>
          </a:p>
        </p:txBody>
      </p:sp>
      <p:sp>
        <p:nvSpPr>
          <p:cNvPr id="594" name="Google Shape;594;p46"/>
          <p:cNvSpPr txBox="1"/>
          <p:nvPr/>
        </p:nvSpPr>
        <p:spPr>
          <a:xfrm>
            <a:off x="235500" y="1140250"/>
            <a:ext cx="4127100" cy="1477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solidFill>
                  <a:schemeClr val="dk1"/>
                </a:solidFill>
                <a:latin typeface="Hind"/>
                <a:ea typeface="Hind"/>
                <a:cs typeface="Hind"/>
                <a:sym typeface="Hind"/>
              </a:rPr>
              <a:t>El virus del Zika se transmite a las personas principalmente por la picadura de un mosquito de la especie Aedes que esté infectado (Ae. aegypti y Ae. albopictus). Estos mosquitos son los mismos que propagan los virus del dengue y del chikungunya.</a:t>
            </a:r>
            <a:endParaRPr>
              <a:solidFill>
                <a:schemeClr val="dk1"/>
              </a:solidFill>
              <a:latin typeface="Hind"/>
              <a:ea typeface="Hind"/>
              <a:cs typeface="Hind"/>
              <a:sym typeface="Hind"/>
            </a:endParaRPr>
          </a:p>
        </p:txBody>
      </p:sp>
      <p:pic>
        <p:nvPicPr>
          <p:cNvPr id="3" name="Imagen 2">
            <a:extLst>
              <a:ext uri="{FF2B5EF4-FFF2-40B4-BE49-F238E27FC236}">
                <a16:creationId xmlns:a16="http://schemas.microsoft.com/office/drawing/2014/main" id="{4DB58C2F-F100-5D3D-FB5D-D9511E42C8B2}"/>
              </a:ext>
            </a:extLst>
          </p:cNvPr>
          <p:cNvPicPr>
            <a:picLocks noChangeAspect="1"/>
          </p:cNvPicPr>
          <p:nvPr/>
        </p:nvPicPr>
        <p:blipFill>
          <a:blip r:embed="rId3"/>
          <a:stretch>
            <a:fillRect/>
          </a:stretch>
        </p:blipFill>
        <p:spPr>
          <a:xfrm>
            <a:off x="2299050" y="2803380"/>
            <a:ext cx="5373807" cy="1722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0"/>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INDICE</a:t>
            </a:r>
            <a:endParaRPr sz="4000"/>
          </a:p>
        </p:txBody>
      </p:sp>
      <p:sp>
        <p:nvSpPr>
          <p:cNvPr id="354" name="Google Shape;354;p30"/>
          <p:cNvSpPr txBox="1">
            <a:spLocks noGrp="1"/>
          </p:cNvSpPr>
          <p:nvPr>
            <p:ph type="body" idx="1"/>
          </p:nvPr>
        </p:nvSpPr>
        <p:spPr>
          <a:xfrm>
            <a:off x="260275" y="1039775"/>
            <a:ext cx="8457900" cy="3520200"/>
          </a:xfrm>
          <a:prstGeom prst="rect">
            <a:avLst/>
          </a:prstGeom>
        </p:spPr>
        <p:txBody>
          <a:bodyPr spcFirstLastPara="1" wrap="square" lIns="91425" tIns="91425" rIns="91425" bIns="91425" anchor="t" anchorCtr="0">
            <a:noAutofit/>
          </a:bodyPr>
          <a:lstStyle/>
          <a:p>
            <a:pPr marL="457200" lvl="0" indent="-374650" algn="just" rtl="0">
              <a:lnSpc>
                <a:spcPct val="100000"/>
              </a:lnSpc>
              <a:spcBef>
                <a:spcPts val="0"/>
              </a:spcBef>
              <a:spcAft>
                <a:spcPts val="0"/>
              </a:spcAft>
              <a:buClr>
                <a:schemeClr val="lt2"/>
              </a:buClr>
              <a:buSzPts val="2300"/>
              <a:buAutoNum type="arabicPeriod"/>
            </a:pPr>
            <a:r>
              <a:rPr lang="en" sz="2400" dirty="0">
                <a:solidFill>
                  <a:schemeClr val="lt2"/>
                </a:solidFill>
              </a:rPr>
              <a:t>Introducción </a:t>
            </a:r>
            <a:endParaRPr sz="2400" dirty="0">
              <a:solidFill>
                <a:schemeClr val="lt2"/>
              </a:solidFill>
            </a:endParaRPr>
          </a:p>
          <a:p>
            <a:pPr marL="457200" lvl="0" indent="-374650" algn="just" rtl="0">
              <a:lnSpc>
                <a:spcPct val="100000"/>
              </a:lnSpc>
              <a:spcBef>
                <a:spcPts val="0"/>
              </a:spcBef>
              <a:spcAft>
                <a:spcPts val="0"/>
              </a:spcAft>
              <a:buClr>
                <a:schemeClr val="lt2"/>
              </a:buClr>
              <a:buSzPts val="2300"/>
              <a:buAutoNum type="arabicPeriod"/>
            </a:pPr>
            <a:r>
              <a:rPr lang="en" sz="2400" dirty="0">
                <a:solidFill>
                  <a:schemeClr val="lt2"/>
                </a:solidFill>
              </a:rPr>
              <a:t>Enfermedades.</a:t>
            </a:r>
            <a:endParaRPr sz="2400" dirty="0">
              <a:solidFill>
                <a:schemeClr val="lt2"/>
              </a:solidFill>
            </a:endParaRPr>
          </a:p>
          <a:p>
            <a:pPr marL="457200" lvl="0" indent="-374650" algn="just" rtl="0">
              <a:lnSpc>
                <a:spcPct val="100000"/>
              </a:lnSpc>
              <a:spcBef>
                <a:spcPts val="0"/>
              </a:spcBef>
              <a:spcAft>
                <a:spcPts val="0"/>
              </a:spcAft>
              <a:buClr>
                <a:schemeClr val="lt2"/>
              </a:buClr>
              <a:buSzPts val="2300"/>
              <a:buAutoNum type="arabicPeriod"/>
            </a:pPr>
            <a:r>
              <a:rPr lang="en" sz="2400" dirty="0">
                <a:solidFill>
                  <a:schemeClr val="lt2"/>
                </a:solidFill>
              </a:rPr>
              <a:t>Dengue: definición, agente transmisor, agente causante, síntomas , tratamiento y prevención.  </a:t>
            </a:r>
            <a:endParaRPr sz="2400" dirty="0">
              <a:solidFill>
                <a:schemeClr val="lt2"/>
              </a:solidFill>
            </a:endParaRPr>
          </a:p>
          <a:p>
            <a:pPr marL="457200" lvl="0" indent="-374650" algn="just" rtl="0">
              <a:lnSpc>
                <a:spcPct val="100000"/>
              </a:lnSpc>
              <a:spcBef>
                <a:spcPts val="0"/>
              </a:spcBef>
              <a:spcAft>
                <a:spcPts val="0"/>
              </a:spcAft>
              <a:buClr>
                <a:schemeClr val="lt2"/>
              </a:buClr>
              <a:buSzPts val="2300"/>
              <a:buAutoNum type="arabicPeriod"/>
            </a:pPr>
            <a:r>
              <a:rPr lang="en" sz="2400" dirty="0">
                <a:solidFill>
                  <a:schemeClr val="lt2"/>
                </a:solidFill>
              </a:rPr>
              <a:t>Zika: definición, agente transmisor, agente causante, síntomas, tratamiento y prevención.  </a:t>
            </a:r>
            <a:endParaRPr sz="2400" dirty="0">
              <a:solidFill>
                <a:schemeClr val="lt2"/>
              </a:solidFill>
            </a:endParaRPr>
          </a:p>
          <a:p>
            <a:pPr marL="457200" lvl="0" indent="-374650" algn="just" rtl="0">
              <a:lnSpc>
                <a:spcPct val="100000"/>
              </a:lnSpc>
              <a:spcBef>
                <a:spcPts val="0"/>
              </a:spcBef>
              <a:spcAft>
                <a:spcPts val="0"/>
              </a:spcAft>
              <a:buClr>
                <a:schemeClr val="lt2"/>
              </a:buClr>
              <a:buSzPts val="2300"/>
              <a:buAutoNum type="arabicPeriod"/>
            </a:pPr>
            <a:r>
              <a:rPr lang="en" sz="2400" dirty="0">
                <a:solidFill>
                  <a:schemeClr val="lt2"/>
                </a:solidFill>
              </a:rPr>
              <a:t>Chikunguña: definición, agente transmisor, agente causante, síntomas, tratamiento y prevención. </a:t>
            </a:r>
            <a:endParaRPr sz="2400" dirty="0">
              <a:solidFill>
                <a:schemeClr val="lt2"/>
              </a:solidFill>
            </a:endParaRPr>
          </a:p>
          <a:p>
            <a:pPr marL="457200" lvl="0" indent="-374650" algn="just" rtl="0">
              <a:lnSpc>
                <a:spcPct val="100000"/>
              </a:lnSpc>
              <a:spcBef>
                <a:spcPts val="0"/>
              </a:spcBef>
              <a:spcAft>
                <a:spcPts val="0"/>
              </a:spcAft>
              <a:buClr>
                <a:schemeClr val="lt2"/>
              </a:buClr>
              <a:buSzPts val="2300"/>
              <a:buAutoNum type="arabicPeriod"/>
            </a:pPr>
            <a:r>
              <a:rPr lang="en" sz="2400" dirty="0">
                <a:solidFill>
                  <a:schemeClr val="lt2"/>
                </a:solidFill>
              </a:rPr>
              <a:t>Conclusiones. </a:t>
            </a:r>
            <a:endParaRPr sz="2400" dirty="0">
              <a:solidFill>
                <a:schemeClr val="lt2"/>
              </a:solidFill>
            </a:endParaRPr>
          </a:p>
          <a:p>
            <a:pPr marL="457200" lvl="0" indent="-374650" algn="just" rtl="0">
              <a:lnSpc>
                <a:spcPct val="100000"/>
              </a:lnSpc>
              <a:spcBef>
                <a:spcPts val="0"/>
              </a:spcBef>
              <a:spcAft>
                <a:spcPts val="0"/>
              </a:spcAft>
              <a:buClr>
                <a:schemeClr val="lt2"/>
              </a:buClr>
              <a:buSzPts val="2300"/>
              <a:buAutoNum type="arabicPeriod"/>
            </a:pPr>
            <a:r>
              <a:rPr lang="en" sz="2400" dirty="0">
                <a:solidFill>
                  <a:schemeClr val="lt2"/>
                </a:solidFill>
              </a:rPr>
              <a:t>Referencias. </a:t>
            </a:r>
            <a:endParaRPr sz="2400" dirty="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7"/>
          <p:cNvSpPr txBox="1">
            <a:spLocks noGrp="1"/>
          </p:cNvSpPr>
          <p:nvPr>
            <p:ph type="title" idx="15"/>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SÍNTOMAS</a:t>
            </a:r>
            <a:endParaRPr sz="4000"/>
          </a:p>
        </p:txBody>
      </p:sp>
      <p:sp>
        <p:nvSpPr>
          <p:cNvPr id="600" name="Google Shape;600;p47"/>
          <p:cNvSpPr txBox="1"/>
          <p:nvPr/>
        </p:nvSpPr>
        <p:spPr>
          <a:xfrm>
            <a:off x="334625" y="1016300"/>
            <a:ext cx="7138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Hind"/>
                <a:ea typeface="Hind"/>
                <a:cs typeface="Hind"/>
                <a:sym typeface="Hind"/>
              </a:rPr>
              <a:t>Además de fiebre y fuertes dolores articulares, produce otros síntomas, tales como dolores musculares, inflamación de las articulaciones, dolor de cabeza, náuseas, cansancio y erupciones cutáneas. Los dolores articulares suelen ser debilitantes y su duración puede variar.</a:t>
            </a:r>
            <a:endParaRPr>
              <a:solidFill>
                <a:schemeClr val="dk1"/>
              </a:solidFill>
              <a:latin typeface="Hind"/>
              <a:ea typeface="Hind"/>
              <a:cs typeface="Hind"/>
              <a:sym typeface="Hind"/>
            </a:endParaRPr>
          </a:p>
        </p:txBody>
      </p:sp>
      <p:pic>
        <p:nvPicPr>
          <p:cNvPr id="601" name="Google Shape;601;p47"/>
          <p:cNvPicPr preferRelativeResize="0"/>
          <p:nvPr/>
        </p:nvPicPr>
        <p:blipFill>
          <a:blip r:embed="rId3">
            <a:alphaModFix/>
          </a:blip>
          <a:stretch>
            <a:fillRect/>
          </a:stretch>
        </p:blipFill>
        <p:spPr>
          <a:xfrm>
            <a:off x="387875" y="2215400"/>
            <a:ext cx="3590576" cy="2308400"/>
          </a:xfrm>
          <a:prstGeom prst="rect">
            <a:avLst/>
          </a:prstGeom>
          <a:noFill/>
          <a:ln>
            <a:noFill/>
          </a:ln>
        </p:spPr>
      </p:pic>
      <p:pic>
        <p:nvPicPr>
          <p:cNvPr id="602" name="Google Shape;602;p47"/>
          <p:cNvPicPr preferRelativeResize="0"/>
          <p:nvPr/>
        </p:nvPicPr>
        <p:blipFill>
          <a:blip r:embed="rId4">
            <a:alphaModFix/>
          </a:blip>
          <a:stretch>
            <a:fillRect/>
          </a:stretch>
        </p:blipFill>
        <p:spPr>
          <a:xfrm>
            <a:off x="5577300" y="2215400"/>
            <a:ext cx="3321450" cy="2308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8"/>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TRATAMIENTO</a:t>
            </a:r>
            <a:endParaRPr sz="4000"/>
          </a:p>
        </p:txBody>
      </p:sp>
      <p:sp>
        <p:nvSpPr>
          <p:cNvPr id="608" name="Google Shape;608;p48"/>
          <p:cNvSpPr txBox="1"/>
          <p:nvPr/>
        </p:nvSpPr>
        <p:spPr>
          <a:xfrm>
            <a:off x="532950" y="1338550"/>
            <a:ext cx="7138800" cy="2339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a:solidFill>
                  <a:schemeClr val="dk1"/>
                </a:solidFill>
                <a:latin typeface="Hind"/>
                <a:ea typeface="Hind"/>
                <a:cs typeface="Hind"/>
                <a:sym typeface="Hind"/>
              </a:rPr>
              <a:t>No hay ningún tratamiento para el chikunguny. Al igual que el virus de la influenza (gripe), la infección con chikungunya debe seguir su curso. Usted puede tomar medidas para ayudar a aliviar los síntomas:</a:t>
            </a:r>
            <a:endParaRPr>
              <a:solidFill>
                <a:schemeClr val="dk1"/>
              </a:solidFill>
              <a:latin typeface="Hind"/>
              <a:ea typeface="Hind"/>
              <a:cs typeface="Hind"/>
              <a:sym typeface="Hind"/>
            </a:endParaRPr>
          </a:p>
          <a:p>
            <a:pPr marL="0" lvl="0" indent="0" algn="just" rtl="0">
              <a:spcBef>
                <a:spcPts val="0"/>
              </a:spcBef>
              <a:spcAft>
                <a:spcPts val="0"/>
              </a:spcAft>
              <a:buNone/>
            </a:pPr>
            <a:endParaRPr>
              <a:solidFill>
                <a:schemeClr val="dk1"/>
              </a:solidFill>
              <a:latin typeface="Hind"/>
              <a:ea typeface="Hind"/>
              <a:cs typeface="Hind"/>
              <a:sym typeface="Hind"/>
            </a:endParaRPr>
          </a:p>
          <a:p>
            <a:pPr marL="0" lvl="0" indent="0" algn="just" rtl="0">
              <a:spcBef>
                <a:spcPts val="0"/>
              </a:spcBef>
              <a:spcAft>
                <a:spcPts val="0"/>
              </a:spcAft>
              <a:buNone/>
            </a:pPr>
            <a:r>
              <a:rPr lang="en">
                <a:solidFill>
                  <a:schemeClr val="dk1"/>
                </a:solidFill>
                <a:latin typeface="Hind"/>
                <a:ea typeface="Hind"/>
                <a:cs typeface="Hind"/>
                <a:sym typeface="Hind"/>
              </a:rPr>
              <a:t>Beba muchos líquidos para mantenerse hidratado.</a:t>
            </a:r>
            <a:endParaRPr>
              <a:solidFill>
                <a:schemeClr val="dk1"/>
              </a:solidFill>
              <a:latin typeface="Hind"/>
              <a:ea typeface="Hind"/>
              <a:cs typeface="Hind"/>
              <a:sym typeface="Hind"/>
            </a:endParaRPr>
          </a:p>
          <a:p>
            <a:pPr marL="0" lvl="0" indent="0" algn="just" rtl="0">
              <a:spcBef>
                <a:spcPts val="0"/>
              </a:spcBef>
              <a:spcAft>
                <a:spcPts val="0"/>
              </a:spcAft>
              <a:buNone/>
            </a:pPr>
            <a:r>
              <a:rPr lang="en">
                <a:solidFill>
                  <a:schemeClr val="dk1"/>
                </a:solidFill>
                <a:latin typeface="Hind"/>
                <a:ea typeface="Hind"/>
                <a:cs typeface="Hind"/>
                <a:sym typeface="Hind"/>
              </a:rPr>
              <a:t>Descanse lo suficiente.</a:t>
            </a:r>
            <a:endParaRPr>
              <a:solidFill>
                <a:schemeClr val="dk1"/>
              </a:solidFill>
              <a:latin typeface="Hind"/>
              <a:ea typeface="Hind"/>
              <a:cs typeface="Hind"/>
              <a:sym typeface="Hind"/>
            </a:endParaRPr>
          </a:p>
          <a:p>
            <a:pPr marL="0" lvl="0" indent="0" algn="just" rtl="0">
              <a:spcBef>
                <a:spcPts val="0"/>
              </a:spcBef>
              <a:spcAft>
                <a:spcPts val="0"/>
              </a:spcAft>
              <a:buNone/>
            </a:pPr>
            <a:r>
              <a:rPr lang="en">
                <a:solidFill>
                  <a:schemeClr val="dk1"/>
                </a:solidFill>
                <a:latin typeface="Hind"/>
                <a:ea typeface="Hind"/>
                <a:cs typeface="Hind"/>
                <a:sym typeface="Hind"/>
              </a:rPr>
              <a:t>Tome ibuprofeno (Motrin, Advil), naproxeno (Aleve, Naprosyn) o paracetamol, también conocido como acetaminofeno, (Tylenol) para aliviar el dolor y la fiebre.</a:t>
            </a:r>
            <a:endParaRPr>
              <a:solidFill>
                <a:schemeClr val="dk1"/>
              </a:solidFill>
              <a:latin typeface="Hind"/>
              <a:ea typeface="Hind"/>
              <a:cs typeface="Hind"/>
              <a:sym typeface="Hind"/>
            </a:endParaRPr>
          </a:p>
          <a:p>
            <a:pPr marL="0" lvl="0" indent="0" algn="l" rtl="0">
              <a:spcBef>
                <a:spcPts val="0"/>
              </a:spcBef>
              <a:spcAft>
                <a:spcPts val="0"/>
              </a:spcAft>
              <a:buNone/>
            </a:pPr>
            <a:endParaRPr>
              <a:solidFill>
                <a:schemeClr val="dk1"/>
              </a:solidFill>
              <a:latin typeface="Hind"/>
              <a:ea typeface="Hind"/>
              <a:cs typeface="Hind"/>
              <a:sym typeface="Hind"/>
            </a:endParaRPr>
          </a:p>
          <a:p>
            <a:pPr marL="0" lvl="0" indent="0" algn="l" rtl="0">
              <a:spcBef>
                <a:spcPts val="0"/>
              </a:spcBef>
              <a:spcAft>
                <a:spcPts val="0"/>
              </a:spcAft>
              <a:buNone/>
            </a:pPr>
            <a:endParaRPr>
              <a:latin typeface="Hind"/>
              <a:ea typeface="Hind"/>
              <a:cs typeface="Hind"/>
              <a:sym typeface="Hind"/>
            </a:endParaRPr>
          </a:p>
        </p:txBody>
      </p:sp>
      <p:pic>
        <p:nvPicPr>
          <p:cNvPr id="609" name="Google Shape;609;p48"/>
          <p:cNvPicPr preferRelativeResize="0"/>
          <p:nvPr/>
        </p:nvPicPr>
        <p:blipFill>
          <a:blip r:embed="rId3">
            <a:alphaModFix/>
          </a:blip>
          <a:stretch>
            <a:fillRect/>
          </a:stretch>
        </p:blipFill>
        <p:spPr>
          <a:xfrm>
            <a:off x="2792650" y="3400413"/>
            <a:ext cx="2619375" cy="1743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9"/>
          <p:cNvSpPr txBox="1">
            <a:spLocks noGrp="1"/>
          </p:cNvSpPr>
          <p:nvPr>
            <p:ph type="title" idx="4"/>
          </p:nvPr>
        </p:nvSpPr>
        <p:spPr>
          <a:xfrm>
            <a:off x="2350375" y="346050"/>
            <a:ext cx="44586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PREVENSIÓN</a:t>
            </a:r>
            <a:endParaRPr sz="4000"/>
          </a:p>
        </p:txBody>
      </p:sp>
      <p:sp>
        <p:nvSpPr>
          <p:cNvPr id="615" name="Google Shape;615;p49"/>
          <p:cNvSpPr txBox="1"/>
          <p:nvPr/>
        </p:nvSpPr>
        <p:spPr>
          <a:xfrm>
            <a:off x="136325" y="1101750"/>
            <a:ext cx="71388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Hind"/>
                <a:ea typeface="Hind"/>
                <a:cs typeface="Hind"/>
                <a:sym typeface="Hind"/>
              </a:rPr>
              <a:t>No hay ninguna vacuna que lo proteja contra el chikungunya. La mejor manera de evitar contraer el virus es evitar las picaduras de mosquito. Si usted se encuentra en una zona en la que ha habido transmisión local del virus, tome las siguientes medidas para protegerse:</a:t>
            </a:r>
            <a:endParaRPr>
              <a:solidFill>
                <a:schemeClr val="dk1"/>
              </a:solidFill>
              <a:latin typeface="Hind"/>
              <a:ea typeface="Hind"/>
              <a:cs typeface="Hind"/>
              <a:sym typeface="Hind"/>
            </a:endParaRPr>
          </a:p>
          <a:p>
            <a:pPr marL="0" lvl="0" indent="0" algn="l" rtl="0">
              <a:spcBef>
                <a:spcPts val="0"/>
              </a:spcBef>
              <a:spcAft>
                <a:spcPts val="0"/>
              </a:spcAft>
              <a:buNone/>
            </a:pPr>
            <a:endParaRPr>
              <a:solidFill>
                <a:schemeClr val="dk1"/>
              </a:solidFill>
              <a:latin typeface="Hind"/>
              <a:ea typeface="Hind"/>
              <a:cs typeface="Hind"/>
              <a:sym typeface="Hind"/>
            </a:endParaRPr>
          </a:p>
          <a:p>
            <a:pPr marL="0" lvl="0" indent="0" algn="l" rtl="0">
              <a:spcBef>
                <a:spcPts val="0"/>
              </a:spcBef>
              <a:spcAft>
                <a:spcPts val="0"/>
              </a:spcAft>
              <a:buNone/>
            </a:pPr>
            <a:r>
              <a:rPr lang="en">
                <a:solidFill>
                  <a:schemeClr val="dk1"/>
                </a:solidFill>
                <a:latin typeface="Hind"/>
                <a:ea typeface="Hind"/>
                <a:cs typeface="Hind"/>
                <a:sym typeface="Hind"/>
              </a:rPr>
              <a:t>Cuando no haga demasiado calor, cúbrase con pantalones y camisetas de manga larga, calcetines y un sombrero.</a:t>
            </a:r>
            <a:endParaRPr>
              <a:solidFill>
                <a:schemeClr val="dk1"/>
              </a:solidFill>
              <a:latin typeface="Hind"/>
              <a:ea typeface="Hind"/>
              <a:cs typeface="Hind"/>
              <a:sym typeface="Hind"/>
            </a:endParaRPr>
          </a:p>
          <a:p>
            <a:pPr marL="0" lvl="0" indent="0" algn="l" rtl="0">
              <a:spcBef>
                <a:spcPts val="0"/>
              </a:spcBef>
              <a:spcAft>
                <a:spcPts val="0"/>
              </a:spcAft>
              <a:buNone/>
            </a:pPr>
            <a:r>
              <a:rPr lang="en">
                <a:solidFill>
                  <a:schemeClr val="dk1"/>
                </a:solidFill>
                <a:latin typeface="Hind"/>
                <a:ea typeface="Hind"/>
                <a:cs typeface="Hind"/>
                <a:sym typeface="Hind"/>
              </a:rPr>
              <a:t>Use ropa cubierta de permetrina.</a:t>
            </a:r>
            <a:endParaRPr>
              <a:solidFill>
                <a:schemeClr val="dk1"/>
              </a:solidFill>
              <a:latin typeface="Hind"/>
              <a:ea typeface="Hind"/>
              <a:cs typeface="Hind"/>
              <a:sym typeface="Hind"/>
            </a:endParaRPr>
          </a:p>
          <a:p>
            <a:pPr marL="0" lvl="0" indent="0" algn="l" rtl="0">
              <a:spcBef>
                <a:spcPts val="0"/>
              </a:spcBef>
              <a:spcAft>
                <a:spcPts val="0"/>
              </a:spcAft>
              <a:buNone/>
            </a:pPr>
            <a:r>
              <a:rPr lang="en">
                <a:solidFill>
                  <a:schemeClr val="dk1"/>
                </a:solidFill>
                <a:latin typeface="Hind"/>
                <a:ea typeface="Hind"/>
                <a:cs typeface="Hind"/>
                <a:sym typeface="Hind"/>
              </a:rPr>
              <a:t>Utilice repelente de insectos con DEET, icaridina, IR3535, aceite de eucalipto de limón o para-metano diol. Cuando use protector solar, aplique repelente de insectos luego de haber aplicado el protector.</a:t>
            </a:r>
            <a:endParaRPr>
              <a:solidFill>
                <a:schemeClr val="dk1"/>
              </a:solidFill>
              <a:latin typeface="Hind"/>
              <a:ea typeface="Hind"/>
              <a:cs typeface="Hind"/>
              <a:sym typeface="Hind"/>
            </a:endParaRPr>
          </a:p>
          <a:p>
            <a:pPr marL="0" lvl="0" indent="0" algn="l" rtl="0">
              <a:spcBef>
                <a:spcPts val="0"/>
              </a:spcBef>
              <a:spcAft>
                <a:spcPts val="0"/>
              </a:spcAft>
              <a:buNone/>
            </a:pPr>
            <a:r>
              <a:rPr lang="en">
                <a:solidFill>
                  <a:schemeClr val="dk1"/>
                </a:solidFill>
                <a:latin typeface="Hind"/>
                <a:ea typeface="Hind"/>
                <a:cs typeface="Hind"/>
                <a:sym typeface="Hind"/>
              </a:rPr>
              <a:t>Duerma en una habitación con aire acondicionado o con ventanas que tengan mosquiteros. Revise los mosquiteros en busca de agujeros grandes.</a:t>
            </a:r>
            <a:endParaRPr>
              <a:solidFill>
                <a:schemeClr val="dk1"/>
              </a:solidFill>
              <a:latin typeface="Hind"/>
              <a:ea typeface="Hind"/>
              <a:cs typeface="Hind"/>
              <a:sym typeface="Hind"/>
            </a:endParaRPr>
          </a:p>
          <a:p>
            <a:pPr marL="0" lvl="0" indent="0" algn="l" rtl="0">
              <a:spcBef>
                <a:spcPts val="0"/>
              </a:spcBef>
              <a:spcAft>
                <a:spcPts val="0"/>
              </a:spcAft>
              <a:buNone/>
            </a:pPr>
            <a:r>
              <a:rPr lang="en">
                <a:solidFill>
                  <a:schemeClr val="dk1"/>
                </a:solidFill>
                <a:latin typeface="Hind"/>
                <a:ea typeface="Hind"/>
                <a:cs typeface="Hind"/>
                <a:sym typeface="Hind"/>
              </a:rPr>
              <a:t>Remueva el agua estancada de cualquier contenedor al aire libre como cubetas, macetas y bebederos de aves.</a:t>
            </a:r>
            <a:endParaRPr>
              <a:solidFill>
                <a:schemeClr val="dk1"/>
              </a:solidFill>
              <a:latin typeface="Hind"/>
              <a:ea typeface="Hind"/>
              <a:cs typeface="Hind"/>
              <a:sym typeface="Hind"/>
            </a:endParaRPr>
          </a:p>
          <a:p>
            <a:pPr marL="0" lvl="0" indent="0" algn="l" rtl="0">
              <a:spcBef>
                <a:spcPts val="0"/>
              </a:spcBef>
              <a:spcAft>
                <a:spcPts val="0"/>
              </a:spcAft>
              <a:buNone/>
            </a:pPr>
            <a:r>
              <a:rPr lang="en">
                <a:solidFill>
                  <a:schemeClr val="dk1"/>
                </a:solidFill>
                <a:latin typeface="Hind"/>
                <a:ea typeface="Hind"/>
                <a:cs typeface="Hind"/>
                <a:sym typeface="Hind"/>
              </a:rPr>
              <a:t>En caso de dormir en exteriores, hágalo bajo un mosquitero.</a:t>
            </a:r>
            <a:endParaRPr>
              <a:solidFill>
                <a:schemeClr val="dk1"/>
              </a:solidFill>
              <a:latin typeface="Hind"/>
              <a:ea typeface="Hind"/>
              <a:cs typeface="Hind"/>
              <a:sym typeface="Hind"/>
            </a:endParaRPr>
          </a:p>
          <a:p>
            <a:pPr marL="0" lvl="0" indent="0" algn="l" rtl="0">
              <a:spcBef>
                <a:spcPts val="0"/>
              </a:spcBef>
              <a:spcAft>
                <a:spcPts val="0"/>
              </a:spcAft>
              <a:buNone/>
            </a:pPr>
            <a:endParaRPr>
              <a:latin typeface="Hind"/>
              <a:ea typeface="Hind"/>
              <a:cs typeface="Hind"/>
              <a:sym typeface="Hi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0"/>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CONCLUSIONES</a:t>
            </a:r>
            <a:endParaRPr sz="4000"/>
          </a:p>
        </p:txBody>
      </p:sp>
      <p:sp>
        <p:nvSpPr>
          <p:cNvPr id="621" name="Google Shape;621;p50"/>
          <p:cNvSpPr txBox="1"/>
          <p:nvPr/>
        </p:nvSpPr>
        <p:spPr>
          <a:xfrm>
            <a:off x="718850" y="1214600"/>
            <a:ext cx="71388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Hind"/>
              <a:buAutoNum type="arabicPeriod"/>
            </a:pPr>
            <a:r>
              <a:rPr lang="en">
                <a:solidFill>
                  <a:schemeClr val="dk1"/>
                </a:solidFill>
                <a:latin typeface="Hind"/>
                <a:ea typeface="Hind"/>
                <a:cs typeface="Hind"/>
                <a:sym typeface="Hind"/>
              </a:rPr>
              <a:t>Los mosquitos que tengan zika, dengue o chikungunya no es la única vía de transmisión que se puedan dar.</a:t>
            </a:r>
            <a:endParaRPr>
              <a:solidFill>
                <a:schemeClr val="dk1"/>
              </a:solidFill>
              <a:latin typeface="Hind"/>
              <a:ea typeface="Hind"/>
              <a:cs typeface="Hind"/>
              <a:sym typeface="Hind"/>
            </a:endParaRPr>
          </a:p>
          <a:p>
            <a:pPr marL="457200" lvl="0" indent="-317500" algn="l" rtl="0">
              <a:spcBef>
                <a:spcPts val="0"/>
              </a:spcBef>
              <a:spcAft>
                <a:spcPts val="0"/>
              </a:spcAft>
              <a:buClr>
                <a:schemeClr val="dk1"/>
              </a:buClr>
              <a:buSzPts val="1400"/>
              <a:buFont typeface="Hind"/>
              <a:buAutoNum type="arabicPeriod"/>
            </a:pPr>
            <a:r>
              <a:rPr lang="en">
                <a:solidFill>
                  <a:schemeClr val="dk1"/>
                </a:solidFill>
                <a:latin typeface="Hind"/>
                <a:ea typeface="Hind"/>
                <a:cs typeface="Hind"/>
                <a:sym typeface="Hind"/>
              </a:rPr>
              <a:t>Aparecen en zonas vulnerables o tropicales.</a:t>
            </a:r>
            <a:endParaRPr>
              <a:solidFill>
                <a:schemeClr val="dk1"/>
              </a:solidFill>
              <a:latin typeface="Hind"/>
              <a:ea typeface="Hind"/>
              <a:cs typeface="Hind"/>
              <a:sym typeface="Hind"/>
            </a:endParaRPr>
          </a:p>
          <a:p>
            <a:pPr marL="457200" lvl="0" indent="-317500" algn="l" rtl="0">
              <a:spcBef>
                <a:spcPts val="0"/>
              </a:spcBef>
              <a:spcAft>
                <a:spcPts val="0"/>
              </a:spcAft>
              <a:buClr>
                <a:schemeClr val="dk1"/>
              </a:buClr>
              <a:buSzPts val="1400"/>
              <a:buFont typeface="Hind"/>
              <a:buAutoNum type="arabicPeriod"/>
            </a:pPr>
            <a:endParaRPr>
              <a:solidFill>
                <a:schemeClr val="dk1"/>
              </a:solidFill>
              <a:latin typeface="Hind"/>
              <a:ea typeface="Hind"/>
              <a:cs typeface="Hind"/>
              <a:sym typeface="Hind"/>
            </a:endParaRPr>
          </a:p>
          <a:p>
            <a:pPr marL="457200" lvl="0" indent="-317500" algn="l" rtl="0">
              <a:spcBef>
                <a:spcPts val="0"/>
              </a:spcBef>
              <a:spcAft>
                <a:spcPts val="0"/>
              </a:spcAft>
              <a:buClr>
                <a:schemeClr val="dk1"/>
              </a:buClr>
              <a:buSzPts val="1400"/>
              <a:buFont typeface="Hind"/>
              <a:buAutoNum type="arabicPeriod"/>
            </a:pPr>
            <a:endParaRPr>
              <a:solidFill>
                <a:schemeClr val="dk1"/>
              </a:solidFill>
              <a:latin typeface="Hind"/>
              <a:ea typeface="Hind"/>
              <a:cs typeface="Hind"/>
              <a:sym typeface="Hi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1"/>
          <p:cNvSpPr/>
          <p:nvPr/>
        </p:nvSpPr>
        <p:spPr>
          <a:xfrm>
            <a:off x="1106400" y="1355075"/>
            <a:ext cx="6931200" cy="26760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1"/>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REFERENCIAS </a:t>
            </a:r>
            <a:endParaRPr sz="4000"/>
          </a:p>
        </p:txBody>
      </p:sp>
      <p:sp>
        <p:nvSpPr>
          <p:cNvPr id="628" name="Google Shape;628;p51"/>
          <p:cNvSpPr txBox="1">
            <a:spLocks noGrp="1"/>
          </p:cNvSpPr>
          <p:nvPr>
            <p:ph type="body" idx="1"/>
          </p:nvPr>
        </p:nvSpPr>
        <p:spPr>
          <a:xfrm>
            <a:off x="1630925" y="1451375"/>
            <a:ext cx="5882100" cy="2483400"/>
          </a:xfrm>
          <a:prstGeom prst="rect">
            <a:avLst/>
          </a:prstGeom>
        </p:spPr>
        <p:txBody>
          <a:bodyPr spcFirstLastPara="1" wrap="square" lIns="91425" tIns="91425" rIns="91425" bIns="91425" anchor="ctr" anchorCtr="0">
            <a:noAutofit/>
          </a:bodyPr>
          <a:lstStyle/>
          <a:p>
            <a:pPr marL="457200" lvl="0" indent="-330200" algn="ctr" rtl="0">
              <a:spcBef>
                <a:spcPts val="0"/>
              </a:spcBef>
              <a:spcAft>
                <a:spcPts val="0"/>
              </a:spcAft>
              <a:buClr>
                <a:schemeClr val="dk2"/>
              </a:buClr>
              <a:buSzPts val="1600"/>
              <a:buChar char="●"/>
            </a:pPr>
            <a:r>
              <a:rPr lang="en">
                <a:solidFill>
                  <a:schemeClr val="dk2"/>
                </a:solidFill>
              </a:rPr>
              <a:t>AUTHOR (YEAR). </a:t>
            </a:r>
            <a:r>
              <a:rPr lang="en" i="1">
                <a:solidFill>
                  <a:schemeClr val="dk2"/>
                </a:solidFill>
              </a:rPr>
              <a:t>Title of the publication</a:t>
            </a:r>
            <a:r>
              <a:rPr lang="en">
                <a:solidFill>
                  <a:schemeClr val="dk2"/>
                </a:solidFill>
              </a:rPr>
              <a:t>. Publisher</a:t>
            </a:r>
            <a:endParaRPr>
              <a:solidFill>
                <a:schemeClr val="dk2"/>
              </a:solidFill>
            </a:endParaRPr>
          </a:p>
          <a:p>
            <a:pPr marL="457200" lvl="0" indent="-330200" algn="ctr" rtl="0">
              <a:spcBef>
                <a:spcPts val="0"/>
              </a:spcBef>
              <a:spcAft>
                <a:spcPts val="0"/>
              </a:spcAft>
              <a:buClr>
                <a:schemeClr val="dk2"/>
              </a:buClr>
              <a:buSzPts val="1600"/>
              <a:buChar char="●"/>
            </a:pPr>
            <a:r>
              <a:rPr lang="en">
                <a:solidFill>
                  <a:schemeClr val="dk2"/>
                </a:solidFill>
              </a:rPr>
              <a:t>AUTHOR (YEAR). </a:t>
            </a:r>
            <a:r>
              <a:rPr lang="en" i="1">
                <a:solidFill>
                  <a:schemeClr val="dk2"/>
                </a:solidFill>
              </a:rPr>
              <a:t>Title of the publication</a:t>
            </a:r>
            <a:r>
              <a:rPr lang="en">
                <a:solidFill>
                  <a:schemeClr val="dk2"/>
                </a:solidFill>
              </a:rPr>
              <a:t>. Publisher</a:t>
            </a:r>
            <a:endParaRPr>
              <a:solidFill>
                <a:schemeClr val="dk2"/>
              </a:solidFill>
            </a:endParaRPr>
          </a:p>
          <a:p>
            <a:pPr marL="457200" lvl="0" indent="-330200" algn="ctr" rtl="0">
              <a:spcBef>
                <a:spcPts val="0"/>
              </a:spcBef>
              <a:spcAft>
                <a:spcPts val="0"/>
              </a:spcAft>
              <a:buClr>
                <a:schemeClr val="dk2"/>
              </a:buClr>
              <a:buSzPts val="1600"/>
              <a:buChar char="●"/>
            </a:pPr>
            <a:r>
              <a:rPr lang="en">
                <a:solidFill>
                  <a:schemeClr val="dk2"/>
                </a:solidFill>
              </a:rPr>
              <a:t>AUTHOR (YEAR). </a:t>
            </a:r>
            <a:r>
              <a:rPr lang="en" i="1">
                <a:solidFill>
                  <a:schemeClr val="dk2"/>
                </a:solidFill>
              </a:rPr>
              <a:t>Title of the publication</a:t>
            </a:r>
            <a:r>
              <a:rPr lang="en">
                <a:solidFill>
                  <a:schemeClr val="dk2"/>
                </a:solidFill>
              </a:rPr>
              <a:t>. Publisher</a:t>
            </a:r>
            <a:endParaRPr>
              <a:solidFill>
                <a:schemeClr val="dk2"/>
              </a:solidFill>
            </a:endParaRPr>
          </a:p>
          <a:p>
            <a:pPr marL="457200" lvl="0" indent="-330200" algn="ctr" rtl="0">
              <a:spcBef>
                <a:spcPts val="0"/>
              </a:spcBef>
              <a:spcAft>
                <a:spcPts val="0"/>
              </a:spcAft>
              <a:buClr>
                <a:schemeClr val="dk2"/>
              </a:buClr>
              <a:buSzPts val="1600"/>
              <a:buChar char="●"/>
            </a:pPr>
            <a:r>
              <a:rPr lang="en">
                <a:solidFill>
                  <a:schemeClr val="dk2"/>
                </a:solidFill>
              </a:rPr>
              <a:t>AUTHOR (YEAR). </a:t>
            </a:r>
            <a:r>
              <a:rPr lang="en" i="1">
                <a:solidFill>
                  <a:schemeClr val="dk2"/>
                </a:solidFill>
              </a:rPr>
              <a:t>Title of the publication</a:t>
            </a:r>
            <a:r>
              <a:rPr lang="en">
                <a:solidFill>
                  <a:schemeClr val="dk2"/>
                </a:solidFill>
              </a:rPr>
              <a:t>. Publisher</a:t>
            </a:r>
            <a:endParaRPr>
              <a:solidFill>
                <a:schemeClr val="dk2"/>
              </a:solidFill>
            </a:endParaRPr>
          </a:p>
          <a:p>
            <a:pPr marL="457200" lvl="0" indent="-330200" algn="ctr" rtl="0">
              <a:spcBef>
                <a:spcPts val="0"/>
              </a:spcBef>
              <a:spcAft>
                <a:spcPts val="0"/>
              </a:spcAft>
              <a:buClr>
                <a:schemeClr val="dk2"/>
              </a:buClr>
              <a:buSzPts val="1600"/>
              <a:buChar char="●"/>
            </a:pPr>
            <a:r>
              <a:rPr lang="en">
                <a:solidFill>
                  <a:schemeClr val="dk2"/>
                </a:solidFill>
              </a:rPr>
              <a:t>AUTHOR (YEAR). </a:t>
            </a:r>
            <a:r>
              <a:rPr lang="en" i="1">
                <a:solidFill>
                  <a:schemeClr val="dk2"/>
                </a:solidFill>
              </a:rPr>
              <a:t>Title of the publication</a:t>
            </a:r>
            <a:r>
              <a:rPr lang="en">
                <a:solidFill>
                  <a:schemeClr val="dk2"/>
                </a:solidFill>
              </a:rPr>
              <a:t>. Publisher</a:t>
            </a:r>
            <a:endParaRPr>
              <a:solidFill>
                <a:schemeClr val="dk2"/>
              </a:solidFill>
            </a:endParaRPr>
          </a:p>
          <a:p>
            <a:pPr marL="457200" lvl="0" indent="-330200" algn="ctr" rtl="0">
              <a:spcBef>
                <a:spcPts val="0"/>
              </a:spcBef>
              <a:spcAft>
                <a:spcPts val="0"/>
              </a:spcAft>
              <a:buClr>
                <a:schemeClr val="dk2"/>
              </a:buClr>
              <a:buSzPts val="1600"/>
              <a:buChar char="●"/>
            </a:pPr>
            <a:r>
              <a:rPr lang="en">
                <a:solidFill>
                  <a:schemeClr val="dk2"/>
                </a:solidFill>
              </a:rPr>
              <a:t>AUTHOR (YEAR). </a:t>
            </a:r>
            <a:r>
              <a:rPr lang="en" i="1">
                <a:solidFill>
                  <a:schemeClr val="dk2"/>
                </a:solidFill>
              </a:rPr>
              <a:t>Title of the publication</a:t>
            </a:r>
            <a:r>
              <a:rPr lang="en">
                <a:solidFill>
                  <a:schemeClr val="dk2"/>
                </a:solidFill>
              </a:rPr>
              <a:t>. Publisher</a:t>
            </a:r>
            <a:endParaRPr>
              <a:solidFill>
                <a:schemeClr val="dk2"/>
              </a:solidFill>
            </a:endParaRPr>
          </a:p>
          <a:p>
            <a:pPr marL="457200" lvl="0" indent="-330200" algn="ctr" rtl="0">
              <a:spcBef>
                <a:spcPts val="0"/>
              </a:spcBef>
              <a:spcAft>
                <a:spcPts val="0"/>
              </a:spcAft>
              <a:buClr>
                <a:schemeClr val="dk2"/>
              </a:buClr>
              <a:buSzPts val="1600"/>
              <a:buChar char="●"/>
            </a:pPr>
            <a:r>
              <a:rPr lang="en">
                <a:solidFill>
                  <a:schemeClr val="dk2"/>
                </a:solidFill>
              </a:rPr>
              <a:t>AUTHOR (YEAR). </a:t>
            </a:r>
            <a:r>
              <a:rPr lang="en" i="1">
                <a:solidFill>
                  <a:schemeClr val="dk2"/>
                </a:solidFill>
              </a:rPr>
              <a:t>Title of the publication</a:t>
            </a:r>
            <a:r>
              <a:rPr lang="en">
                <a:solidFill>
                  <a:schemeClr val="dk2"/>
                </a:solidFill>
              </a:rPr>
              <a:t>. Publisher</a:t>
            </a:r>
            <a:endParaRPr>
              <a:solidFill>
                <a:schemeClr val="dk2"/>
              </a:solidFill>
            </a:endParaRPr>
          </a:p>
          <a:p>
            <a:pPr marL="457200" lvl="0" indent="-330200" algn="ctr" rtl="0">
              <a:spcBef>
                <a:spcPts val="0"/>
              </a:spcBef>
              <a:spcAft>
                <a:spcPts val="0"/>
              </a:spcAft>
              <a:buClr>
                <a:schemeClr val="dk2"/>
              </a:buClr>
              <a:buSzPts val="1600"/>
              <a:buChar char="●"/>
            </a:pPr>
            <a:r>
              <a:rPr lang="en">
                <a:solidFill>
                  <a:schemeClr val="dk2"/>
                </a:solidFill>
              </a:rPr>
              <a:t>AUTHOR (YEAR). </a:t>
            </a:r>
            <a:r>
              <a:rPr lang="en" i="1">
                <a:solidFill>
                  <a:schemeClr val="dk2"/>
                </a:solidFill>
              </a:rPr>
              <a:t>Title of the publication</a:t>
            </a:r>
            <a:r>
              <a:rPr lang="en">
                <a:solidFill>
                  <a:schemeClr val="dk2"/>
                </a:solidFill>
              </a:rPr>
              <a:t>. Publisher</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359" name="Google Shape;359;p31"/>
          <p:cNvGrpSpPr/>
          <p:nvPr/>
        </p:nvGrpSpPr>
        <p:grpSpPr>
          <a:xfrm>
            <a:off x="6903498" y="2525940"/>
            <a:ext cx="1589730" cy="1612939"/>
            <a:chOff x="3605950" y="3926100"/>
            <a:chExt cx="657375" cy="667000"/>
          </a:xfrm>
        </p:grpSpPr>
        <p:sp>
          <p:nvSpPr>
            <p:cNvPr id="360" name="Google Shape;360;p31"/>
            <p:cNvSpPr/>
            <p:nvPr/>
          </p:nvSpPr>
          <p:spPr>
            <a:xfrm>
              <a:off x="3911275" y="4247025"/>
              <a:ext cx="344325" cy="233925"/>
            </a:xfrm>
            <a:custGeom>
              <a:avLst/>
              <a:gdLst/>
              <a:ahLst/>
              <a:cxnLst/>
              <a:rect l="l" t="t" r="r" b="b"/>
              <a:pathLst>
                <a:path w="13773" h="9357" extrusionOk="0">
                  <a:moveTo>
                    <a:pt x="774" y="1"/>
                  </a:moveTo>
                  <a:lnTo>
                    <a:pt x="1" y="1366"/>
                  </a:lnTo>
                  <a:lnTo>
                    <a:pt x="6371" y="4993"/>
                  </a:lnTo>
                  <a:lnTo>
                    <a:pt x="6371" y="4993"/>
                  </a:lnTo>
                  <a:lnTo>
                    <a:pt x="6345" y="4522"/>
                  </a:lnTo>
                  <a:lnTo>
                    <a:pt x="6429" y="4561"/>
                  </a:lnTo>
                  <a:lnTo>
                    <a:pt x="10919" y="7041"/>
                  </a:lnTo>
                  <a:cubicBezTo>
                    <a:pt x="10919" y="7041"/>
                    <a:pt x="10236" y="8606"/>
                    <a:pt x="10841" y="9167"/>
                  </a:cubicBezTo>
                  <a:cubicBezTo>
                    <a:pt x="10983" y="9300"/>
                    <a:pt x="11139" y="9357"/>
                    <a:pt x="11302" y="9357"/>
                  </a:cubicBezTo>
                  <a:cubicBezTo>
                    <a:pt x="12184" y="9357"/>
                    <a:pt x="13267" y="7698"/>
                    <a:pt x="13321" y="7627"/>
                  </a:cubicBezTo>
                  <a:cubicBezTo>
                    <a:pt x="13457" y="7350"/>
                    <a:pt x="13560" y="7060"/>
                    <a:pt x="13637" y="6758"/>
                  </a:cubicBezTo>
                  <a:lnTo>
                    <a:pt x="13637" y="6751"/>
                  </a:lnTo>
                  <a:cubicBezTo>
                    <a:pt x="13669" y="6616"/>
                    <a:pt x="13695" y="6474"/>
                    <a:pt x="13708" y="6332"/>
                  </a:cubicBezTo>
                  <a:cubicBezTo>
                    <a:pt x="13772" y="5714"/>
                    <a:pt x="13630" y="5205"/>
                    <a:pt x="13270" y="5006"/>
                  </a:cubicBezTo>
                  <a:cubicBezTo>
                    <a:pt x="13153" y="4939"/>
                    <a:pt x="13021" y="4907"/>
                    <a:pt x="12879" y="4907"/>
                  </a:cubicBezTo>
                  <a:cubicBezTo>
                    <a:pt x="12381" y="4907"/>
                    <a:pt x="11761" y="5302"/>
                    <a:pt x="11234" y="5959"/>
                  </a:cubicBezTo>
                  <a:lnTo>
                    <a:pt x="7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4205975" y="4437000"/>
              <a:ext cx="22550" cy="18000"/>
            </a:xfrm>
            <a:custGeom>
              <a:avLst/>
              <a:gdLst/>
              <a:ahLst/>
              <a:cxnLst/>
              <a:rect l="l" t="t" r="r" b="b"/>
              <a:pathLst>
                <a:path w="902" h="720" extrusionOk="0">
                  <a:moveTo>
                    <a:pt x="512" y="1"/>
                  </a:moveTo>
                  <a:cubicBezTo>
                    <a:pt x="439" y="1"/>
                    <a:pt x="361" y="20"/>
                    <a:pt x="290" y="60"/>
                  </a:cubicBezTo>
                  <a:cubicBezTo>
                    <a:pt x="90" y="170"/>
                    <a:pt x="0" y="389"/>
                    <a:pt x="90" y="556"/>
                  </a:cubicBezTo>
                  <a:cubicBezTo>
                    <a:pt x="147" y="662"/>
                    <a:pt x="263" y="719"/>
                    <a:pt x="390" y="719"/>
                  </a:cubicBezTo>
                  <a:cubicBezTo>
                    <a:pt x="464" y="719"/>
                    <a:pt x="541" y="700"/>
                    <a:pt x="612" y="659"/>
                  </a:cubicBezTo>
                  <a:cubicBezTo>
                    <a:pt x="812" y="556"/>
                    <a:pt x="902" y="331"/>
                    <a:pt x="812" y="163"/>
                  </a:cubicBezTo>
                  <a:cubicBezTo>
                    <a:pt x="755" y="58"/>
                    <a:pt x="639" y="1"/>
                    <a:pt x="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4060075" y="4338325"/>
              <a:ext cx="184575" cy="150325"/>
            </a:xfrm>
            <a:custGeom>
              <a:avLst/>
              <a:gdLst/>
              <a:ahLst/>
              <a:cxnLst/>
              <a:rect l="l" t="t" r="r" b="b"/>
              <a:pathLst>
                <a:path w="7383" h="6013" extrusionOk="0">
                  <a:moveTo>
                    <a:pt x="1224" y="1"/>
                  </a:moveTo>
                  <a:lnTo>
                    <a:pt x="1224" y="1"/>
                  </a:lnTo>
                  <a:cubicBezTo>
                    <a:pt x="0" y="297"/>
                    <a:pt x="426" y="1341"/>
                    <a:pt x="426" y="1341"/>
                  </a:cubicBezTo>
                  <a:lnTo>
                    <a:pt x="4503" y="3666"/>
                  </a:lnTo>
                  <a:cubicBezTo>
                    <a:pt x="4123" y="4684"/>
                    <a:pt x="4187" y="5611"/>
                    <a:pt x="4728" y="5914"/>
                  </a:cubicBezTo>
                  <a:cubicBezTo>
                    <a:pt x="4845" y="5981"/>
                    <a:pt x="4976" y="6013"/>
                    <a:pt x="5117" y="6013"/>
                  </a:cubicBezTo>
                  <a:cubicBezTo>
                    <a:pt x="5764" y="6013"/>
                    <a:pt x="6621" y="5341"/>
                    <a:pt x="7208" y="4304"/>
                  </a:cubicBezTo>
                  <a:cubicBezTo>
                    <a:pt x="7273" y="4194"/>
                    <a:pt x="7331" y="4085"/>
                    <a:pt x="7382" y="3975"/>
                  </a:cubicBezTo>
                  <a:lnTo>
                    <a:pt x="7382" y="3975"/>
                  </a:lnTo>
                  <a:cubicBezTo>
                    <a:pt x="7331" y="4027"/>
                    <a:pt x="6583" y="5128"/>
                    <a:pt x="5843" y="5540"/>
                  </a:cubicBezTo>
                  <a:cubicBezTo>
                    <a:pt x="5888" y="5476"/>
                    <a:pt x="5933" y="5399"/>
                    <a:pt x="5959" y="5321"/>
                  </a:cubicBezTo>
                  <a:cubicBezTo>
                    <a:pt x="6094" y="4954"/>
                    <a:pt x="5952" y="4561"/>
                    <a:pt x="5637" y="4445"/>
                  </a:cubicBezTo>
                  <a:cubicBezTo>
                    <a:pt x="5581" y="4426"/>
                    <a:pt x="5525" y="4417"/>
                    <a:pt x="5468" y="4417"/>
                  </a:cubicBezTo>
                  <a:cubicBezTo>
                    <a:pt x="5206" y="4417"/>
                    <a:pt x="4943" y="4614"/>
                    <a:pt x="4831" y="4916"/>
                  </a:cubicBezTo>
                  <a:cubicBezTo>
                    <a:pt x="4773" y="5083"/>
                    <a:pt x="4767" y="5257"/>
                    <a:pt x="4818" y="5425"/>
                  </a:cubicBezTo>
                  <a:cubicBezTo>
                    <a:pt x="4361" y="4793"/>
                    <a:pt x="4973" y="3383"/>
                    <a:pt x="4973" y="3383"/>
                  </a:cubicBezTo>
                  <a:lnTo>
                    <a:pt x="1469" y="1450"/>
                  </a:lnTo>
                  <a:lnTo>
                    <a:pt x="1276" y="1347"/>
                  </a:lnTo>
                  <a:cubicBezTo>
                    <a:pt x="509" y="838"/>
                    <a:pt x="1224" y="1"/>
                    <a:pt x="1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4192125" y="4369600"/>
              <a:ext cx="63625" cy="35750"/>
            </a:xfrm>
            <a:custGeom>
              <a:avLst/>
              <a:gdLst/>
              <a:ahLst/>
              <a:cxnLst/>
              <a:rect l="l" t="t" r="r" b="b"/>
              <a:pathLst>
                <a:path w="2545" h="1430" extrusionOk="0">
                  <a:moveTo>
                    <a:pt x="1654" y="0"/>
                  </a:moveTo>
                  <a:cubicBezTo>
                    <a:pt x="1158" y="0"/>
                    <a:pt x="534" y="395"/>
                    <a:pt x="0" y="1049"/>
                  </a:cubicBezTo>
                  <a:cubicBezTo>
                    <a:pt x="90" y="970"/>
                    <a:pt x="906" y="226"/>
                    <a:pt x="1559" y="226"/>
                  </a:cubicBezTo>
                  <a:cubicBezTo>
                    <a:pt x="1750" y="226"/>
                    <a:pt x="1927" y="289"/>
                    <a:pt x="2068" y="450"/>
                  </a:cubicBezTo>
                  <a:cubicBezTo>
                    <a:pt x="2390" y="824"/>
                    <a:pt x="2474" y="1172"/>
                    <a:pt x="2480" y="1429"/>
                  </a:cubicBezTo>
                  <a:cubicBezTo>
                    <a:pt x="2545" y="805"/>
                    <a:pt x="2396" y="302"/>
                    <a:pt x="2036" y="96"/>
                  </a:cubicBezTo>
                  <a:cubicBezTo>
                    <a:pt x="1922" y="31"/>
                    <a:pt x="1793" y="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938175" y="4030200"/>
              <a:ext cx="325150" cy="290125"/>
            </a:xfrm>
            <a:custGeom>
              <a:avLst/>
              <a:gdLst/>
              <a:ahLst/>
              <a:cxnLst/>
              <a:rect l="l" t="t" r="r" b="b"/>
              <a:pathLst>
                <a:path w="13006" h="11605" extrusionOk="0">
                  <a:moveTo>
                    <a:pt x="9324" y="0"/>
                  </a:moveTo>
                  <a:cubicBezTo>
                    <a:pt x="9095" y="0"/>
                    <a:pt x="8897" y="63"/>
                    <a:pt x="8748" y="197"/>
                  </a:cubicBezTo>
                  <a:cubicBezTo>
                    <a:pt x="8290" y="596"/>
                    <a:pt x="8419" y="1517"/>
                    <a:pt x="8992" y="2432"/>
                  </a:cubicBezTo>
                  <a:lnTo>
                    <a:pt x="8992" y="2438"/>
                  </a:lnTo>
                  <a:lnTo>
                    <a:pt x="0" y="10432"/>
                  </a:lnTo>
                  <a:lnTo>
                    <a:pt x="1044" y="11604"/>
                  </a:lnTo>
                  <a:lnTo>
                    <a:pt x="6525" y="6728"/>
                  </a:lnTo>
                  <a:lnTo>
                    <a:pt x="6068" y="6606"/>
                  </a:lnTo>
                  <a:lnTo>
                    <a:pt x="6132" y="6535"/>
                  </a:lnTo>
                  <a:lnTo>
                    <a:pt x="9913" y="3076"/>
                  </a:lnTo>
                  <a:cubicBezTo>
                    <a:pt x="9913" y="3076"/>
                    <a:pt x="10843" y="3916"/>
                    <a:pt x="11567" y="3916"/>
                  </a:cubicBezTo>
                  <a:cubicBezTo>
                    <a:pt x="11689" y="3916"/>
                    <a:pt x="11805" y="3892"/>
                    <a:pt x="11910" y="3836"/>
                  </a:cubicBezTo>
                  <a:cubicBezTo>
                    <a:pt x="13005" y="3244"/>
                    <a:pt x="11298" y="1079"/>
                    <a:pt x="11247" y="989"/>
                  </a:cubicBezTo>
                  <a:cubicBezTo>
                    <a:pt x="11028" y="770"/>
                    <a:pt x="10783" y="577"/>
                    <a:pt x="10525" y="409"/>
                  </a:cubicBezTo>
                  <a:lnTo>
                    <a:pt x="10519" y="409"/>
                  </a:lnTo>
                  <a:cubicBezTo>
                    <a:pt x="10397" y="339"/>
                    <a:pt x="10274" y="268"/>
                    <a:pt x="10145" y="210"/>
                  </a:cubicBezTo>
                  <a:cubicBezTo>
                    <a:pt x="9852" y="73"/>
                    <a:pt x="9570" y="0"/>
                    <a:pt x="9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209200" y="4073000"/>
              <a:ext cx="18850" cy="20525"/>
            </a:xfrm>
            <a:custGeom>
              <a:avLst/>
              <a:gdLst/>
              <a:ahLst/>
              <a:cxnLst/>
              <a:rect l="l" t="t" r="r" b="b"/>
              <a:pathLst>
                <a:path w="754" h="821" extrusionOk="0">
                  <a:moveTo>
                    <a:pt x="359" y="1"/>
                  </a:moveTo>
                  <a:cubicBezTo>
                    <a:pt x="342" y="1"/>
                    <a:pt x="326" y="2"/>
                    <a:pt x="309" y="5"/>
                  </a:cubicBezTo>
                  <a:cubicBezTo>
                    <a:pt x="116" y="37"/>
                    <a:pt x="0" y="243"/>
                    <a:pt x="39" y="469"/>
                  </a:cubicBezTo>
                  <a:cubicBezTo>
                    <a:pt x="74" y="674"/>
                    <a:pt x="227" y="821"/>
                    <a:pt x="395" y="821"/>
                  </a:cubicBezTo>
                  <a:cubicBezTo>
                    <a:pt x="411" y="821"/>
                    <a:pt x="428" y="820"/>
                    <a:pt x="445" y="817"/>
                  </a:cubicBezTo>
                  <a:cubicBezTo>
                    <a:pt x="631" y="784"/>
                    <a:pt x="754" y="578"/>
                    <a:pt x="715" y="353"/>
                  </a:cubicBezTo>
                  <a:cubicBezTo>
                    <a:pt x="680" y="147"/>
                    <a:pt x="527" y="1"/>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4073375" y="4054925"/>
              <a:ext cx="184625" cy="143500"/>
            </a:xfrm>
            <a:custGeom>
              <a:avLst/>
              <a:gdLst/>
              <a:ahLst/>
              <a:cxnLst/>
              <a:rect l="l" t="t" r="r" b="b"/>
              <a:pathLst>
                <a:path w="7385" h="5740" extrusionOk="0">
                  <a:moveTo>
                    <a:pt x="5839" y="0"/>
                  </a:moveTo>
                  <a:lnTo>
                    <a:pt x="5839" y="0"/>
                  </a:lnTo>
                  <a:cubicBezTo>
                    <a:pt x="5878" y="65"/>
                    <a:pt x="6683" y="1127"/>
                    <a:pt x="6831" y="1965"/>
                  </a:cubicBezTo>
                  <a:cubicBezTo>
                    <a:pt x="6786" y="1894"/>
                    <a:pt x="6728" y="1830"/>
                    <a:pt x="6663" y="1778"/>
                  </a:cubicBezTo>
                  <a:cubicBezTo>
                    <a:pt x="6515" y="1660"/>
                    <a:pt x="6341" y="1602"/>
                    <a:pt x="6178" y="1602"/>
                  </a:cubicBezTo>
                  <a:cubicBezTo>
                    <a:pt x="6002" y="1602"/>
                    <a:pt x="5839" y="1670"/>
                    <a:pt x="5736" y="1804"/>
                  </a:cubicBezTo>
                  <a:cubicBezTo>
                    <a:pt x="5530" y="2061"/>
                    <a:pt x="5613" y="2474"/>
                    <a:pt x="5923" y="2712"/>
                  </a:cubicBezTo>
                  <a:cubicBezTo>
                    <a:pt x="6051" y="2821"/>
                    <a:pt x="6219" y="2879"/>
                    <a:pt x="6393" y="2886"/>
                  </a:cubicBezTo>
                  <a:cubicBezTo>
                    <a:pt x="6318" y="2909"/>
                    <a:pt x="6239" y="2920"/>
                    <a:pt x="6157" y="2920"/>
                  </a:cubicBezTo>
                  <a:cubicBezTo>
                    <a:pt x="5433" y="2920"/>
                    <a:pt x="4512" y="2087"/>
                    <a:pt x="4512" y="2087"/>
                  </a:cubicBezTo>
                  <a:lnTo>
                    <a:pt x="1555" y="4786"/>
                  </a:lnTo>
                  <a:lnTo>
                    <a:pt x="1394" y="4934"/>
                  </a:lnTo>
                  <a:cubicBezTo>
                    <a:pt x="1227" y="5063"/>
                    <a:pt x="1069" y="5112"/>
                    <a:pt x="923" y="5112"/>
                  </a:cubicBezTo>
                  <a:cubicBezTo>
                    <a:pt x="436" y="5112"/>
                    <a:pt x="100" y="4554"/>
                    <a:pt x="100" y="4554"/>
                  </a:cubicBezTo>
                  <a:lnTo>
                    <a:pt x="100" y="4554"/>
                  </a:lnTo>
                  <a:cubicBezTo>
                    <a:pt x="0" y="5687"/>
                    <a:pt x="917" y="5740"/>
                    <a:pt x="1090" y="5740"/>
                  </a:cubicBezTo>
                  <a:cubicBezTo>
                    <a:pt x="1108" y="5740"/>
                    <a:pt x="1117" y="5739"/>
                    <a:pt x="1117" y="5739"/>
                  </a:cubicBezTo>
                  <a:lnTo>
                    <a:pt x="4634" y="2615"/>
                  </a:lnTo>
                  <a:cubicBezTo>
                    <a:pt x="5194" y="3076"/>
                    <a:pt x="5783" y="3335"/>
                    <a:pt x="6248" y="3335"/>
                  </a:cubicBezTo>
                  <a:cubicBezTo>
                    <a:pt x="6479" y="3335"/>
                    <a:pt x="6679" y="3272"/>
                    <a:pt x="6831" y="3137"/>
                  </a:cubicBezTo>
                  <a:cubicBezTo>
                    <a:pt x="7385" y="2635"/>
                    <a:pt x="7063" y="1353"/>
                    <a:pt x="6097" y="271"/>
                  </a:cubicBezTo>
                  <a:cubicBezTo>
                    <a:pt x="6013" y="174"/>
                    <a:pt x="5929" y="84"/>
                    <a:pt x="5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4143475" y="4030025"/>
              <a:ext cx="48350" cy="60825"/>
            </a:xfrm>
            <a:custGeom>
              <a:avLst/>
              <a:gdLst/>
              <a:ahLst/>
              <a:cxnLst/>
              <a:rect l="l" t="t" r="r" b="b"/>
              <a:pathLst>
                <a:path w="1934" h="2433" extrusionOk="0">
                  <a:moveTo>
                    <a:pt x="1112" y="1"/>
                  </a:moveTo>
                  <a:cubicBezTo>
                    <a:pt x="883" y="1"/>
                    <a:pt x="685" y="64"/>
                    <a:pt x="536" y="197"/>
                  </a:cubicBezTo>
                  <a:cubicBezTo>
                    <a:pt x="78" y="603"/>
                    <a:pt x="207" y="1524"/>
                    <a:pt x="780" y="2433"/>
                  </a:cubicBezTo>
                  <a:cubicBezTo>
                    <a:pt x="722" y="2291"/>
                    <a:pt x="1" y="642"/>
                    <a:pt x="877" y="288"/>
                  </a:cubicBezTo>
                  <a:cubicBezTo>
                    <a:pt x="1126" y="186"/>
                    <a:pt x="1344" y="149"/>
                    <a:pt x="1531" y="149"/>
                  </a:cubicBezTo>
                  <a:cubicBezTo>
                    <a:pt x="1687" y="149"/>
                    <a:pt x="1822" y="175"/>
                    <a:pt x="1933" y="210"/>
                  </a:cubicBezTo>
                  <a:cubicBezTo>
                    <a:pt x="1640" y="74"/>
                    <a:pt x="1358" y="1"/>
                    <a:pt x="1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3816750" y="4293575"/>
              <a:ext cx="108075" cy="299525"/>
            </a:xfrm>
            <a:custGeom>
              <a:avLst/>
              <a:gdLst/>
              <a:ahLst/>
              <a:cxnLst/>
              <a:rect l="l" t="t" r="r" b="b"/>
              <a:pathLst>
                <a:path w="4323" h="11981" extrusionOk="0">
                  <a:moveTo>
                    <a:pt x="3028" y="0"/>
                  </a:moveTo>
                  <a:lnTo>
                    <a:pt x="2191" y="5920"/>
                  </a:lnTo>
                  <a:lnTo>
                    <a:pt x="2191" y="5920"/>
                  </a:lnTo>
                  <a:lnTo>
                    <a:pt x="2538" y="5759"/>
                  </a:lnTo>
                  <a:lnTo>
                    <a:pt x="2538" y="5836"/>
                  </a:lnTo>
                  <a:lnTo>
                    <a:pt x="2010" y="9978"/>
                  </a:lnTo>
                  <a:cubicBezTo>
                    <a:pt x="2010" y="9978"/>
                    <a:pt x="1983" y="9977"/>
                    <a:pt x="1935" y="9977"/>
                  </a:cubicBezTo>
                  <a:cubicBezTo>
                    <a:pt x="1642" y="9977"/>
                    <a:pt x="585" y="10015"/>
                    <a:pt x="374" y="10558"/>
                  </a:cubicBezTo>
                  <a:cubicBezTo>
                    <a:pt x="1" y="11498"/>
                    <a:pt x="2203" y="11942"/>
                    <a:pt x="2281" y="11975"/>
                  </a:cubicBezTo>
                  <a:cubicBezTo>
                    <a:pt x="2360" y="11979"/>
                    <a:pt x="2440" y="11981"/>
                    <a:pt x="2519" y="11981"/>
                  </a:cubicBezTo>
                  <a:cubicBezTo>
                    <a:pt x="2691" y="11981"/>
                    <a:pt x="2863" y="11971"/>
                    <a:pt x="3034" y="11949"/>
                  </a:cubicBezTo>
                  <a:cubicBezTo>
                    <a:pt x="3150" y="11930"/>
                    <a:pt x="3266" y="11910"/>
                    <a:pt x="3376" y="11878"/>
                  </a:cubicBezTo>
                  <a:cubicBezTo>
                    <a:pt x="3865" y="11743"/>
                    <a:pt x="4207" y="11485"/>
                    <a:pt x="4252" y="11150"/>
                  </a:cubicBezTo>
                  <a:cubicBezTo>
                    <a:pt x="4323" y="10661"/>
                    <a:pt x="3756" y="10152"/>
                    <a:pt x="2918" y="9894"/>
                  </a:cubicBezTo>
                  <a:lnTo>
                    <a:pt x="2912" y="9894"/>
                  </a:lnTo>
                  <a:lnTo>
                    <a:pt x="4290" y="187"/>
                  </a:lnTo>
                  <a:lnTo>
                    <a:pt x="30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3850400" y="4567250"/>
              <a:ext cx="17750" cy="15150"/>
            </a:xfrm>
            <a:custGeom>
              <a:avLst/>
              <a:gdLst/>
              <a:ahLst/>
              <a:cxnLst/>
              <a:rect l="l" t="t" r="r" b="b"/>
              <a:pathLst>
                <a:path w="710" h="606" extrusionOk="0">
                  <a:moveTo>
                    <a:pt x="299" y="0"/>
                  </a:moveTo>
                  <a:cubicBezTo>
                    <a:pt x="220" y="0"/>
                    <a:pt x="146" y="29"/>
                    <a:pt x="97" y="87"/>
                  </a:cubicBezTo>
                  <a:cubicBezTo>
                    <a:pt x="1" y="210"/>
                    <a:pt x="39" y="396"/>
                    <a:pt x="181" y="519"/>
                  </a:cubicBezTo>
                  <a:cubicBezTo>
                    <a:pt x="252" y="577"/>
                    <a:pt x="336" y="606"/>
                    <a:pt x="414" y="606"/>
                  </a:cubicBezTo>
                  <a:cubicBezTo>
                    <a:pt x="492" y="606"/>
                    <a:pt x="564" y="577"/>
                    <a:pt x="613" y="519"/>
                  </a:cubicBezTo>
                  <a:cubicBezTo>
                    <a:pt x="709" y="396"/>
                    <a:pt x="677" y="210"/>
                    <a:pt x="535" y="87"/>
                  </a:cubicBezTo>
                  <a:cubicBezTo>
                    <a:pt x="465" y="29"/>
                    <a:pt x="379" y="0"/>
                    <a:pt x="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3815150" y="4435825"/>
              <a:ext cx="87775" cy="156975"/>
            </a:xfrm>
            <a:custGeom>
              <a:avLst/>
              <a:gdLst/>
              <a:ahLst/>
              <a:cxnLst/>
              <a:rect l="l" t="t" r="r" b="b"/>
              <a:pathLst>
                <a:path w="3511" h="6279" extrusionOk="0">
                  <a:moveTo>
                    <a:pt x="2820" y="0"/>
                  </a:moveTo>
                  <a:cubicBezTo>
                    <a:pt x="2498" y="0"/>
                    <a:pt x="2255" y="230"/>
                    <a:pt x="2255" y="230"/>
                  </a:cubicBezTo>
                  <a:lnTo>
                    <a:pt x="1720" y="4017"/>
                  </a:lnTo>
                  <a:cubicBezTo>
                    <a:pt x="838" y="4037"/>
                    <a:pt x="148" y="4365"/>
                    <a:pt x="84" y="4855"/>
                  </a:cubicBezTo>
                  <a:cubicBezTo>
                    <a:pt x="0" y="5460"/>
                    <a:pt x="876" y="6085"/>
                    <a:pt x="2048" y="6252"/>
                  </a:cubicBezTo>
                  <a:cubicBezTo>
                    <a:pt x="2152" y="6265"/>
                    <a:pt x="2248" y="6272"/>
                    <a:pt x="2351" y="6278"/>
                  </a:cubicBezTo>
                  <a:cubicBezTo>
                    <a:pt x="2293" y="6259"/>
                    <a:pt x="1230" y="6027"/>
                    <a:pt x="696" y="5583"/>
                  </a:cubicBezTo>
                  <a:lnTo>
                    <a:pt x="696" y="5583"/>
                  </a:lnTo>
                  <a:cubicBezTo>
                    <a:pt x="754" y="5598"/>
                    <a:pt x="808" y="5610"/>
                    <a:pt x="865" y="5610"/>
                  </a:cubicBezTo>
                  <a:cubicBezTo>
                    <a:pt x="877" y="5610"/>
                    <a:pt x="889" y="5609"/>
                    <a:pt x="902" y="5608"/>
                  </a:cubicBezTo>
                  <a:cubicBezTo>
                    <a:pt x="1224" y="5602"/>
                    <a:pt x="1475" y="5376"/>
                    <a:pt x="1462" y="5106"/>
                  </a:cubicBezTo>
                  <a:cubicBezTo>
                    <a:pt x="1456" y="4843"/>
                    <a:pt x="1207" y="4642"/>
                    <a:pt x="898" y="4642"/>
                  </a:cubicBezTo>
                  <a:cubicBezTo>
                    <a:pt x="889" y="4642"/>
                    <a:pt x="879" y="4642"/>
                    <a:pt x="870" y="4642"/>
                  </a:cubicBezTo>
                  <a:cubicBezTo>
                    <a:pt x="728" y="4642"/>
                    <a:pt x="593" y="4694"/>
                    <a:pt x="483" y="4777"/>
                  </a:cubicBezTo>
                  <a:cubicBezTo>
                    <a:pt x="776" y="4310"/>
                    <a:pt x="1772" y="4281"/>
                    <a:pt x="2019" y="4281"/>
                  </a:cubicBezTo>
                  <a:cubicBezTo>
                    <a:pt x="2054" y="4281"/>
                    <a:pt x="2074" y="4281"/>
                    <a:pt x="2074" y="4281"/>
                  </a:cubicBezTo>
                  <a:lnTo>
                    <a:pt x="2486" y="1054"/>
                  </a:lnTo>
                  <a:lnTo>
                    <a:pt x="2512" y="874"/>
                  </a:lnTo>
                  <a:cubicBezTo>
                    <a:pt x="2595" y="464"/>
                    <a:pt x="2897" y="373"/>
                    <a:pt x="3147" y="373"/>
                  </a:cubicBezTo>
                  <a:cubicBezTo>
                    <a:pt x="3345" y="373"/>
                    <a:pt x="3511" y="429"/>
                    <a:pt x="3511" y="429"/>
                  </a:cubicBezTo>
                  <a:cubicBezTo>
                    <a:pt x="3278" y="100"/>
                    <a:pt x="3032" y="0"/>
                    <a:pt x="2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3889850" y="4540750"/>
              <a:ext cx="35775" cy="49800"/>
            </a:xfrm>
            <a:custGeom>
              <a:avLst/>
              <a:gdLst/>
              <a:ahLst/>
              <a:cxnLst/>
              <a:rect l="l" t="t" r="r" b="b"/>
              <a:pathLst>
                <a:path w="1431" h="1992" extrusionOk="0">
                  <a:moveTo>
                    <a:pt x="1" y="1"/>
                  </a:moveTo>
                  <a:cubicBezTo>
                    <a:pt x="110" y="59"/>
                    <a:pt x="1431" y="703"/>
                    <a:pt x="1070" y="1386"/>
                  </a:cubicBezTo>
                  <a:cubicBezTo>
                    <a:pt x="890" y="1740"/>
                    <a:pt x="651" y="1914"/>
                    <a:pt x="458" y="1991"/>
                  </a:cubicBezTo>
                  <a:cubicBezTo>
                    <a:pt x="948" y="1856"/>
                    <a:pt x="1283" y="1592"/>
                    <a:pt x="1328" y="1257"/>
                  </a:cubicBezTo>
                  <a:cubicBezTo>
                    <a:pt x="1399" y="767"/>
                    <a:pt x="838" y="26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3950400" y="4358775"/>
              <a:ext cx="121300" cy="174050"/>
            </a:xfrm>
            <a:custGeom>
              <a:avLst/>
              <a:gdLst/>
              <a:ahLst/>
              <a:cxnLst/>
              <a:rect l="l" t="t" r="r" b="b"/>
              <a:pathLst>
                <a:path w="4852" h="6962" extrusionOk="0">
                  <a:moveTo>
                    <a:pt x="697" y="1"/>
                  </a:moveTo>
                  <a:lnTo>
                    <a:pt x="1" y="375"/>
                  </a:lnTo>
                  <a:lnTo>
                    <a:pt x="1772" y="3673"/>
                  </a:lnTo>
                  <a:lnTo>
                    <a:pt x="1882" y="3460"/>
                  </a:lnTo>
                  <a:lnTo>
                    <a:pt x="1914" y="3499"/>
                  </a:lnTo>
                  <a:lnTo>
                    <a:pt x="3183" y="5785"/>
                  </a:lnTo>
                  <a:cubicBezTo>
                    <a:pt x="3183" y="5785"/>
                    <a:pt x="2461" y="6275"/>
                    <a:pt x="2571" y="6681"/>
                  </a:cubicBezTo>
                  <a:cubicBezTo>
                    <a:pt x="2626" y="6891"/>
                    <a:pt x="2810" y="6962"/>
                    <a:pt x="3032" y="6962"/>
                  </a:cubicBezTo>
                  <a:cubicBezTo>
                    <a:pt x="3459" y="6962"/>
                    <a:pt x="4025" y="6700"/>
                    <a:pt x="4059" y="6687"/>
                  </a:cubicBezTo>
                  <a:cubicBezTo>
                    <a:pt x="4194" y="6603"/>
                    <a:pt x="4317" y="6507"/>
                    <a:pt x="4432" y="6397"/>
                  </a:cubicBezTo>
                  <a:cubicBezTo>
                    <a:pt x="4484" y="6346"/>
                    <a:pt x="4536" y="6288"/>
                    <a:pt x="4581" y="6236"/>
                  </a:cubicBezTo>
                  <a:cubicBezTo>
                    <a:pt x="4774" y="5985"/>
                    <a:pt x="4851" y="5727"/>
                    <a:pt x="4748" y="5540"/>
                  </a:cubicBezTo>
                  <a:cubicBezTo>
                    <a:pt x="4659" y="5378"/>
                    <a:pt x="4453" y="5294"/>
                    <a:pt x="4190" y="5294"/>
                  </a:cubicBezTo>
                  <a:cubicBezTo>
                    <a:pt x="4015" y="5294"/>
                    <a:pt x="3816" y="5331"/>
                    <a:pt x="3608" y="5405"/>
                  </a:cubicBezTo>
                  <a:lnTo>
                    <a:pt x="6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4033025" y="4517825"/>
              <a:ext cx="10400" cy="8825"/>
            </a:xfrm>
            <a:custGeom>
              <a:avLst/>
              <a:gdLst/>
              <a:ahLst/>
              <a:cxnLst/>
              <a:rect l="l" t="t" r="r" b="b"/>
              <a:pathLst>
                <a:path w="416" h="353" extrusionOk="0">
                  <a:moveTo>
                    <a:pt x="227" y="0"/>
                  </a:moveTo>
                  <a:cubicBezTo>
                    <a:pt x="192" y="0"/>
                    <a:pt x="155" y="11"/>
                    <a:pt x="123" y="35"/>
                  </a:cubicBezTo>
                  <a:cubicBezTo>
                    <a:pt x="0" y="125"/>
                    <a:pt x="39" y="319"/>
                    <a:pt x="187" y="351"/>
                  </a:cubicBezTo>
                  <a:cubicBezTo>
                    <a:pt x="195" y="352"/>
                    <a:pt x="203" y="352"/>
                    <a:pt x="211" y="352"/>
                  </a:cubicBezTo>
                  <a:cubicBezTo>
                    <a:pt x="305" y="352"/>
                    <a:pt x="388" y="285"/>
                    <a:pt x="406" y="190"/>
                  </a:cubicBezTo>
                  <a:cubicBezTo>
                    <a:pt x="415" y="81"/>
                    <a:pt x="325"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3994700" y="4440325"/>
              <a:ext cx="57175" cy="94850"/>
            </a:xfrm>
            <a:custGeom>
              <a:avLst/>
              <a:gdLst/>
              <a:ahLst/>
              <a:cxnLst/>
              <a:rect l="l" t="t" r="r" b="b"/>
              <a:pathLst>
                <a:path w="2287" h="3794" extrusionOk="0">
                  <a:moveTo>
                    <a:pt x="467" y="1"/>
                  </a:moveTo>
                  <a:cubicBezTo>
                    <a:pt x="70" y="1"/>
                    <a:pt x="0" y="411"/>
                    <a:pt x="0" y="411"/>
                  </a:cubicBezTo>
                  <a:lnTo>
                    <a:pt x="1134" y="2517"/>
                  </a:lnTo>
                  <a:cubicBezTo>
                    <a:pt x="696" y="2852"/>
                    <a:pt x="470" y="3270"/>
                    <a:pt x="619" y="3547"/>
                  </a:cubicBezTo>
                  <a:cubicBezTo>
                    <a:pt x="707" y="3711"/>
                    <a:pt x="913" y="3793"/>
                    <a:pt x="1177" y="3793"/>
                  </a:cubicBezTo>
                  <a:cubicBezTo>
                    <a:pt x="1453" y="3793"/>
                    <a:pt x="1793" y="3703"/>
                    <a:pt x="2126" y="3522"/>
                  </a:cubicBezTo>
                  <a:cubicBezTo>
                    <a:pt x="2184" y="3489"/>
                    <a:pt x="2235" y="3457"/>
                    <a:pt x="2287" y="3425"/>
                  </a:cubicBezTo>
                  <a:lnTo>
                    <a:pt x="2287" y="3425"/>
                  </a:lnTo>
                  <a:cubicBezTo>
                    <a:pt x="2256" y="3437"/>
                    <a:pt x="1672" y="3690"/>
                    <a:pt x="1244" y="3690"/>
                  </a:cubicBezTo>
                  <a:cubicBezTo>
                    <a:pt x="1228" y="3690"/>
                    <a:pt x="1213" y="3690"/>
                    <a:pt x="1198" y="3689"/>
                  </a:cubicBezTo>
                  <a:cubicBezTo>
                    <a:pt x="1237" y="3670"/>
                    <a:pt x="1276" y="3650"/>
                    <a:pt x="1314" y="3625"/>
                  </a:cubicBezTo>
                  <a:cubicBezTo>
                    <a:pt x="1469" y="3502"/>
                    <a:pt x="1514" y="3296"/>
                    <a:pt x="1411" y="3161"/>
                  </a:cubicBezTo>
                  <a:cubicBezTo>
                    <a:pt x="1357" y="3094"/>
                    <a:pt x="1274" y="3060"/>
                    <a:pt x="1184" y="3060"/>
                  </a:cubicBezTo>
                  <a:cubicBezTo>
                    <a:pt x="1101" y="3060"/>
                    <a:pt x="1012" y="3089"/>
                    <a:pt x="934" y="3148"/>
                  </a:cubicBezTo>
                  <a:cubicBezTo>
                    <a:pt x="863" y="3200"/>
                    <a:pt x="818" y="3277"/>
                    <a:pt x="792" y="3361"/>
                  </a:cubicBezTo>
                  <a:cubicBezTo>
                    <a:pt x="767" y="2968"/>
                    <a:pt x="1411" y="2523"/>
                    <a:pt x="1411" y="2523"/>
                  </a:cubicBezTo>
                  <a:lnTo>
                    <a:pt x="419" y="739"/>
                  </a:lnTo>
                  <a:lnTo>
                    <a:pt x="367" y="642"/>
                  </a:lnTo>
                  <a:cubicBezTo>
                    <a:pt x="174" y="211"/>
                    <a:pt x="709" y="43"/>
                    <a:pt x="709" y="43"/>
                  </a:cubicBezTo>
                  <a:cubicBezTo>
                    <a:pt x="617" y="13"/>
                    <a:pt x="537"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4040750" y="4491150"/>
              <a:ext cx="30950" cy="23550"/>
            </a:xfrm>
            <a:custGeom>
              <a:avLst/>
              <a:gdLst/>
              <a:ahLst/>
              <a:cxnLst/>
              <a:rect l="l" t="t" r="r" b="b"/>
              <a:pathLst>
                <a:path w="1238" h="942" extrusionOk="0">
                  <a:moveTo>
                    <a:pt x="577" y="1"/>
                  </a:moveTo>
                  <a:cubicBezTo>
                    <a:pt x="404" y="1"/>
                    <a:pt x="206" y="35"/>
                    <a:pt x="0" y="104"/>
                  </a:cubicBezTo>
                  <a:cubicBezTo>
                    <a:pt x="33" y="98"/>
                    <a:pt x="208" y="67"/>
                    <a:pt x="406" y="67"/>
                  </a:cubicBezTo>
                  <a:cubicBezTo>
                    <a:pt x="685" y="67"/>
                    <a:pt x="1009" y="128"/>
                    <a:pt x="1050" y="407"/>
                  </a:cubicBezTo>
                  <a:cubicBezTo>
                    <a:pt x="1089" y="587"/>
                    <a:pt x="1057" y="774"/>
                    <a:pt x="967" y="941"/>
                  </a:cubicBezTo>
                  <a:cubicBezTo>
                    <a:pt x="1166" y="690"/>
                    <a:pt x="1237" y="432"/>
                    <a:pt x="1134" y="245"/>
                  </a:cubicBezTo>
                  <a:cubicBezTo>
                    <a:pt x="1048" y="82"/>
                    <a:pt x="842"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4042025" y="4241875"/>
              <a:ext cx="187325" cy="67300"/>
            </a:xfrm>
            <a:custGeom>
              <a:avLst/>
              <a:gdLst/>
              <a:ahLst/>
              <a:cxnLst/>
              <a:rect l="l" t="t" r="r" b="b"/>
              <a:pathLst>
                <a:path w="7493" h="2692" extrusionOk="0">
                  <a:moveTo>
                    <a:pt x="136" y="1"/>
                  </a:moveTo>
                  <a:lnTo>
                    <a:pt x="1" y="786"/>
                  </a:lnTo>
                  <a:lnTo>
                    <a:pt x="3685" y="1431"/>
                  </a:lnTo>
                  <a:lnTo>
                    <a:pt x="3589" y="1212"/>
                  </a:lnTo>
                  <a:lnTo>
                    <a:pt x="3634" y="1212"/>
                  </a:lnTo>
                  <a:lnTo>
                    <a:pt x="6217" y="1624"/>
                  </a:lnTo>
                  <a:cubicBezTo>
                    <a:pt x="6217" y="1624"/>
                    <a:pt x="6159" y="2493"/>
                    <a:pt x="6545" y="2661"/>
                  </a:cubicBezTo>
                  <a:cubicBezTo>
                    <a:pt x="6595" y="2682"/>
                    <a:pt x="6642" y="2692"/>
                    <a:pt x="6688" y="2692"/>
                  </a:cubicBezTo>
                  <a:cubicBezTo>
                    <a:pt x="7184" y="2692"/>
                    <a:pt x="7455" y="1542"/>
                    <a:pt x="7473" y="1495"/>
                  </a:cubicBezTo>
                  <a:cubicBezTo>
                    <a:pt x="7492" y="1340"/>
                    <a:pt x="7492" y="1179"/>
                    <a:pt x="7473" y="1025"/>
                  </a:cubicBezTo>
                  <a:cubicBezTo>
                    <a:pt x="7466" y="954"/>
                    <a:pt x="7454" y="877"/>
                    <a:pt x="7434" y="812"/>
                  </a:cubicBezTo>
                  <a:cubicBezTo>
                    <a:pt x="7363" y="503"/>
                    <a:pt x="7202" y="284"/>
                    <a:pt x="6996" y="245"/>
                  </a:cubicBezTo>
                  <a:cubicBezTo>
                    <a:pt x="6976" y="242"/>
                    <a:pt x="6956" y="240"/>
                    <a:pt x="6935" y="240"/>
                  </a:cubicBezTo>
                  <a:cubicBezTo>
                    <a:pt x="6650" y="240"/>
                    <a:pt x="6353" y="570"/>
                    <a:pt x="6185" y="1050"/>
                  </a:cubicBezTo>
                  <a:lnTo>
                    <a:pt x="1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4213250" y="4282900"/>
              <a:ext cx="9325" cy="8950"/>
            </a:xfrm>
            <a:custGeom>
              <a:avLst/>
              <a:gdLst/>
              <a:ahLst/>
              <a:cxnLst/>
              <a:rect l="l" t="t" r="r" b="b"/>
              <a:pathLst>
                <a:path w="373" h="358" extrusionOk="0">
                  <a:moveTo>
                    <a:pt x="182" y="0"/>
                  </a:moveTo>
                  <a:cubicBezTo>
                    <a:pt x="93" y="0"/>
                    <a:pt x="10" y="70"/>
                    <a:pt x="6" y="176"/>
                  </a:cubicBezTo>
                  <a:cubicBezTo>
                    <a:pt x="1" y="282"/>
                    <a:pt x="88" y="358"/>
                    <a:pt x="183" y="358"/>
                  </a:cubicBezTo>
                  <a:cubicBezTo>
                    <a:pt x="221" y="358"/>
                    <a:pt x="260" y="345"/>
                    <a:pt x="295" y="318"/>
                  </a:cubicBezTo>
                  <a:cubicBezTo>
                    <a:pt x="366" y="247"/>
                    <a:pt x="373" y="124"/>
                    <a:pt x="302" y="47"/>
                  </a:cubicBezTo>
                  <a:cubicBezTo>
                    <a:pt x="265" y="15"/>
                    <a:pt x="223"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4124650" y="4257975"/>
              <a:ext cx="104200" cy="56200"/>
            </a:xfrm>
            <a:custGeom>
              <a:avLst/>
              <a:gdLst/>
              <a:ahLst/>
              <a:cxnLst/>
              <a:rect l="l" t="t" r="r" b="b"/>
              <a:pathLst>
                <a:path w="4168" h="2248" extrusionOk="0">
                  <a:moveTo>
                    <a:pt x="535" y="1"/>
                  </a:moveTo>
                  <a:lnTo>
                    <a:pt x="535" y="1"/>
                  </a:lnTo>
                  <a:cubicBezTo>
                    <a:pt x="0" y="355"/>
                    <a:pt x="380" y="787"/>
                    <a:pt x="380" y="787"/>
                  </a:cubicBezTo>
                  <a:lnTo>
                    <a:pt x="2738" y="1199"/>
                  </a:lnTo>
                  <a:cubicBezTo>
                    <a:pt x="2731" y="1753"/>
                    <a:pt x="2925" y="2184"/>
                    <a:pt x="3227" y="2242"/>
                  </a:cubicBezTo>
                  <a:cubicBezTo>
                    <a:pt x="3248" y="2246"/>
                    <a:pt x="3269" y="2247"/>
                    <a:pt x="3289" y="2247"/>
                  </a:cubicBezTo>
                  <a:cubicBezTo>
                    <a:pt x="3651" y="2247"/>
                    <a:pt x="4020" y="1726"/>
                    <a:pt x="4142" y="1038"/>
                  </a:cubicBezTo>
                  <a:cubicBezTo>
                    <a:pt x="4155" y="973"/>
                    <a:pt x="4161" y="915"/>
                    <a:pt x="4168" y="851"/>
                  </a:cubicBezTo>
                  <a:lnTo>
                    <a:pt x="4168" y="851"/>
                  </a:lnTo>
                  <a:cubicBezTo>
                    <a:pt x="4155" y="890"/>
                    <a:pt x="3988" y="1547"/>
                    <a:pt x="3698" y="1869"/>
                  </a:cubicBezTo>
                  <a:cubicBezTo>
                    <a:pt x="3711" y="1830"/>
                    <a:pt x="3717" y="1785"/>
                    <a:pt x="3717" y="1746"/>
                  </a:cubicBezTo>
                  <a:cubicBezTo>
                    <a:pt x="3717" y="1540"/>
                    <a:pt x="3582" y="1379"/>
                    <a:pt x="3414" y="1379"/>
                  </a:cubicBezTo>
                  <a:cubicBezTo>
                    <a:pt x="3247" y="1379"/>
                    <a:pt x="3112" y="1540"/>
                    <a:pt x="3112" y="1746"/>
                  </a:cubicBezTo>
                  <a:cubicBezTo>
                    <a:pt x="3112" y="1830"/>
                    <a:pt x="3137" y="1914"/>
                    <a:pt x="3189" y="1985"/>
                  </a:cubicBezTo>
                  <a:cubicBezTo>
                    <a:pt x="2860" y="1766"/>
                    <a:pt x="2912" y="980"/>
                    <a:pt x="2912" y="980"/>
                  </a:cubicBezTo>
                  <a:lnTo>
                    <a:pt x="902" y="658"/>
                  </a:lnTo>
                  <a:lnTo>
                    <a:pt x="793" y="638"/>
                  </a:lnTo>
                  <a:cubicBezTo>
                    <a:pt x="335" y="529"/>
                    <a:pt x="535"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4196625" y="4247875"/>
              <a:ext cx="31275" cy="20275"/>
            </a:xfrm>
            <a:custGeom>
              <a:avLst/>
              <a:gdLst/>
              <a:ahLst/>
              <a:cxnLst/>
              <a:rect l="l" t="t" r="r" b="b"/>
              <a:pathLst>
                <a:path w="1251" h="811" extrusionOk="0">
                  <a:moveTo>
                    <a:pt x="751" y="0"/>
                  </a:moveTo>
                  <a:cubicBezTo>
                    <a:pt x="466" y="0"/>
                    <a:pt x="169" y="330"/>
                    <a:pt x="1" y="810"/>
                  </a:cubicBezTo>
                  <a:cubicBezTo>
                    <a:pt x="29" y="754"/>
                    <a:pt x="363" y="125"/>
                    <a:pt x="727" y="125"/>
                  </a:cubicBezTo>
                  <a:cubicBezTo>
                    <a:pt x="779" y="125"/>
                    <a:pt x="831" y="138"/>
                    <a:pt x="883" y="166"/>
                  </a:cubicBezTo>
                  <a:cubicBezTo>
                    <a:pt x="1051" y="250"/>
                    <a:pt x="1179" y="392"/>
                    <a:pt x="1250" y="566"/>
                  </a:cubicBezTo>
                  <a:cubicBezTo>
                    <a:pt x="1179" y="257"/>
                    <a:pt x="1018" y="44"/>
                    <a:pt x="812" y="5"/>
                  </a:cubicBezTo>
                  <a:cubicBezTo>
                    <a:pt x="792" y="2"/>
                    <a:pt x="772" y="0"/>
                    <a:pt x="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634450" y="4091550"/>
              <a:ext cx="226300" cy="136975"/>
            </a:xfrm>
            <a:custGeom>
              <a:avLst/>
              <a:gdLst/>
              <a:ahLst/>
              <a:cxnLst/>
              <a:rect l="l" t="t" r="r" b="b"/>
              <a:pathLst>
                <a:path w="9052" h="5479" extrusionOk="0">
                  <a:moveTo>
                    <a:pt x="1444" y="0"/>
                  </a:moveTo>
                  <a:cubicBezTo>
                    <a:pt x="869" y="0"/>
                    <a:pt x="234" y="1158"/>
                    <a:pt x="201" y="1208"/>
                  </a:cubicBezTo>
                  <a:cubicBezTo>
                    <a:pt x="123" y="1395"/>
                    <a:pt x="72" y="1582"/>
                    <a:pt x="40" y="1782"/>
                  </a:cubicBezTo>
                  <a:cubicBezTo>
                    <a:pt x="20" y="1872"/>
                    <a:pt x="14" y="1962"/>
                    <a:pt x="7" y="2052"/>
                  </a:cubicBezTo>
                  <a:cubicBezTo>
                    <a:pt x="1" y="2458"/>
                    <a:pt x="117" y="2774"/>
                    <a:pt x="355" y="2883"/>
                  </a:cubicBezTo>
                  <a:cubicBezTo>
                    <a:pt x="421" y="2914"/>
                    <a:pt x="492" y="2929"/>
                    <a:pt x="567" y="2929"/>
                  </a:cubicBezTo>
                  <a:cubicBezTo>
                    <a:pt x="896" y="2929"/>
                    <a:pt x="1298" y="2642"/>
                    <a:pt x="1618" y="2175"/>
                  </a:cubicBezTo>
                  <a:lnTo>
                    <a:pt x="8613" y="5479"/>
                  </a:lnTo>
                  <a:lnTo>
                    <a:pt x="9051" y="4564"/>
                  </a:lnTo>
                  <a:lnTo>
                    <a:pt x="4780" y="2555"/>
                  </a:lnTo>
                  <a:lnTo>
                    <a:pt x="4826" y="2851"/>
                  </a:lnTo>
                  <a:lnTo>
                    <a:pt x="4768" y="2838"/>
                  </a:lnTo>
                  <a:lnTo>
                    <a:pt x="1766" y="1466"/>
                  </a:lnTo>
                  <a:cubicBezTo>
                    <a:pt x="1766" y="1466"/>
                    <a:pt x="2127" y="429"/>
                    <a:pt x="1714" y="100"/>
                  </a:cubicBezTo>
                  <a:cubicBezTo>
                    <a:pt x="1628" y="31"/>
                    <a:pt x="1536" y="0"/>
                    <a:pt x="14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3649275" y="4109900"/>
              <a:ext cx="12825" cy="11250"/>
            </a:xfrm>
            <a:custGeom>
              <a:avLst/>
              <a:gdLst/>
              <a:ahLst/>
              <a:cxnLst/>
              <a:rect l="l" t="t" r="r" b="b"/>
              <a:pathLst>
                <a:path w="513" h="450" extrusionOk="0">
                  <a:moveTo>
                    <a:pt x="245" y="0"/>
                  </a:moveTo>
                  <a:cubicBezTo>
                    <a:pt x="218" y="0"/>
                    <a:pt x="190" y="6"/>
                    <a:pt x="162" y="17"/>
                  </a:cubicBezTo>
                  <a:cubicBezTo>
                    <a:pt x="46" y="81"/>
                    <a:pt x="1" y="230"/>
                    <a:pt x="65" y="346"/>
                  </a:cubicBezTo>
                  <a:cubicBezTo>
                    <a:pt x="110" y="416"/>
                    <a:pt x="182" y="450"/>
                    <a:pt x="252" y="450"/>
                  </a:cubicBezTo>
                  <a:cubicBezTo>
                    <a:pt x="343" y="450"/>
                    <a:pt x="432" y="395"/>
                    <a:pt x="464" y="294"/>
                  </a:cubicBezTo>
                  <a:cubicBezTo>
                    <a:pt x="513" y="143"/>
                    <a:pt x="389"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3639625" y="4086000"/>
              <a:ext cx="122550" cy="91800"/>
            </a:xfrm>
            <a:custGeom>
              <a:avLst/>
              <a:gdLst/>
              <a:ahLst/>
              <a:cxnLst/>
              <a:rect l="l" t="t" r="r" b="b"/>
              <a:pathLst>
                <a:path w="4902" h="3672" extrusionOk="0">
                  <a:moveTo>
                    <a:pt x="1396" y="0"/>
                  </a:moveTo>
                  <a:cubicBezTo>
                    <a:pt x="972" y="0"/>
                    <a:pt x="431" y="486"/>
                    <a:pt x="90" y="1205"/>
                  </a:cubicBezTo>
                  <a:cubicBezTo>
                    <a:pt x="58" y="1276"/>
                    <a:pt x="26" y="1347"/>
                    <a:pt x="0" y="1424"/>
                  </a:cubicBezTo>
                  <a:cubicBezTo>
                    <a:pt x="19" y="1385"/>
                    <a:pt x="451" y="638"/>
                    <a:pt x="908" y="342"/>
                  </a:cubicBezTo>
                  <a:lnTo>
                    <a:pt x="908" y="342"/>
                  </a:lnTo>
                  <a:cubicBezTo>
                    <a:pt x="876" y="387"/>
                    <a:pt x="857" y="432"/>
                    <a:pt x="844" y="490"/>
                  </a:cubicBezTo>
                  <a:cubicBezTo>
                    <a:pt x="773" y="735"/>
                    <a:pt x="889" y="973"/>
                    <a:pt x="1089" y="1031"/>
                  </a:cubicBezTo>
                  <a:cubicBezTo>
                    <a:pt x="1118" y="1039"/>
                    <a:pt x="1148" y="1043"/>
                    <a:pt x="1177" y="1043"/>
                  </a:cubicBezTo>
                  <a:cubicBezTo>
                    <a:pt x="1354" y="1043"/>
                    <a:pt x="1523" y="900"/>
                    <a:pt x="1578" y="690"/>
                  </a:cubicBezTo>
                  <a:cubicBezTo>
                    <a:pt x="1610" y="587"/>
                    <a:pt x="1604" y="471"/>
                    <a:pt x="1565" y="368"/>
                  </a:cubicBezTo>
                  <a:lnTo>
                    <a:pt x="1565" y="368"/>
                  </a:lnTo>
                  <a:cubicBezTo>
                    <a:pt x="1887" y="748"/>
                    <a:pt x="1565" y="1682"/>
                    <a:pt x="1565" y="1682"/>
                  </a:cubicBezTo>
                  <a:lnTo>
                    <a:pt x="3904" y="2751"/>
                  </a:lnTo>
                  <a:lnTo>
                    <a:pt x="4032" y="2809"/>
                  </a:lnTo>
                  <a:cubicBezTo>
                    <a:pt x="4554" y="3099"/>
                    <a:pt x="4135" y="3672"/>
                    <a:pt x="4135" y="3672"/>
                  </a:cubicBezTo>
                  <a:cubicBezTo>
                    <a:pt x="4902" y="3421"/>
                    <a:pt x="4580" y="2770"/>
                    <a:pt x="4580" y="2770"/>
                  </a:cubicBezTo>
                  <a:lnTo>
                    <a:pt x="1842" y="1482"/>
                  </a:lnTo>
                  <a:cubicBezTo>
                    <a:pt x="2036" y="812"/>
                    <a:pt x="1952" y="219"/>
                    <a:pt x="1604" y="45"/>
                  </a:cubicBezTo>
                  <a:cubicBezTo>
                    <a:pt x="1539" y="15"/>
                    <a:pt x="1469"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3634450" y="4142850"/>
              <a:ext cx="40450" cy="22000"/>
            </a:xfrm>
            <a:custGeom>
              <a:avLst/>
              <a:gdLst/>
              <a:ahLst/>
              <a:cxnLst/>
              <a:rect l="l" t="t" r="r" b="b"/>
              <a:pathLst>
                <a:path w="1618" h="880" extrusionOk="0">
                  <a:moveTo>
                    <a:pt x="14" y="0"/>
                  </a:moveTo>
                  <a:lnTo>
                    <a:pt x="14" y="0"/>
                  </a:lnTo>
                  <a:cubicBezTo>
                    <a:pt x="1" y="406"/>
                    <a:pt x="117" y="715"/>
                    <a:pt x="362" y="831"/>
                  </a:cubicBezTo>
                  <a:cubicBezTo>
                    <a:pt x="427" y="864"/>
                    <a:pt x="498" y="879"/>
                    <a:pt x="574" y="879"/>
                  </a:cubicBezTo>
                  <a:cubicBezTo>
                    <a:pt x="899" y="879"/>
                    <a:pt x="1299" y="588"/>
                    <a:pt x="1618" y="123"/>
                  </a:cubicBezTo>
                  <a:lnTo>
                    <a:pt x="1618" y="123"/>
                  </a:lnTo>
                  <a:cubicBezTo>
                    <a:pt x="1566" y="179"/>
                    <a:pt x="1047" y="728"/>
                    <a:pt x="620" y="728"/>
                  </a:cubicBezTo>
                  <a:cubicBezTo>
                    <a:pt x="512" y="728"/>
                    <a:pt x="410" y="693"/>
                    <a:pt x="323" y="606"/>
                  </a:cubicBezTo>
                  <a:cubicBezTo>
                    <a:pt x="149" y="451"/>
                    <a:pt x="40" y="232"/>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3605950" y="4212400"/>
              <a:ext cx="352225" cy="211775"/>
            </a:xfrm>
            <a:custGeom>
              <a:avLst/>
              <a:gdLst/>
              <a:ahLst/>
              <a:cxnLst/>
              <a:rect l="l" t="t" r="r" b="b"/>
              <a:pathLst>
                <a:path w="14089" h="8471" extrusionOk="0">
                  <a:moveTo>
                    <a:pt x="13425" y="1"/>
                  </a:moveTo>
                  <a:lnTo>
                    <a:pt x="2519" y="5089"/>
                  </a:lnTo>
                  <a:cubicBezTo>
                    <a:pt x="2519" y="5089"/>
                    <a:pt x="2519" y="5089"/>
                    <a:pt x="2513" y="5083"/>
                  </a:cubicBezTo>
                  <a:cubicBezTo>
                    <a:pt x="2017" y="4355"/>
                    <a:pt x="1396" y="3900"/>
                    <a:pt x="884" y="3900"/>
                  </a:cubicBezTo>
                  <a:cubicBezTo>
                    <a:pt x="770" y="3900"/>
                    <a:pt x="662" y="3922"/>
                    <a:pt x="561" y="3969"/>
                  </a:cubicBezTo>
                  <a:cubicBezTo>
                    <a:pt x="188" y="4143"/>
                    <a:pt x="1" y="4632"/>
                    <a:pt x="20" y="5257"/>
                  </a:cubicBezTo>
                  <a:cubicBezTo>
                    <a:pt x="20" y="5399"/>
                    <a:pt x="39" y="5540"/>
                    <a:pt x="59" y="5682"/>
                  </a:cubicBezTo>
                  <a:lnTo>
                    <a:pt x="59" y="5688"/>
                  </a:lnTo>
                  <a:cubicBezTo>
                    <a:pt x="110" y="5991"/>
                    <a:pt x="188" y="6294"/>
                    <a:pt x="297" y="6584"/>
                  </a:cubicBezTo>
                  <a:cubicBezTo>
                    <a:pt x="353" y="6656"/>
                    <a:pt x="1337" y="8471"/>
                    <a:pt x="2230" y="8471"/>
                  </a:cubicBezTo>
                  <a:cubicBezTo>
                    <a:pt x="2373" y="8471"/>
                    <a:pt x="2514" y="8424"/>
                    <a:pt x="2648" y="8317"/>
                  </a:cubicBezTo>
                  <a:cubicBezTo>
                    <a:pt x="3299" y="7808"/>
                    <a:pt x="2745" y="6191"/>
                    <a:pt x="2745" y="6191"/>
                  </a:cubicBezTo>
                  <a:lnTo>
                    <a:pt x="7415" y="4085"/>
                  </a:lnTo>
                  <a:lnTo>
                    <a:pt x="7505" y="4052"/>
                  </a:lnTo>
                  <a:lnTo>
                    <a:pt x="7441" y="4523"/>
                  </a:lnTo>
                  <a:lnTo>
                    <a:pt x="7441" y="4523"/>
                  </a:lnTo>
                  <a:lnTo>
                    <a:pt x="14088" y="1418"/>
                  </a:lnTo>
                  <a:lnTo>
                    <a:pt x="13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3628500" y="4378450"/>
              <a:ext cx="22400" cy="18300"/>
            </a:xfrm>
            <a:custGeom>
              <a:avLst/>
              <a:gdLst/>
              <a:ahLst/>
              <a:cxnLst/>
              <a:rect l="l" t="t" r="r" b="b"/>
              <a:pathLst>
                <a:path w="896" h="732" extrusionOk="0">
                  <a:moveTo>
                    <a:pt x="384" y="0"/>
                  </a:moveTo>
                  <a:cubicBezTo>
                    <a:pt x="268" y="0"/>
                    <a:pt x="163" y="48"/>
                    <a:pt x="104" y="142"/>
                  </a:cubicBezTo>
                  <a:cubicBezTo>
                    <a:pt x="1" y="303"/>
                    <a:pt x="71" y="528"/>
                    <a:pt x="265" y="657"/>
                  </a:cubicBezTo>
                  <a:cubicBezTo>
                    <a:pt x="342" y="707"/>
                    <a:pt x="428" y="732"/>
                    <a:pt x="510" y="732"/>
                  </a:cubicBezTo>
                  <a:cubicBezTo>
                    <a:pt x="626" y="732"/>
                    <a:pt x="732" y="683"/>
                    <a:pt x="793" y="592"/>
                  </a:cubicBezTo>
                  <a:cubicBezTo>
                    <a:pt x="896" y="431"/>
                    <a:pt x="825" y="206"/>
                    <a:pt x="638" y="77"/>
                  </a:cubicBezTo>
                  <a:cubicBezTo>
                    <a:pt x="557" y="26"/>
                    <a:pt x="468" y="0"/>
                    <a:pt x="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3613525" y="4290350"/>
              <a:ext cx="191000" cy="142000"/>
            </a:xfrm>
            <a:custGeom>
              <a:avLst/>
              <a:gdLst/>
              <a:ahLst/>
              <a:cxnLst/>
              <a:rect l="l" t="t" r="r" b="b"/>
              <a:pathLst>
                <a:path w="7640" h="5680" extrusionOk="0">
                  <a:moveTo>
                    <a:pt x="6448" y="0"/>
                  </a:moveTo>
                  <a:cubicBezTo>
                    <a:pt x="6448" y="0"/>
                    <a:pt x="7092" y="896"/>
                    <a:pt x="6287" y="1340"/>
                  </a:cubicBezTo>
                  <a:lnTo>
                    <a:pt x="6088" y="1430"/>
                  </a:lnTo>
                  <a:lnTo>
                    <a:pt x="2442" y="3073"/>
                  </a:lnTo>
                  <a:cubicBezTo>
                    <a:pt x="2442" y="3073"/>
                    <a:pt x="2938" y="4529"/>
                    <a:pt x="2429" y="5115"/>
                  </a:cubicBezTo>
                  <a:cubicBezTo>
                    <a:pt x="2493" y="4960"/>
                    <a:pt x="2500" y="4780"/>
                    <a:pt x="2455" y="4612"/>
                  </a:cubicBezTo>
                  <a:cubicBezTo>
                    <a:pt x="2366" y="4284"/>
                    <a:pt x="2098" y="4061"/>
                    <a:pt x="1823" y="4061"/>
                  </a:cubicBezTo>
                  <a:cubicBezTo>
                    <a:pt x="1780" y="4061"/>
                    <a:pt x="1737" y="4066"/>
                    <a:pt x="1695" y="4078"/>
                  </a:cubicBezTo>
                  <a:cubicBezTo>
                    <a:pt x="1373" y="4168"/>
                    <a:pt x="1199" y="4548"/>
                    <a:pt x="1302" y="4928"/>
                  </a:cubicBezTo>
                  <a:cubicBezTo>
                    <a:pt x="1328" y="5005"/>
                    <a:pt x="1360" y="5083"/>
                    <a:pt x="1405" y="5153"/>
                  </a:cubicBezTo>
                  <a:cubicBezTo>
                    <a:pt x="696" y="4683"/>
                    <a:pt x="39" y="3524"/>
                    <a:pt x="1" y="3466"/>
                  </a:cubicBezTo>
                  <a:lnTo>
                    <a:pt x="1" y="3466"/>
                  </a:lnTo>
                  <a:cubicBezTo>
                    <a:pt x="39" y="3575"/>
                    <a:pt x="84" y="3691"/>
                    <a:pt x="142" y="3807"/>
                  </a:cubicBezTo>
                  <a:cubicBezTo>
                    <a:pt x="664" y="4929"/>
                    <a:pt x="1506" y="5679"/>
                    <a:pt x="2165" y="5679"/>
                  </a:cubicBezTo>
                  <a:cubicBezTo>
                    <a:pt x="2279" y="5679"/>
                    <a:pt x="2387" y="5657"/>
                    <a:pt x="2487" y="5611"/>
                  </a:cubicBezTo>
                  <a:cubicBezTo>
                    <a:pt x="3034" y="5360"/>
                    <a:pt x="3176" y="4432"/>
                    <a:pt x="2880" y="3395"/>
                  </a:cubicBezTo>
                  <a:lnTo>
                    <a:pt x="7138" y="1405"/>
                  </a:lnTo>
                  <a:cubicBezTo>
                    <a:pt x="7138" y="1405"/>
                    <a:pt x="7640" y="400"/>
                    <a:pt x="6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3605950" y="4309975"/>
              <a:ext cx="62825" cy="34025"/>
            </a:xfrm>
            <a:custGeom>
              <a:avLst/>
              <a:gdLst/>
              <a:ahLst/>
              <a:cxnLst/>
              <a:rect l="l" t="t" r="r" b="b"/>
              <a:pathLst>
                <a:path w="2513" h="1361" extrusionOk="0">
                  <a:moveTo>
                    <a:pt x="887" y="0"/>
                  </a:moveTo>
                  <a:cubicBezTo>
                    <a:pt x="772" y="0"/>
                    <a:pt x="662" y="23"/>
                    <a:pt x="561" y="72"/>
                  </a:cubicBezTo>
                  <a:cubicBezTo>
                    <a:pt x="188" y="246"/>
                    <a:pt x="1" y="736"/>
                    <a:pt x="14" y="1360"/>
                  </a:cubicBezTo>
                  <a:cubicBezTo>
                    <a:pt x="39" y="1103"/>
                    <a:pt x="155" y="761"/>
                    <a:pt x="503" y="420"/>
                  </a:cubicBezTo>
                  <a:cubicBezTo>
                    <a:pt x="638" y="287"/>
                    <a:pt x="796" y="234"/>
                    <a:pt x="962" y="234"/>
                  </a:cubicBezTo>
                  <a:cubicBezTo>
                    <a:pt x="1626" y="234"/>
                    <a:pt x="2431" y="1092"/>
                    <a:pt x="2513" y="1180"/>
                  </a:cubicBezTo>
                  <a:cubicBezTo>
                    <a:pt x="2019" y="455"/>
                    <a:pt x="1397" y="0"/>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3895825" y="3926100"/>
              <a:ext cx="89875" cy="249625"/>
            </a:xfrm>
            <a:custGeom>
              <a:avLst/>
              <a:gdLst/>
              <a:ahLst/>
              <a:cxnLst/>
              <a:rect l="l" t="t" r="r" b="b"/>
              <a:pathLst>
                <a:path w="3595" h="9985" extrusionOk="0">
                  <a:moveTo>
                    <a:pt x="2108" y="0"/>
                  </a:moveTo>
                  <a:cubicBezTo>
                    <a:pt x="2039" y="0"/>
                    <a:pt x="1969" y="2"/>
                    <a:pt x="1900" y="7"/>
                  </a:cubicBezTo>
                  <a:cubicBezTo>
                    <a:pt x="1836" y="32"/>
                    <a:pt x="0" y="393"/>
                    <a:pt x="303" y="1185"/>
                  </a:cubicBezTo>
                  <a:cubicBezTo>
                    <a:pt x="483" y="1640"/>
                    <a:pt x="1385" y="1669"/>
                    <a:pt x="1615" y="1669"/>
                  </a:cubicBezTo>
                  <a:cubicBezTo>
                    <a:pt x="1649" y="1669"/>
                    <a:pt x="1669" y="1668"/>
                    <a:pt x="1669" y="1668"/>
                  </a:cubicBezTo>
                  <a:lnTo>
                    <a:pt x="2100" y="5121"/>
                  </a:lnTo>
                  <a:lnTo>
                    <a:pt x="2100" y="5185"/>
                  </a:lnTo>
                  <a:lnTo>
                    <a:pt x="1810" y="5050"/>
                  </a:lnTo>
                  <a:lnTo>
                    <a:pt x="2493" y="9984"/>
                  </a:lnTo>
                  <a:lnTo>
                    <a:pt x="3543" y="9836"/>
                  </a:lnTo>
                  <a:lnTo>
                    <a:pt x="2422" y="1746"/>
                  </a:lnTo>
                  <a:cubicBezTo>
                    <a:pt x="3124" y="1527"/>
                    <a:pt x="3594" y="1108"/>
                    <a:pt x="3537" y="696"/>
                  </a:cubicBezTo>
                  <a:cubicBezTo>
                    <a:pt x="3498" y="419"/>
                    <a:pt x="3221" y="200"/>
                    <a:pt x="2809" y="90"/>
                  </a:cubicBezTo>
                  <a:cubicBezTo>
                    <a:pt x="2718" y="65"/>
                    <a:pt x="2622" y="39"/>
                    <a:pt x="2525" y="26"/>
                  </a:cubicBezTo>
                  <a:cubicBezTo>
                    <a:pt x="2388" y="9"/>
                    <a:pt x="2248" y="0"/>
                    <a:pt x="2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3924325" y="3934900"/>
              <a:ext cx="15475" cy="11500"/>
            </a:xfrm>
            <a:custGeom>
              <a:avLst/>
              <a:gdLst/>
              <a:ahLst/>
              <a:cxnLst/>
              <a:rect l="l" t="t" r="r" b="b"/>
              <a:pathLst>
                <a:path w="619" h="460" extrusionOk="0">
                  <a:moveTo>
                    <a:pt x="312" y="1"/>
                  </a:moveTo>
                  <a:cubicBezTo>
                    <a:pt x="247" y="1"/>
                    <a:pt x="181" y="25"/>
                    <a:pt x="129" y="73"/>
                  </a:cubicBezTo>
                  <a:cubicBezTo>
                    <a:pt x="0" y="228"/>
                    <a:pt x="110" y="460"/>
                    <a:pt x="310" y="460"/>
                  </a:cubicBezTo>
                  <a:cubicBezTo>
                    <a:pt x="509" y="460"/>
                    <a:pt x="619" y="228"/>
                    <a:pt x="490" y="73"/>
                  </a:cubicBezTo>
                  <a:cubicBezTo>
                    <a:pt x="442" y="25"/>
                    <a:pt x="377" y="1"/>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3894200" y="3926250"/>
              <a:ext cx="72975" cy="130925"/>
            </a:xfrm>
            <a:custGeom>
              <a:avLst/>
              <a:gdLst/>
              <a:ahLst/>
              <a:cxnLst/>
              <a:rect l="l" t="t" r="r" b="b"/>
              <a:pathLst>
                <a:path w="2919" h="5237" extrusionOk="0">
                  <a:moveTo>
                    <a:pt x="1965" y="1"/>
                  </a:moveTo>
                  <a:cubicBezTo>
                    <a:pt x="1882" y="7"/>
                    <a:pt x="1804" y="13"/>
                    <a:pt x="1714" y="20"/>
                  </a:cubicBezTo>
                  <a:cubicBezTo>
                    <a:pt x="735" y="155"/>
                    <a:pt x="1" y="677"/>
                    <a:pt x="72" y="1179"/>
                  </a:cubicBezTo>
                  <a:cubicBezTo>
                    <a:pt x="130" y="1592"/>
                    <a:pt x="703" y="1869"/>
                    <a:pt x="1437" y="1881"/>
                  </a:cubicBezTo>
                  <a:lnTo>
                    <a:pt x="1875" y="5044"/>
                  </a:lnTo>
                  <a:cubicBezTo>
                    <a:pt x="1875" y="5044"/>
                    <a:pt x="2077" y="5236"/>
                    <a:pt x="2344" y="5236"/>
                  </a:cubicBezTo>
                  <a:cubicBezTo>
                    <a:pt x="2520" y="5236"/>
                    <a:pt x="2724" y="5153"/>
                    <a:pt x="2919" y="4877"/>
                  </a:cubicBezTo>
                  <a:lnTo>
                    <a:pt x="2919" y="4877"/>
                  </a:lnTo>
                  <a:cubicBezTo>
                    <a:pt x="2919" y="4877"/>
                    <a:pt x="2780" y="4924"/>
                    <a:pt x="2615" y="4924"/>
                  </a:cubicBezTo>
                  <a:cubicBezTo>
                    <a:pt x="2407" y="4924"/>
                    <a:pt x="2156" y="4848"/>
                    <a:pt x="2088" y="4503"/>
                  </a:cubicBezTo>
                  <a:lnTo>
                    <a:pt x="2068" y="4355"/>
                  </a:lnTo>
                  <a:lnTo>
                    <a:pt x="1734" y="1662"/>
                  </a:lnTo>
                  <a:cubicBezTo>
                    <a:pt x="1734" y="1662"/>
                    <a:pt x="1717" y="1663"/>
                    <a:pt x="1688" y="1663"/>
                  </a:cubicBezTo>
                  <a:cubicBezTo>
                    <a:pt x="1483" y="1663"/>
                    <a:pt x="649" y="1638"/>
                    <a:pt x="407" y="1244"/>
                  </a:cubicBezTo>
                  <a:lnTo>
                    <a:pt x="407" y="1244"/>
                  </a:lnTo>
                  <a:cubicBezTo>
                    <a:pt x="497" y="1321"/>
                    <a:pt x="613" y="1360"/>
                    <a:pt x="729" y="1366"/>
                  </a:cubicBezTo>
                  <a:cubicBezTo>
                    <a:pt x="734" y="1366"/>
                    <a:pt x="739" y="1366"/>
                    <a:pt x="743" y="1366"/>
                  </a:cubicBezTo>
                  <a:cubicBezTo>
                    <a:pt x="1001" y="1366"/>
                    <a:pt x="1218" y="1201"/>
                    <a:pt x="1225" y="973"/>
                  </a:cubicBezTo>
                  <a:cubicBezTo>
                    <a:pt x="1238" y="748"/>
                    <a:pt x="1025" y="561"/>
                    <a:pt x="754" y="555"/>
                  </a:cubicBezTo>
                  <a:cubicBezTo>
                    <a:pt x="696" y="555"/>
                    <a:pt x="645" y="561"/>
                    <a:pt x="587" y="574"/>
                  </a:cubicBezTo>
                  <a:cubicBezTo>
                    <a:pt x="1031" y="207"/>
                    <a:pt x="1920" y="13"/>
                    <a:pt x="1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3956525" y="3928350"/>
              <a:ext cx="29825" cy="41250"/>
            </a:xfrm>
            <a:custGeom>
              <a:avLst/>
              <a:gdLst/>
              <a:ahLst/>
              <a:cxnLst/>
              <a:rect l="l" t="t" r="r" b="b"/>
              <a:pathLst>
                <a:path w="1193" h="1650" extrusionOk="0">
                  <a:moveTo>
                    <a:pt x="387" y="0"/>
                  </a:moveTo>
                  <a:lnTo>
                    <a:pt x="387" y="0"/>
                  </a:lnTo>
                  <a:cubicBezTo>
                    <a:pt x="613" y="97"/>
                    <a:pt x="793" y="277"/>
                    <a:pt x="902" y="503"/>
                  </a:cubicBezTo>
                  <a:cubicBezTo>
                    <a:pt x="1192" y="1076"/>
                    <a:pt x="97" y="1604"/>
                    <a:pt x="1" y="1649"/>
                  </a:cubicBezTo>
                  <a:cubicBezTo>
                    <a:pt x="703" y="1437"/>
                    <a:pt x="1173" y="1018"/>
                    <a:pt x="1115" y="606"/>
                  </a:cubicBezTo>
                  <a:cubicBezTo>
                    <a:pt x="1076" y="329"/>
                    <a:pt x="793" y="11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3705650" y="4045050"/>
              <a:ext cx="466050" cy="424600"/>
            </a:xfrm>
            <a:custGeom>
              <a:avLst/>
              <a:gdLst/>
              <a:ahLst/>
              <a:cxnLst/>
              <a:rect l="l" t="t" r="r" b="b"/>
              <a:pathLst>
                <a:path w="18642" h="16984" extrusionOk="0">
                  <a:moveTo>
                    <a:pt x="9321" y="1"/>
                  </a:moveTo>
                  <a:cubicBezTo>
                    <a:pt x="7148" y="1"/>
                    <a:pt x="4976" y="830"/>
                    <a:pt x="3317" y="2489"/>
                  </a:cubicBezTo>
                  <a:cubicBezTo>
                    <a:pt x="0" y="5806"/>
                    <a:pt x="0" y="11178"/>
                    <a:pt x="3317" y="14495"/>
                  </a:cubicBezTo>
                  <a:cubicBezTo>
                    <a:pt x="4976" y="16154"/>
                    <a:pt x="7148" y="16983"/>
                    <a:pt x="9321" y="16983"/>
                  </a:cubicBezTo>
                  <a:cubicBezTo>
                    <a:pt x="11493" y="16983"/>
                    <a:pt x="13665" y="16154"/>
                    <a:pt x="15324" y="14495"/>
                  </a:cubicBezTo>
                  <a:cubicBezTo>
                    <a:pt x="18641" y="11178"/>
                    <a:pt x="18641" y="5806"/>
                    <a:pt x="15324" y="2489"/>
                  </a:cubicBezTo>
                  <a:cubicBezTo>
                    <a:pt x="13665" y="830"/>
                    <a:pt x="11493" y="1"/>
                    <a:pt x="9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3688250" y="4141225"/>
              <a:ext cx="457850" cy="328525"/>
            </a:xfrm>
            <a:custGeom>
              <a:avLst/>
              <a:gdLst/>
              <a:ahLst/>
              <a:cxnLst/>
              <a:rect l="l" t="t" r="r" b="b"/>
              <a:pathLst>
                <a:path w="18314" h="13141" extrusionOk="0">
                  <a:moveTo>
                    <a:pt x="2905" y="1"/>
                  </a:moveTo>
                  <a:cubicBezTo>
                    <a:pt x="0" y="4439"/>
                    <a:pt x="1836" y="10423"/>
                    <a:pt x="6732" y="12478"/>
                  </a:cubicBezTo>
                  <a:cubicBezTo>
                    <a:pt x="7810" y="12929"/>
                    <a:pt x="8920" y="13140"/>
                    <a:pt x="10008" y="13140"/>
                  </a:cubicBezTo>
                  <a:cubicBezTo>
                    <a:pt x="13859" y="13140"/>
                    <a:pt x="17429" y="10491"/>
                    <a:pt x="18313" y="6448"/>
                  </a:cubicBezTo>
                  <a:lnTo>
                    <a:pt x="18313" y="6448"/>
                  </a:lnTo>
                  <a:cubicBezTo>
                    <a:pt x="16722" y="8881"/>
                    <a:pt x="14030" y="10297"/>
                    <a:pt x="11201" y="10297"/>
                  </a:cubicBezTo>
                  <a:cubicBezTo>
                    <a:pt x="10629" y="10297"/>
                    <a:pt x="10051" y="10239"/>
                    <a:pt x="9476" y="10120"/>
                  </a:cubicBezTo>
                  <a:cubicBezTo>
                    <a:pt x="9836" y="9837"/>
                    <a:pt x="10055" y="9431"/>
                    <a:pt x="10010" y="9006"/>
                  </a:cubicBezTo>
                  <a:cubicBezTo>
                    <a:pt x="9945" y="8308"/>
                    <a:pt x="9238" y="7798"/>
                    <a:pt x="8387" y="7798"/>
                  </a:cubicBezTo>
                  <a:cubicBezTo>
                    <a:pt x="8319" y="7798"/>
                    <a:pt x="8250" y="7801"/>
                    <a:pt x="8181" y="7808"/>
                  </a:cubicBezTo>
                  <a:cubicBezTo>
                    <a:pt x="7395" y="7885"/>
                    <a:pt x="6770" y="8368"/>
                    <a:pt x="6628" y="8967"/>
                  </a:cubicBezTo>
                  <a:cubicBezTo>
                    <a:pt x="6081" y="8613"/>
                    <a:pt x="5579" y="8207"/>
                    <a:pt x="5128" y="7737"/>
                  </a:cubicBezTo>
                  <a:cubicBezTo>
                    <a:pt x="5147" y="7730"/>
                    <a:pt x="5166" y="7724"/>
                    <a:pt x="5186" y="7711"/>
                  </a:cubicBezTo>
                  <a:cubicBezTo>
                    <a:pt x="5521" y="7531"/>
                    <a:pt x="5669" y="7151"/>
                    <a:pt x="5521" y="6874"/>
                  </a:cubicBezTo>
                  <a:cubicBezTo>
                    <a:pt x="5422" y="6693"/>
                    <a:pt x="5227" y="6596"/>
                    <a:pt x="5010" y="6596"/>
                  </a:cubicBezTo>
                  <a:cubicBezTo>
                    <a:pt x="4886" y="6596"/>
                    <a:pt x="4756" y="6628"/>
                    <a:pt x="4632" y="6693"/>
                  </a:cubicBezTo>
                  <a:cubicBezTo>
                    <a:pt x="4542" y="6745"/>
                    <a:pt x="4464" y="6809"/>
                    <a:pt x="4400" y="6887"/>
                  </a:cubicBezTo>
                  <a:cubicBezTo>
                    <a:pt x="4155" y="6564"/>
                    <a:pt x="3936" y="6223"/>
                    <a:pt x="3743" y="5862"/>
                  </a:cubicBezTo>
                  <a:cubicBezTo>
                    <a:pt x="2764" y="4072"/>
                    <a:pt x="2467" y="1991"/>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3896775" y="4105350"/>
              <a:ext cx="155750" cy="122850"/>
            </a:xfrm>
            <a:custGeom>
              <a:avLst/>
              <a:gdLst/>
              <a:ahLst/>
              <a:cxnLst/>
              <a:rect l="l" t="t" r="r" b="b"/>
              <a:pathLst>
                <a:path w="6230" h="4914" extrusionOk="0">
                  <a:moveTo>
                    <a:pt x="3307" y="0"/>
                  </a:moveTo>
                  <a:cubicBezTo>
                    <a:pt x="3102" y="0"/>
                    <a:pt x="2892" y="19"/>
                    <a:pt x="2680" y="57"/>
                  </a:cubicBezTo>
                  <a:cubicBezTo>
                    <a:pt x="1089" y="341"/>
                    <a:pt x="1" y="1648"/>
                    <a:pt x="239" y="2975"/>
                  </a:cubicBezTo>
                  <a:cubicBezTo>
                    <a:pt x="446" y="4126"/>
                    <a:pt x="1592" y="4913"/>
                    <a:pt x="2926" y="4913"/>
                  </a:cubicBezTo>
                  <a:cubicBezTo>
                    <a:pt x="3131" y="4913"/>
                    <a:pt x="3339" y="4895"/>
                    <a:pt x="3550" y="4856"/>
                  </a:cubicBezTo>
                  <a:cubicBezTo>
                    <a:pt x="5141" y="4566"/>
                    <a:pt x="6230" y="3259"/>
                    <a:pt x="5991" y="1932"/>
                  </a:cubicBezTo>
                  <a:cubicBezTo>
                    <a:pt x="5785" y="787"/>
                    <a:pt x="4643" y="0"/>
                    <a:pt x="3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3953800" y="4275675"/>
              <a:ext cx="60250" cy="47975"/>
            </a:xfrm>
            <a:custGeom>
              <a:avLst/>
              <a:gdLst/>
              <a:ahLst/>
              <a:cxnLst/>
              <a:rect l="l" t="t" r="r" b="b"/>
              <a:pathLst>
                <a:path w="2410" h="1919" extrusionOk="0">
                  <a:moveTo>
                    <a:pt x="1361" y="1"/>
                  </a:moveTo>
                  <a:cubicBezTo>
                    <a:pt x="1166" y="1"/>
                    <a:pt x="960" y="51"/>
                    <a:pt x="767" y="156"/>
                  </a:cubicBezTo>
                  <a:cubicBezTo>
                    <a:pt x="238" y="446"/>
                    <a:pt x="0" y="1045"/>
                    <a:pt x="245" y="1483"/>
                  </a:cubicBezTo>
                  <a:cubicBezTo>
                    <a:pt x="397" y="1766"/>
                    <a:pt x="708" y="1918"/>
                    <a:pt x="1051" y="1918"/>
                  </a:cubicBezTo>
                  <a:cubicBezTo>
                    <a:pt x="1246" y="1918"/>
                    <a:pt x="1451" y="1869"/>
                    <a:pt x="1643" y="1766"/>
                  </a:cubicBezTo>
                  <a:cubicBezTo>
                    <a:pt x="2171" y="1476"/>
                    <a:pt x="2409" y="884"/>
                    <a:pt x="2164" y="439"/>
                  </a:cubicBezTo>
                  <a:cubicBezTo>
                    <a:pt x="2012" y="156"/>
                    <a:pt x="1703"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4031900" y="4280275"/>
              <a:ext cx="60400" cy="73100"/>
            </a:xfrm>
            <a:custGeom>
              <a:avLst/>
              <a:gdLst/>
              <a:ahLst/>
              <a:cxnLst/>
              <a:rect l="l" t="t" r="r" b="b"/>
              <a:pathLst>
                <a:path w="2416" h="2924" extrusionOk="0">
                  <a:moveTo>
                    <a:pt x="1062" y="1"/>
                  </a:moveTo>
                  <a:cubicBezTo>
                    <a:pt x="940" y="1"/>
                    <a:pt x="812" y="29"/>
                    <a:pt x="689" y="88"/>
                  </a:cubicBezTo>
                  <a:cubicBezTo>
                    <a:pt x="316" y="262"/>
                    <a:pt x="129" y="655"/>
                    <a:pt x="277" y="964"/>
                  </a:cubicBezTo>
                  <a:cubicBezTo>
                    <a:pt x="329" y="1080"/>
                    <a:pt x="425" y="1170"/>
                    <a:pt x="541" y="1221"/>
                  </a:cubicBezTo>
                  <a:cubicBezTo>
                    <a:pt x="200" y="1440"/>
                    <a:pt x="0" y="1801"/>
                    <a:pt x="71" y="2168"/>
                  </a:cubicBezTo>
                  <a:cubicBezTo>
                    <a:pt x="149" y="2621"/>
                    <a:pt x="597" y="2924"/>
                    <a:pt x="1123" y="2924"/>
                  </a:cubicBezTo>
                  <a:cubicBezTo>
                    <a:pt x="1202" y="2924"/>
                    <a:pt x="1284" y="2917"/>
                    <a:pt x="1366" y="2903"/>
                  </a:cubicBezTo>
                  <a:cubicBezTo>
                    <a:pt x="1984" y="2787"/>
                    <a:pt x="2416" y="2278"/>
                    <a:pt x="2319" y="1763"/>
                  </a:cubicBezTo>
                  <a:cubicBezTo>
                    <a:pt x="2248" y="1376"/>
                    <a:pt x="1907" y="1093"/>
                    <a:pt x="1475" y="1028"/>
                  </a:cubicBezTo>
                  <a:cubicBezTo>
                    <a:pt x="1668" y="829"/>
                    <a:pt x="1739" y="552"/>
                    <a:pt x="1636" y="326"/>
                  </a:cubicBezTo>
                  <a:cubicBezTo>
                    <a:pt x="1537" y="118"/>
                    <a:pt x="1312" y="1"/>
                    <a:pt x="1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3782600" y="4189625"/>
              <a:ext cx="79750" cy="64000"/>
            </a:xfrm>
            <a:custGeom>
              <a:avLst/>
              <a:gdLst/>
              <a:ahLst/>
              <a:cxnLst/>
              <a:rect l="l" t="t" r="r" b="b"/>
              <a:pathLst>
                <a:path w="3190" h="2560" extrusionOk="0">
                  <a:moveTo>
                    <a:pt x="1354" y="0"/>
                  </a:moveTo>
                  <a:cubicBezTo>
                    <a:pt x="933" y="0"/>
                    <a:pt x="552" y="179"/>
                    <a:pt x="349" y="512"/>
                  </a:cubicBezTo>
                  <a:cubicBezTo>
                    <a:pt x="1" y="1079"/>
                    <a:pt x="278" y="1884"/>
                    <a:pt x="967" y="2303"/>
                  </a:cubicBezTo>
                  <a:cubicBezTo>
                    <a:pt x="1247" y="2476"/>
                    <a:pt x="1552" y="2559"/>
                    <a:pt x="1839" y="2559"/>
                  </a:cubicBezTo>
                  <a:cubicBezTo>
                    <a:pt x="2256" y="2559"/>
                    <a:pt x="2635" y="2382"/>
                    <a:pt x="2842" y="2045"/>
                  </a:cubicBezTo>
                  <a:cubicBezTo>
                    <a:pt x="3189" y="1472"/>
                    <a:pt x="2912" y="673"/>
                    <a:pt x="2223" y="255"/>
                  </a:cubicBezTo>
                  <a:cubicBezTo>
                    <a:pt x="1944" y="83"/>
                    <a:pt x="1640" y="0"/>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31"/>
          <p:cNvSpPr txBox="1">
            <a:spLocks noGrp="1"/>
          </p:cNvSpPr>
          <p:nvPr>
            <p:ph type="title"/>
          </p:nvPr>
        </p:nvSpPr>
        <p:spPr>
          <a:xfrm>
            <a:off x="696775" y="1380000"/>
            <a:ext cx="3822600" cy="91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INTRODUCTION</a:t>
            </a:r>
            <a:endParaRPr sz="4000"/>
          </a:p>
        </p:txBody>
      </p:sp>
      <p:sp>
        <p:nvSpPr>
          <p:cNvPr id="399" name="Google Shape;399;p31"/>
          <p:cNvSpPr txBox="1">
            <a:spLocks noGrp="1"/>
          </p:cNvSpPr>
          <p:nvPr>
            <p:ph type="body" idx="1"/>
          </p:nvPr>
        </p:nvSpPr>
        <p:spPr>
          <a:xfrm>
            <a:off x="297450" y="2208275"/>
            <a:ext cx="6829200" cy="2556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a:t>El Dengue, Chikungunya y Zika son enfermedades virales provocadas por la picadura de un mosquito (Aedes) causando el mismo tipo de enfermedades como fiebre y salpullido.</a:t>
            </a:r>
            <a:endParaRPr/>
          </a:p>
          <a:p>
            <a:pPr marL="0" lvl="0" indent="0" algn="just" rtl="0">
              <a:spcBef>
                <a:spcPts val="1600"/>
              </a:spcBef>
              <a:spcAft>
                <a:spcPts val="0"/>
              </a:spcAft>
              <a:buNone/>
            </a:pPr>
            <a:r>
              <a:rPr lang="en"/>
              <a:t>Objetivos: </a:t>
            </a:r>
            <a:endParaRPr/>
          </a:p>
          <a:p>
            <a:pPr marL="457200" lvl="0" indent="-342900" algn="just" rtl="0">
              <a:spcBef>
                <a:spcPts val="1600"/>
              </a:spcBef>
              <a:spcAft>
                <a:spcPts val="0"/>
              </a:spcAft>
              <a:buSzPts val="1800"/>
              <a:buAutoNum type="arabicPeriod"/>
            </a:pPr>
            <a:r>
              <a:rPr lang="en"/>
              <a:t>Conocer su concepto y saber cuales son sus síntomas.</a:t>
            </a:r>
            <a:endParaRPr/>
          </a:p>
          <a:p>
            <a:pPr marL="457200" lvl="0" indent="-342900" algn="just" rtl="0">
              <a:spcBef>
                <a:spcPts val="0"/>
              </a:spcBef>
              <a:spcAft>
                <a:spcPts val="0"/>
              </a:spcAft>
              <a:buSzPts val="1800"/>
              <a:buAutoNum type="arabicPeriod"/>
            </a:pPr>
            <a:r>
              <a:rPr lang="en"/>
              <a:t>¿Quién los produce y dónde lo transmiten?</a:t>
            </a:r>
            <a:endParaRPr/>
          </a:p>
          <a:p>
            <a:pPr marL="457200" lvl="0" indent="-342900" algn="just" rtl="0">
              <a:spcBef>
                <a:spcPts val="0"/>
              </a:spcBef>
              <a:spcAft>
                <a:spcPts val="0"/>
              </a:spcAft>
              <a:buSzPts val="1800"/>
              <a:buAutoNum type="arabicPeriod"/>
            </a:pPr>
            <a:r>
              <a:rPr lang="en"/>
              <a:t>Observar y comprender su prevención.</a:t>
            </a:r>
            <a:endParaRPr/>
          </a:p>
        </p:txBody>
      </p:sp>
      <p:sp>
        <p:nvSpPr>
          <p:cNvPr id="400" name="Google Shape;400;p31"/>
          <p:cNvSpPr/>
          <p:nvPr/>
        </p:nvSpPr>
        <p:spPr>
          <a:xfrm>
            <a:off x="458163" y="540000"/>
            <a:ext cx="523677" cy="536723"/>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31"/>
          <p:cNvGrpSpPr/>
          <p:nvPr/>
        </p:nvGrpSpPr>
        <p:grpSpPr>
          <a:xfrm>
            <a:off x="7246456" y="751018"/>
            <a:ext cx="903819" cy="915039"/>
            <a:chOff x="4304200" y="4312250"/>
            <a:chExt cx="191325" cy="193700"/>
          </a:xfrm>
        </p:grpSpPr>
        <p:sp>
          <p:nvSpPr>
            <p:cNvPr id="402" name="Google Shape;402;p31"/>
            <p:cNvSpPr/>
            <p:nvPr/>
          </p:nvSpPr>
          <p:spPr>
            <a:xfrm>
              <a:off x="4390025" y="4365900"/>
              <a:ext cx="105500" cy="55400"/>
            </a:xfrm>
            <a:custGeom>
              <a:avLst/>
              <a:gdLst/>
              <a:ahLst/>
              <a:cxnLst/>
              <a:rect l="l" t="t" r="r" b="b"/>
              <a:pathLst>
                <a:path w="4220" h="2216" extrusionOk="0">
                  <a:moveTo>
                    <a:pt x="3481" y="1"/>
                  </a:moveTo>
                  <a:cubicBezTo>
                    <a:pt x="3456" y="1"/>
                    <a:pt x="3432" y="4"/>
                    <a:pt x="3408" y="12"/>
                  </a:cubicBezTo>
                  <a:cubicBezTo>
                    <a:pt x="3247" y="70"/>
                    <a:pt x="3183" y="328"/>
                    <a:pt x="3241" y="631"/>
                  </a:cubicBezTo>
                  <a:lnTo>
                    <a:pt x="1" y="1803"/>
                  </a:lnTo>
                  <a:lnTo>
                    <a:pt x="155" y="2215"/>
                  </a:lnTo>
                  <a:lnTo>
                    <a:pt x="2126" y="1507"/>
                  </a:lnTo>
                  <a:lnTo>
                    <a:pt x="2023" y="1429"/>
                  </a:lnTo>
                  <a:lnTo>
                    <a:pt x="2043" y="1416"/>
                  </a:lnTo>
                  <a:lnTo>
                    <a:pt x="3415" y="901"/>
                  </a:lnTo>
                  <a:cubicBezTo>
                    <a:pt x="3415" y="901"/>
                    <a:pt x="3621" y="1314"/>
                    <a:pt x="3846" y="1314"/>
                  </a:cubicBezTo>
                  <a:cubicBezTo>
                    <a:pt x="3852" y="1314"/>
                    <a:pt x="3859" y="1314"/>
                    <a:pt x="3865" y="1313"/>
                  </a:cubicBezTo>
                  <a:cubicBezTo>
                    <a:pt x="4220" y="1275"/>
                    <a:pt x="3994" y="515"/>
                    <a:pt x="3994" y="489"/>
                  </a:cubicBezTo>
                  <a:cubicBezTo>
                    <a:pt x="3956" y="405"/>
                    <a:pt x="3911" y="328"/>
                    <a:pt x="3859" y="257"/>
                  </a:cubicBezTo>
                  <a:cubicBezTo>
                    <a:pt x="3833" y="225"/>
                    <a:pt x="3807" y="193"/>
                    <a:pt x="3782" y="167"/>
                  </a:cubicBezTo>
                  <a:cubicBezTo>
                    <a:pt x="3684" y="59"/>
                    <a:pt x="3579"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4483525" y="4382550"/>
              <a:ext cx="5875" cy="5025"/>
            </a:xfrm>
            <a:custGeom>
              <a:avLst/>
              <a:gdLst/>
              <a:ahLst/>
              <a:cxnLst/>
              <a:rect l="l" t="t" r="r" b="b"/>
              <a:pathLst>
                <a:path w="235" h="201" extrusionOk="0">
                  <a:moveTo>
                    <a:pt x="123" y="1"/>
                  </a:moveTo>
                  <a:cubicBezTo>
                    <a:pt x="55" y="1"/>
                    <a:pt x="0" y="81"/>
                    <a:pt x="35" y="151"/>
                  </a:cubicBezTo>
                  <a:cubicBezTo>
                    <a:pt x="56" y="185"/>
                    <a:pt x="91" y="201"/>
                    <a:pt x="126" y="201"/>
                  </a:cubicBezTo>
                  <a:cubicBezTo>
                    <a:pt x="166" y="201"/>
                    <a:pt x="205" y="180"/>
                    <a:pt x="222" y="139"/>
                  </a:cubicBezTo>
                  <a:cubicBezTo>
                    <a:pt x="235" y="81"/>
                    <a:pt x="203" y="23"/>
                    <a:pt x="145" y="3"/>
                  </a:cubicBezTo>
                  <a:cubicBezTo>
                    <a:pt x="138" y="1"/>
                    <a:pt x="130"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4435600" y="4378100"/>
              <a:ext cx="58800" cy="25475"/>
            </a:xfrm>
            <a:custGeom>
              <a:avLst/>
              <a:gdLst/>
              <a:ahLst/>
              <a:cxnLst/>
              <a:rect l="l" t="t" r="r" b="b"/>
              <a:pathLst>
                <a:path w="2352" h="1019" extrusionOk="0">
                  <a:moveTo>
                    <a:pt x="2171" y="1"/>
                  </a:moveTo>
                  <a:cubicBezTo>
                    <a:pt x="2171" y="20"/>
                    <a:pt x="2274" y="387"/>
                    <a:pt x="2223" y="626"/>
                  </a:cubicBezTo>
                  <a:cubicBezTo>
                    <a:pt x="2216" y="600"/>
                    <a:pt x="2210" y="581"/>
                    <a:pt x="2197" y="561"/>
                  </a:cubicBezTo>
                  <a:cubicBezTo>
                    <a:pt x="2178" y="505"/>
                    <a:pt x="2135" y="483"/>
                    <a:pt x="2086" y="483"/>
                  </a:cubicBezTo>
                  <a:cubicBezTo>
                    <a:pt x="1965" y="483"/>
                    <a:pt x="1809" y="619"/>
                    <a:pt x="1901" y="729"/>
                  </a:cubicBezTo>
                  <a:cubicBezTo>
                    <a:pt x="1927" y="774"/>
                    <a:pt x="1965" y="806"/>
                    <a:pt x="2010" y="825"/>
                  </a:cubicBezTo>
                  <a:cubicBezTo>
                    <a:pt x="1785" y="806"/>
                    <a:pt x="1592" y="413"/>
                    <a:pt x="1592" y="413"/>
                  </a:cubicBezTo>
                  <a:lnTo>
                    <a:pt x="522" y="813"/>
                  </a:lnTo>
                  <a:lnTo>
                    <a:pt x="464" y="838"/>
                  </a:lnTo>
                  <a:cubicBezTo>
                    <a:pt x="439" y="845"/>
                    <a:pt x="416" y="849"/>
                    <a:pt x="394" y="849"/>
                  </a:cubicBezTo>
                  <a:cubicBezTo>
                    <a:pt x="203" y="849"/>
                    <a:pt x="162" y="594"/>
                    <a:pt x="162" y="594"/>
                  </a:cubicBezTo>
                  <a:lnTo>
                    <a:pt x="162" y="594"/>
                  </a:lnTo>
                  <a:cubicBezTo>
                    <a:pt x="1" y="916"/>
                    <a:pt x="303" y="1019"/>
                    <a:pt x="303" y="1019"/>
                  </a:cubicBezTo>
                  <a:lnTo>
                    <a:pt x="1572" y="568"/>
                  </a:lnTo>
                  <a:cubicBezTo>
                    <a:pt x="1700" y="800"/>
                    <a:pt x="1874" y="947"/>
                    <a:pt x="2027" y="947"/>
                  </a:cubicBezTo>
                  <a:cubicBezTo>
                    <a:pt x="2052" y="947"/>
                    <a:pt x="2077" y="943"/>
                    <a:pt x="2100" y="935"/>
                  </a:cubicBezTo>
                  <a:cubicBezTo>
                    <a:pt x="2300" y="864"/>
                    <a:pt x="2352" y="490"/>
                    <a:pt x="2210" y="98"/>
                  </a:cubicBezTo>
                  <a:cubicBezTo>
                    <a:pt x="2197" y="65"/>
                    <a:pt x="2184" y="33"/>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4469575" y="4365750"/>
              <a:ext cx="15000" cy="15925"/>
            </a:xfrm>
            <a:custGeom>
              <a:avLst/>
              <a:gdLst/>
              <a:ahLst/>
              <a:cxnLst/>
              <a:rect l="l" t="t" r="r" b="b"/>
              <a:pathLst>
                <a:path w="600" h="637" extrusionOk="0">
                  <a:moveTo>
                    <a:pt x="303" y="0"/>
                  </a:moveTo>
                  <a:cubicBezTo>
                    <a:pt x="278" y="0"/>
                    <a:pt x="255" y="4"/>
                    <a:pt x="233" y="12"/>
                  </a:cubicBezTo>
                  <a:cubicBezTo>
                    <a:pt x="72" y="76"/>
                    <a:pt x="1" y="334"/>
                    <a:pt x="59" y="637"/>
                  </a:cubicBezTo>
                  <a:cubicBezTo>
                    <a:pt x="59" y="592"/>
                    <a:pt x="39" y="76"/>
                    <a:pt x="310" y="70"/>
                  </a:cubicBezTo>
                  <a:cubicBezTo>
                    <a:pt x="318" y="69"/>
                    <a:pt x="326" y="69"/>
                    <a:pt x="333" y="69"/>
                  </a:cubicBezTo>
                  <a:cubicBezTo>
                    <a:pt x="433" y="69"/>
                    <a:pt x="522" y="107"/>
                    <a:pt x="600" y="166"/>
                  </a:cubicBezTo>
                  <a:cubicBezTo>
                    <a:pt x="502" y="59"/>
                    <a:pt x="397"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4386000" y="4312400"/>
              <a:ext cx="36425" cy="105025"/>
            </a:xfrm>
            <a:custGeom>
              <a:avLst/>
              <a:gdLst/>
              <a:ahLst/>
              <a:cxnLst/>
              <a:rect l="l" t="t" r="r" b="b"/>
              <a:pathLst>
                <a:path w="1457" h="4201" extrusionOk="0">
                  <a:moveTo>
                    <a:pt x="645" y="1"/>
                  </a:moveTo>
                  <a:cubicBezTo>
                    <a:pt x="555" y="7"/>
                    <a:pt x="464" y="27"/>
                    <a:pt x="381" y="52"/>
                  </a:cubicBezTo>
                  <a:cubicBezTo>
                    <a:pt x="342" y="65"/>
                    <a:pt x="303" y="78"/>
                    <a:pt x="271" y="97"/>
                  </a:cubicBezTo>
                  <a:cubicBezTo>
                    <a:pt x="110" y="168"/>
                    <a:pt x="1" y="278"/>
                    <a:pt x="7" y="400"/>
                  </a:cubicBezTo>
                  <a:cubicBezTo>
                    <a:pt x="7" y="574"/>
                    <a:pt x="233" y="716"/>
                    <a:pt x="535" y="761"/>
                  </a:cubicBezTo>
                  <a:lnTo>
                    <a:pt x="600" y="4201"/>
                  </a:lnTo>
                  <a:lnTo>
                    <a:pt x="1051" y="4188"/>
                  </a:lnTo>
                  <a:lnTo>
                    <a:pt x="1012" y="2094"/>
                  </a:lnTo>
                  <a:lnTo>
                    <a:pt x="902" y="2172"/>
                  </a:lnTo>
                  <a:lnTo>
                    <a:pt x="896" y="2146"/>
                  </a:lnTo>
                  <a:lnTo>
                    <a:pt x="851" y="677"/>
                  </a:lnTo>
                  <a:cubicBezTo>
                    <a:pt x="851" y="677"/>
                    <a:pt x="1334" y="619"/>
                    <a:pt x="1386" y="387"/>
                  </a:cubicBezTo>
                  <a:cubicBezTo>
                    <a:pt x="1456" y="40"/>
                    <a:pt x="671" y="7"/>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4404700" y="4315175"/>
              <a:ext cx="6450" cy="5275"/>
            </a:xfrm>
            <a:custGeom>
              <a:avLst/>
              <a:gdLst/>
              <a:ahLst/>
              <a:cxnLst/>
              <a:rect l="l" t="t" r="r" b="b"/>
              <a:pathLst>
                <a:path w="258" h="211" extrusionOk="0">
                  <a:moveTo>
                    <a:pt x="125" y="1"/>
                  </a:moveTo>
                  <a:cubicBezTo>
                    <a:pt x="90" y="1"/>
                    <a:pt x="56" y="16"/>
                    <a:pt x="32" y="44"/>
                  </a:cubicBezTo>
                  <a:cubicBezTo>
                    <a:pt x="0" y="135"/>
                    <a:pt x="71" y="210"/>
                    <a:pt x="147" y="210"/>
                  </a:cubicBezTo>
                  <a:cubicBezTo>
                    <a:pt x="179" y="210"/>
                    <a:pt x="212" y="197"/>
                    <a:pt x="238" y="167"/>
                  </a:cubicBezTo>
                  <a:cubicBezTo>
                    <a:pt x="257" y="109"/>
                    <a:pt x="238" y="44"/>
                    <a:pt x="187" y="19"/>
                  </a:cubicBezTo>
                  <a:cubicBezTo>
                    <a:pt x="167" y="7"/>
                    <a:pt x="146" y="1"/>
                    <a:pt x="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4400025" y="4312250"/>
              <a:ext cx="23675" cy="55300"/>
            </a:xfrm>
            <a:custGeom>
              <a:avLst/>
              <a:gdLst/>
              <a:ahLst/>
              <a:cxnLst/>
              <a:rect l="l" t="t" r="r" b="b"/>
              <a:pathLst>
                <a:path w="947" h="2212" extrusionOk="0">
                  <a:moveTo>
                    <a:pt x="210" y="0"/>
                  </a:moveTo>
                  <a:cubicBezTo>
                    <a:pt x="202" y="0"/>
                    <a:pt x="195" y="0"/>
                    <a:pt x="187" y="0"/>
                  </a:cubicBezTo>
                  <a:cubicBezTo>
                    <a:pt x="148" y="0"/>
                    <a:pt x="116" y="7"/>
                    <a:pt x="84" y="7"/>
                  </a:cubicBezTo>
                  <a:cubicBezTo>
                    <a:pt x="103" y="13"/>
                    <a:pt x="483" y="33"/>
                    <a:pt x="689" y="155"/>
                  </a:cubicBezTo>
                  <a:lnTo>
                    <a:pt x="618" y="155"/>
                  </a:lnTo>
                  <a:cubicBezTo>
                    <a:pt x="435" y="161"/>
                    <a:pt x="485" y="498"/>
                    <a:pt x="644" y="498"/>
                  </a:cubicBezTo>
                  <a:cubicBezTo>
                    <a:pt x="659" y="498"/>
                    <a:pt x="674" y="496"/>
                    <a:pt x="689" y="490"/>
                  </a:cubicBezTo>
                  <a:cubicBezTo>
                    <a:pt x="734" y="484"/>
                    <a:pt x="779" y="458"/>
                    <a:pt x="812" y="419"/>
                  </a:cubicBezTo>
                  <a:lnTo>
                    <a:pt x="812" y="419"/>
                  </a:lnTo>
                  <a:cubicBezTo>
                    <a:pt x="721" y="625"/>
                    <a:pt x="290" y="683"/>
                    <a:pt x="290" y="683"/>
                  </a:cubicBezTo>
                  <a:lnTo>
                    <a:pt x="322" y="1823"/>
                  </a:lnTo>
                  <a:lnTo>
                    <a:pt x="322" y="1888"/>
                  </a:lnTo>
                  <a:cubicBezTo>
                    <a:pt x="317" y="2078"/>
                    <a:pt x="153" y="2104"/>
                    <a:pt x="61" y="2104"/>
                  </a:cubicBezTo>
                  <a:cubicBezTo>
                    <a:pt x="25" y="2104"/>
                    <a:pt x="0" y="2100"/>
                    <a:pt x="0" y="2100"/>
                  </a:cubicBezTo>
                  <a:lnTo>
                    <a:pt x="0" y="2100"/>
                  </a:lnTo>
                  <a:cubicBezTo>
                    <a:pt x="84" y="2184"/>
                    <a:pt x="162" y="2212"/>
                    <a:pt x="229" y="2212"/>
                  </a:cubicBezTo>
                  <a:cubicBezTo>
                    <a:pt x="362" y="2212"/>
                    <a:pt x="451" y="2100"/>
                    <a:pt x="451" y="2100"/>
                  </a:cubicBezTo>
                  <a:lnTo>
                    <a:pt x="425" y="754"/>
                  </a:lnTo>
                  <a:cubicBezTo>
                    <a:pt x="728" y="696"/>
                    <a:pt x="947" y="548"/>
                    <a:pt x="947" y="374"/>
                  </a:cubicBezTo>
                  <a:cubicBezTo>
                    <a:pt x="941" y="165"/>
                    <a:pt x="618"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4386000" y="4314825"/>
              <a:ext cx="13400" cy="16450"/>
            </a:xfrm>
            <a:custGeom>
              <a:avLst/>
              <a:gdLst/>
              <a:ahLst/>
              <a:cxnLst/>
              <a:rect l="l" t="t" r="r" b="b"/>
              <a:pathLst>
                <a:path w="536" h="658" extrusionOk="0">
                  <a:moveTo>
                    <a:pt x="265" y="0"/>
                  </a:moveTo>
                  <a:lnTo>
                    <a:pt x="265" y="0"/>
                  </a:lnTo>
                  <a:cubicBezTo>
                    <a:pt x="104" y="71"/>
                    <a:pt x="1" y="181"/>
                    <a:pt x="1" y="297"/>
                  </a:cubicBezTo>
                  <a:cubicBezTo>
                    <a:pt x="7" y="471"/>
                    <a:pt x="233" y="612"/>
                    <a:pt x="535" y="657"/>
                  </a:cubicBezTo>
                  <a:cubicBezTo>
                    <a:pt x="497" y="645"/>
                    <a:pt x="1" y="496"/>
                    <a:pt x="84" y="239"/>
                  </a:cubicBezTo>
                  <a:cubicBezTo>
                    <a:pt x="117" y="142"/>
                    <a:pt x="181" y="52"/>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4393100" y="4421750"/>
              <a:ext cx="67800" cy="71625"/>
            </a:xfrm>
            <a:custGeom>
              <a:avLst/>
              <a:gdLst/>
              <a:ahLst/>
              <a:cxnLst/>
              <a:rect l="l" t="t" r="r" b="b"/>
              <a:pathLst>
                <a:path w="2712" h="2865" extrusionOk="0">
                  <a:moveTo>
                    <a:pt x="277" y="1"/>
                  </a:moveTo>
                  <a:lnTo>
                    <a:pt x="0" y="239"/>
                  </a:lnTo>
                  <a:lnTo>
                    <a:pt x="1127" y="1521"/>
                  </a:lnTo>
                  <a:lnTo>
                    <a:pt x="1159" y="1418"/>
                  </a:lnTo>
                  <a:lnTo>
                    <a:pt x="1172" y="1430"/>
                  </a:lnTo>
                  <a:lnTo>
                    <a:pt x="1978" y="2313"/>
                  </a:lnTo>
                  <a:cubicBezTo>
                    <a:pt x="1978" y="2313"/>
                    <a:pt x="1707" y="2609"/>
                    <a:pt x="1797" y="2777"/>
                  </a:cubicBezTo>
                  <a:cubicBezTo>
                    <a:pt x="1830" y="2840"/>
                    <a:pt x="1886" y="2864"/>
                    <a:pt x="1952" y="2864"/>
                  </a:cubicBezTo>
                  <a:cubicBezTo>
                    <a:pt x="2153" y="2864"/>
                    <a:pt x="2446" y="2638"/>
                    <a:pt x="2461" y="2629"/>
                  </a:cubicBezTo>
                  <a:cubicBezTo>
                    <a:pt x="2512" y="2577"/>
                    <a:pt x="2557" y="2519"/>
                    <a:pt x="2596" y="2461"/>
                  </a:cubicBezTo>
                  <a:cubicBezTo>
                    <a:pt x="2615" y="2429"/>
                    <a:pt x="2628" y="2403"/>
                    <a:pt x="2641" y="2371"/>
                  </a:cubicBezTo>
                  <a:cubicBezTo>
                    <a:pt x="2705" y="2242"/>
                    <a:pt x="2712" y="2120"/>
                    <a:pt x="2647" y="2049"/>
                  </a:cubicBezTo>
                  <a:cubicBezTo>
                    <a:pt x="2608" y="2006"/>
                    <a:pt x="2548" y="1986"/>
                    <a:pt x="2477" y="1986"/>
                  </a:cubicBezTo>
                  <a:cubicBezTo>
                    <a:pt x="2375" y="1986"/>
                    <a:pt x="2250" y="2027"/>
                    <a:pt x="2126" y="2107"/>
                  </a:cubicBezTo>
                  <a:lnTo>
                    <a:pt x="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4445750" y="4485125"/>
              <a:ext cx="4700" cy="4125"/>
            </a:xfrm>
            <a:custGeom>
              <a:avLst/>
              <a:gdLst/>
              <a:ahLst/>
              <a:cxnLst/>
              <a:rect l="l" t="t" r="r" b="b"/>
              <a:pathLst>
                <a:path w="188" h="165" extrusionOk="0">
                  <a:moveTo>
                    <a:pt x="108" y="0"/>
                  </a:moveTo>
                  <a:cubicBezTo>
                    <a:pt x="86" y="0"/>
                    <a:pt x="63" y="9"/>
                    <a:pt x="45" y="29"/>
                  </a:cubicBezTo>
                  <a:cubicBezTo>
                    <a:pt x="0" y="81"/>
                    <a:pt x="39" y="158"/>
                    <a:pt x="103" y="164"/>
                  </a:cubicBezTo>
                  <a:cubicBezTo>
                    <a:pt x="155" y="158"/>
                    <a:pt x="187" y="113"/>
                    <a:pt x="187" y="68"/>
                  </a:cubicBezTo>
                  <a:cubicBezTo>
                    <a:pt x="179" y="24"/>
                    <a:pt x="144"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4420975" y="4453900"/>
              <a:ext cx="33650" cy="40800"/>
            </a:xfrm>
            <a:custGeom>
              <a:avLst/>
              <a:gdLst/>
              <a:ahLst/>
              <a:cxnLst/>
              <a:rect l="l" t="t" r="r" b="b"/>
              <a:pathLst>
                <a:path w="1346" h="1632" extrusionOk="0">
                  <a:moveTo>
                    <a:pt x="242" y="0"/>
                  </a:moveTo>
                  <a:cubicBezTo>
                    <a:pt x="1" y="0"/>
                    <a:pt x="12" y="235"/>
                    <a:pt x="12" y="235"/>
                  </a:cubicBezTo>
                  <a:lnTo>
                    <a:pt x="740" y="1059"/>
                  </a:lnTo>
                  <a:cubicBezTo>
                    <a:pt x="579" y="1252"/>
                    <a:pt x="521" y="1459"/>
                    <a:pt x="618" y="1568"/>
                  </a:cubicBezTo>
                  <a:cubicBezTo>
                    <a:pt x="657" y="1611"/>
                    <a:pt x="716" y="1632"/>
                    <a:pt x="787" y="1632"/>
                  </a:cubicBezTo>
                  <a:cubicBezTo>
                    <a:pt x="927" y="1632"/>
                    <a:pt x="1114" y="1550"/>
                    <a:pt x="1281" y="1401"/>
                  </a:cubicBezTo>
                  <a:cubicBezTo>
                    <a:pt x="1307" y="1381"/>
                    <a:pt x="1326" y="1362"/>
                    <a:pt x="1346" y="1343"/>
                  </a:cubicBezTo>
                  <a:lnTo>
                    <a:pt x="1346" y="1343"/>
                  </a:lnTo>
                  <a:cubicBezTo>
                    <a:pt x="1333" y="1349"/>
                    <a:pt x="1082" y="1536"/>
                    <a:pt x="888" y="1568"/>
                  </a:cubicBezTo>
                  <a:cubicBezTo>
                    <a:pt x="901" y="1562"/>
                    <a:pt x="920" y="1549"/>
                    <a:pt x="933" y="1529"/>
                  </a:cubicBezTo>
                  <a:cubicBezTo>
                    <a:pt x="1026" y="1446"/>
                    <a:pt x="896" y="1307"/>
                    <a:pt x="795" y="1307"/>
                  </a:cubicBezTo>
                  <a:cubicBezTo>
                    <a:pt x="762" y="1307"/>
                    <a:pt x="733" y="1321"/>
                    <a:pt x="714" y="1355"/>
                  </a:cubicBezTo>
                  <a:cubicBezTo>
                    <a:pt x="689" y="1388"/>
                    <a:pt x="676" y="1426"/>
                    <a:pt x="676" y="1465"/>
                  </a:cubicBezTo>
                  <a:cubicBezTo>
                    <a:pt x="618" y="1291"/>
                    <a:pt x="863" y="1027"/>
                    <a:pt x="863" y="1027"/>
                  </a:cubicBezTo>
                  <a:lnTo>
                    <a:pt x="238" y="338"/>
                  </a:lnTo>
                  <a:lnTo>
                    <a:pt x="206" y="299"/>
                  </a:lnTo>
                  <a:cubicBezTo>
                    <a:pt x="70" y="132"/>
                    <a:pt x="289" y="3"/>
                    <a:pt x="289" y="3"/>
                  </a:cubicBezTo>
                  <a:cubicBezTo>
                    <a:pt x="273" y="1"/>
                    <a:pt x="257"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4446400" y="4471225"/>
              <a:ext cx="14500" cy="9650"/>
            </a:xfrm>
            <a:custGeom>
              <a:avLst/>
              <a:gdLst/>
              <a:ahLst/>
              <a:cxnLst/>
              <a:rect l="l" t="t" r="r" b="b"/>
              <a:pathLst>
                <a:path w="580" h="386" extrusionOk="0">
                  <a:moveTo>
                    <a:pt x="350" y="0"/>
                  </a:moveTo>
                  <a:cubicBezTo>
                    <a:pt x="250" y="0"/>
                    <a:pt x="125" y="42"/>
                    <a:pt x="0" y="121"/>
                  </a:cubicBezTo>
                  <a:cubicBezTo>
                    <a:pt x="20" y="113"/>
                    <a:pt x="176" y="45"/>
                    <a:pt x="310" y="45"/>
                  </a:cubicBezTo>
                  <a:cubicBezTo>
                    <a:pt x="391" y="45"/>
                    <a:pt x="465" y="70"/>
                    <a:pt x="496" y="147"/>
                  </a:cubicBezTo>
                  <a:cubicBezTo>
                    <a:pt x="535" y="224"/>
                    <a:pt x="535" y="308"/>
                    <a:pt x="515" y="385"/>
                  </a:cubicBezTo>
                  <a:cubicBezTo>
                    <a:pt x="573" y="257"/>
                    <a:pt x="580" y="134"/>
                    <a:pt x="515" y="63"/>
                  </a:cubicBezTo>
                  <a:cubicBezTo>
                    <a:pt x="478" y="21"/>
                    <a:pt x="420"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4420150" y="4423350"/>
              <a:ext cx="53325" cy="21225"/>
            </a:xfrm>
            <a:custGeom>
              <a:avLst/>
              <a:gdLst/>
              <a:ahLst/>
              <a:cxnLst/>
              <a:rect l="l" t="t" r="r" b="b"/>
              <a:pathLst>
                <a:path w="2133" h="849" extrusionOk="0">
                  <a:moveTo>
                    <a:pt x="45" y="1"/>
                  </a:moveTo>
                  <a:lnTo>
                    <a:pt x="0" y="226"/>
                  </a:lnTo>
                  <a:lnTo>
                    <a:pt x="1044" y="452"/>
                  </a:lnTo>
                  <a:lnTo>
                    <a:pt x="1018" y="387"/>
                  </a:lnTo>
                  <a:lnTo>
                    <a:pt x="1031" y="387"/>
                  </a:lnTo>
                  <a:lnTo>
                    <a:pt x="1765" y="536"/>
                  </a:lnTo>
                  <a:cubicBezTo>
                    <a:pt x="1765" y="536"/>
                    <a:pt x="1739" y="787"/>
                    <a:pt x="1849" y="838"/>
                  </a:cubicBezTo>
                  <a:cubicBezTo>
                    <a:pt x="1863" y="845"/>
                    <a:pt x="1878" y="849"/>
                    <a:pt x="1891" y="849"/>
                  </a:cubicBezTo>
                  <a:cubicBezTo>
                    <a:pt x="2029" y="849"/>
                    <a:pt x="2120" y="528"/>
                    <a:pt x="2126" y="516"/>
                  </a:cubicBezTo>
                  <a:cubicBezTo>
                    <a:pt x="2132" y="471"/>
                    <a:pt x="2132" y="426"/>
                    <a:pt x="2132" y="381"/>
                  </a:cubicBezTo>
                  <a:cubicBezTo>
                    <a:pt x="2126" y="362"/>
                    <a:pt x="2126" y="336"/>
                    <a:pt x="2119" y="317"/>
                  </a:cubicBezTo>
                  <a:cubicBezTo>
                    <a:pt x="2106" y="233"/>
                    <a:pt x="2061" y="168"/>
                    <a:pt x="2003" y="156"/>
                  </a:cubicBezTo>
                  <a:cubicBezTo>
                    <a:pt x="1995" y="154"/>
                    <a:pt x="1987" y="153"/>
                    <a:pt x="1979" y="153"/>
                  </a:cubicBezTo>
                  <a:cubicBezTo>
                    <a:pt x="1896" y="153"/>
                    <a:pt x="1811" y="240"/>
                    <a:pt x="1759" y="375"/>
                  </a:cubicBezTo>
                  <a:lnTo>
                    <a:pt x="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4467925" y="4437375"/>
              <a:ext cx="3825" cy="2525"/>
            </a:xfrm>
            <a:custGeom>
              <a:avLst/>
              <a:gdLst/>
              <a:ahLst/>
              <a:cxnLst/>
              <a:rect l="l" t="t" r="r" b="b"/>
              <a:pathLst>
                <a:path w="153" h="101" extrusionOk="0">
                  <a:moveTo>
                    <a:pt x="66" y="0"/>
                  </a:moveTo>
                  <a:cubicBezTo>
                    <a:pt x="56" y="0"/>
                    <a:pt x="47" y="4"/>
                    <a:pt x="41" y="13"/>
                  </a:cubicBezTo>
                  <a:cubicBezTo>
                    <a:pt x="1" y="43"/>
                    <a:pt x="46" y="100"/>
                    <a:pt x="84" y="100"/>
                  </a:cubicBezTo>
                  <a:cubicBezTo>
                    <a:pt x="94" y="100"/>
                    <a:pt x="105" y="96"/>
                    <a:pt x="112" y="84"/>
                  </a:cubicBezTo>
                  <a:cubicBezTo>
                    <a:pt x="153" y="58"/>
                    <a:pt x="104"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4444625" y="4429150"/>
              <a:ext cx="28675" cy="16850"/>
            </a:xfrm>
            <a:custGeom>
              <a:avLst/>
              <a:gdLst/>
              <a:ahLst/>
              <a:cxnLst/>
              <a:rect l="l" t="t" r="r" b="b"/>
              <a:pathLst>
                <a:path w="1147" h="674" extrusionOk="0">
                  <a:moveTo>
                    <a:pt x="116" y="1"/>
                  </a:moveTo>
                  <a:lnTo>
                    <a:pt x="116" y="1"/>
                  </a:lnTo>
                  <a:cubicBezTo>
                    <a:pt x="26" y="39"/>
                    <a:pt x="0" y="149"/>
                    <a:pt x="65" y="220"/>
                  </a:cubicBezTo>
                  <a:lnTo>
                    <a:pt x="735" y="368"/>
                  </a:lnTo>
                  <a:cubicBezTo>
                    <a:pt x="722" y="529"/>
                    <a:pt x="773" y="651"/>
                    <a:pt x="863" y="671"/>
                  </a:cubicBezTo>
                  <a:cubicBezTo>
                    <a:pt x="871" y="673"/>
                    <a:pt x="879" y="674"/>
                    <a:pt x="887" y="674"/>
                  </a:cubicBezTo>
                  <a:cubicBezTo>
                    <a:pt x="985" y="674"/>
                    <a:pt x="1092" y="533"/>
                    <a:pt x="1134" y="342"/>
                  </a:cubicBezTo>
                  <a:cubicBezTo>
                    <a:pt x="1140" y="323"/>
                    <a:pt x="1147" y="304"/>
                    <a:pt x="1147" y="284"/>
                  </a:cubicBezTo>
                  <a:lnTo>
                    <a:pt x="1147" y="284"/>
                  </a:lnTo>
                  <a:cubicBezTo>
                    <a:pt x="1115" y="387"/>
                    <a:pt x="1063" y="484"/>
                    <a:pt x="999" y="574"/>
                  </a:cubicBezTo>
                  <a:cubicBezTo>
                    <a:pt x="1005" y="561"/>
                    <a:pt x="1005" y="548"/>
                    <a:pt x="1005" y="535"/>
                  </a:cubicBezTo>
                  <a:cubicBezTo>
                    <a:pt x="1018" y="482"/>
                    <a:pt x="968" y="455"/>
                    <a:pt x="918" y="455"/>
                  </a:cubicBezTo>
                  <a:cubicBezTo>
                    <a:pt x="872" y="455"/>
                    <a:pt x="825" y="479"/>
                    <a:pt x="831" y="529"/>
                  </a:cubicBezTo>
                  <a:cubicBezTo>
                    <a:pt x="831" y="555"/>
                    <a:pt x="838" y="581"/>
                    <a:pt x="851" y="600"/>
                  </a:cubicBezTo>
                  <a:cubicBezTo>
                    <a:pt x="760" y="529"/>
                    <a:pt x="786" y="310"/>
                    <a:pt x="786" y="310"/>
                  </a:cubicBezTo>
                  <a:lnTo>
                    <a:pt x="213" y="194"/>
                  </a:lnTo>
                  <a:lnTo>
                    <a:pt x="181" y="188"/>
                  </a:lnTo>
                  <a:cubicBezTo>
                    <a:pt x="52" y="149"/>
                    <a:pt x="116" y="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4464100" y="4427150"/>
              <a:ext cx="9050" cy="5575"/>
            </a:xfrm>
            <a:custGeom>
              <a:avLst/>
              <a:gdLst/>
              <a:ahLst/>
              <a:cxnLst/>
              <a:rect l="l" t="t" r="r" b="b"/>
              <a:pathLst>
                <a:path w="362" h="223" extrusionOk="0">
                  <a:moveTo>
                    <a:pt x="221" y="1"/>
                  </a:moveTo>
                  <a:cubicBezTo>
                    <a:pt x="138" y="1"/>
                    <a:pt x="53" y="88"/>
                    <a:pt x="1" y="223"/>
                  </a:cubicBezTo>
                  <a:cubicBezTo>
                    <a:pt x="12" y="206"/>
                    <a:pt x="116" y="37"/>
                    <a:pt x="220" y="37"/>
                  </a:cubicBezTo>
                  <a:cubicBezTo>
                    <a:pt x="235" y="37"/>
                    <a:pt x="250" y="40"/>
                    <a:pt x="265" y="49"/>
                  </a:cubicBezTo>
                  <a:cubicBezTo>
                    <a:pt x="310" y="74"/>
                    <a:pt x="342" y="119"/>
                    <a:pt x="361" y="171"/>
                  </a:cubicBezTo>
                  <a:cubicBezTo>
                    <a:pt x="342" y="81"/>
                    <a:pt x="303" y="16"/>
                    <a:pt x="245" y="4"/>
                  </a:cubicBezTo>
                  <a:cubicBezTo>
                    <a:pt x="237" y="2"/>
                    <a:pt x="229"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4410325" y="4348150"/>
              <a:ext cx="48325" cy="41100"/>
            </a:xfrm>
            <a:custGeom>
              <a:avLst/>
              <a:gdLst/>
              <a:ahLst/>
              <a:cxnLst/>
              <a:rect l="l" t="t" r="r" b="b"/>
              <a:pathLst>
                <a:path w="1933" h="1644" extrusionOk="0">
                  <a:moveTo>
                    <a:pt x="1424" y="1"/>
                  </a:moveTo>
                  <a:cubicBezTo>
                    <a:pt x="1390" y="1"/>
                    <a:pt x="1357" y="9"/>
                    <a:pt x="1327" y="27"/>
                  </a:cubicBezTo>
                  <a:cubicBezTo>
                    <a:pt x="1263" y="85"/>
                    <a:pt x="1276" y="220"/>
                    <a:pt x="1353" y="355"/>
                  </a:cubicBezTo>
                  <a:lnTo>
                    <a:pt x="0" y="1469"/>
                  </a:lnTo>
                  <a:lnTo>
                    <a:pt x="148" y="1643"/>
                  </a:lnTo>
                  <a:lnTo>
                    <a:pt x="966" y="967"/>
                  </a:lnTo>
                  <a:lnTo>
                    <a:pt x="902" y="948"/>
                  </a:lnTo>
                  <a:lnTo>
                    <a:pt x="915" y="935"/>
                  </a:lnTo>
                  <a:lnTo>
                    <a:pt x="1482" y="452"/>
                  </a:lnTo>
                  <a:cubicBezTo>
                    <a:pt x="1482" y="452"/>
                    <a:pt x="1619" y="584"/>
                    <a:pt x="1726" y="584"/>
                  </a:cubicBezTo>
                  <a:cubicBezTo>
                    <a:pt x="1742" y="584"/>
                    <a:pt x="1757" y="581"/>
                    <a:pt x="1772" y="574"/>
                  </a:cubicBezTo>
                  <a:cubicBezTo>
                    <a:pt x="1933" y="490"/>
                    <a:pt x="1694" y="168"/>
                    <a:pt x="1688" y="155"/>
                  </a:cubicBezTo>
                  <a:cubicBezTo>
                    <a:pt x="1656" y="123"/>
                    <a:pt x="1623" y="91"/>
                    <a:pt x="1585" y="65"/>
                  </a:cubicBezTo>
                  <a:cubicBezTo>
                    <a:pt x="1566" y="59"/>
                    <a:pt x="1553" y="46"/>
                    <a:pt x="1533" y="33"/>
                  </a:cubicBezTo>
                  <a:cubicBezTo>
                    <a:pt x="1502" y="12"/>
                    <a:pt x="1463" y="1"/>
                    <a:pt x="14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4450425" y="4354600"/>
              <a:ext cx="3225" cy="3075"/>
            </a:xfrm>
            <a:custGeom>
              <a:avLst/>
              <a:gdLst/>
              <a:ahLst/>
              <a:cxnLst/>
              <a:rect l="l" t="t" r="r" b="b"/>
              <a:pathLst>
                <a:path w="129" h="123" extrusionOk="0">
                  <a:moveTo>
                    <a:pt x="65" y="0"/>
                  </a:moveTo>
                  <a:cubicBezTo>
                    <a:pt x="0" y="20"/>
                    <a:pt x="13" y="116"/>
                    <a:pt x="84" y="123"/>
                  </a:cubicBezTo>
                  <a:cubicBezTo>
                    <a:pt x="110" y="116"/>
                    <a:pt x="129" y="84"/>
                    <a:pt x="123" y="52"/>
                  </a:cubicBezTo>
                  <a:cubicBezTo>
                    <a:pt x="123" y="26"/>
                    <a:pt x="97" y="0"/>
                    <a:pt x="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4430450" y="4352025"/>
              <a:ext cx="27400" cy="20325"/>
            </a:xfrm>
            <a:custGeom>
              <a:avLst/>
              <a:gdLst/>
              <a:ahLst/>
              <a:cxnLst/>
              <a:rect l="l" t="t" r="r" b="b"/>
              <a:pathLst>
                <a:path w="1096" h="813" extrusionOk="0">
                  <a:moveTo>
                    <a:pt x="883" y="0"/>
                  </a:moveTo>
                  <a:cubicBezTo>
                    <a:pt x="947" y="84"/>
                    <a:pt x="992" y="187"/>
                    <a:pt x="1018" y="290"/>
                  </a:cubicBezTo>
                  <a:cubicBezTo>
                    <a:pt x="1012" y="277"/>
                    <a:pt x="1005" y="271"/>
                    <a:pt x="992" y="265"/>
                  </a:cubicBezTo>
                  <a:cubicBezTo>
                    <a:pt x="973" y="245"/>
                    <a:pt x="949" y="236"/>
                    <a:pt x="925" y="236"/>
                  </a:cubicBezTo>
                  <a:cubicBezTo>
                    <a:pt x="901" y="236"/>
                    <a:pt x="876" y="245"/>
                    <a:pt x="857" y="265"/>
                  </a:cubicBezTo>
                  <a:cubicBezTo>
                    <a:pt x="831" y="303"/>
                    <a:pt x="838" y="361"/>
                    <a:pt x="883" y="393"/>
                  </a:cubicBezTo>
                  <a:cubicBezTo>
                    <a:pt x="902" y="413"/>
                    <a:pt x="922" y="419"/>
                    <a:pt x="947" y="426"/>
                  </a:cubicBezTo>
                  <a:cubicBezTo>
                    <a:pt x="937" y="428"/>
                    <a:pt x="927" y="430"/>
                    <a:pt x="916" y="430"/>
                  </a:cubicBezTo>
                  <a:cubicBezTo>
                    <a:pt x="810" y="430"/>
                    <a:pt x="677" y="297"/>
                    <a:pt x="677" y="297"/>
                  </a:cubicBezTo>
                  <a:lnTo>
                    <a:pt x="232" y="670"/>
                  </a:lnTo>
                  <a:lnTo>
                    <a:pt x="207" y="696"/>
                  </a:lnTo>
                  <a:cubicBezTo>
                    <a:pt x="184" y="713"/>
                    <a:pt x="163" y="719"/>
                    <a:pt x="144" y="719"/>
                  </a:cubicBezTo>
                  <a:cubicBezTo>
                    <a:pt x="71" y="719"/>
                    <a:pt x="20" y="632"/>
                    <a:pt x="20" y="632"/>
                  </a:cubicBezTo>
                  <a:lnTo>
                    <a:pt x="20" y="632"/>
                  </a:lnTo>
                  <a:cubicBezTo>
                    <a:pt x="0" y="722"/>
                    <a:pt x="71" y="812"/>
                    <a:pt x="161" y="812"/>
                  </a:cubicBezTo>
                  <a:lnTo>
                    <a:pt x="696" y="374"/>
                  </a:lnTo>
                  <a:cubicBezTo>
                    <a:pt x="775" y="444"/>
                    <a:pt x="861" y="485"/>
                    <a:pt x="929" y="485"/>
                  </a:cubicBezTo>
                  <a:cubicBezTo>
                    <a:pt x="961" y="485"/>
                    <a:pt x="989" y="476"/>
                    <a:pt x="1012" y="458"/>
                  </a:cubicBezTo>
                  <a:cubicBezTo>
                    <a:pt x="1095" y="393"/>
                    <a:pt x="1057" y="200"/>
                    <a:pt x="922" y="39"/>
                  </a:cubicBezTo>
                  <a:cubicBezTo>
                    <a:pt x="909" y="26"/>
                    <a:pt x="896" y="13"/>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4441550" y="4348150"/>
              <a:ext cx="7125" cy="8900"/>
            </a:xfrm>
            <a:custGeom>
              <a:avLst/>
              <a:gdLst/>
              <a:ahLst/>
              <a:cxnLst/>
              <a:rect l="l" t="t" r="r" b="b"/>
              <a:pathLst>
                <a:path w="285" h="356" extrusionOk="0">
                  <a:moveTo>
                    <a:pt x="172" y="1"/>
                  </a:moveTo>
                  <a:cubicBezTo>
                    <a:pt x="140" y="1"/>
                    <a:pt x="108" y="9"/>
                    <a:pt x="78" y="27"/>
                  </a:cubicBezTo>
                  <a:cubicBezTo>
                    <a:pt x="14" y="85"/>
                    <a:pt x="27" y="213"/>
                    <a:pt x="104" y="355"/>
                  </a:cubicBezTo>
                  <a:cubicBezTo>
                    <a:pt x="97" y="329"/>
                    <a:pt x="1" y="85"/>
                    <a:pt x="130" y="39"/>
                  </a:cubicBezTo>
                  <a:cubicBezTo>
                    <a:pt x="156" y="28"/>
                    <a:pt x="186" y="21"/>
                    <a:pt x="218" y="21"/>
                  </a:cubicBezTo>
                  <a:cubicBezTo>
                    <a:pt x="240" y="21"/>
                    <a:pt x="263" y="25"/>
                    <a:pt x="284" y="33"/>
                  </a:cubicBezTo>
                  <a:cubicBezTo>
                    <a:pt x="249" y="12"/>
                    <a:pt x="211"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4304200" y="4418375"/>
              <a:ext cx="66850" cy="39700"/>
            </a:xfrm>
            <a:custGeom>
              <a:avLst/>
              <a:gdLst/>
              <a:ahLst/>
              <a:cxnLst/>
              <a:rect l="l" t="t" r="r" b="b"/>
              <a:pathLst>
                <a:path w="2674" h="1588" extrusionOk="0">
                  <a:moveTo>
                    <a:pt x="2558" y="0"/>
                  </a:moveTo>
                  <a:lnTo>
                    <a:pt x="1327" y="548"/>
                  </a:lnTo>
                  <a:lnTo>
                    <a:pt x="1398" y="599"/>
                  </a:lnTo>
                  <a:lnTo>
                    <a:pt x="1385" y="606"/>
                  </a:lnTo>
                  <a:lnTo>
                    <a:pt x="529" y="1005"/>
                  </a:lnTo>
                  <a:cubicBezTo>
                    <a:pt x="529" y="1005"/>
                    <a:pt x="382" y="759"/>
                    <a:pt x="245" y="759"/>
                  </a:cubicBezTo>
                  <a:cubicBezTo>
                    <a:pt x="239" y="759"/>
                    <a:pt x="232" y="759"/>
                    <a:pt x="226" y="760"/>
                  </a:cubicBezTo>
                  <a:cubicBezTo>
                    <a:pt x="0" y="805"/>
                    <a:pt x="181" y="1276"/>
                    <a:pt x="181" y="1295"/>
                  </a:cubicBezTo>
                  <a:cubicBezTo>
                    <a:pt x="207" y="1346"/>
                    <a:pt x="239" y="1392"/>
                    <a:pt x="277" y="1437"/>
                  </a:cubicBezTo>
                  <a:cubicBezTo>
                    <a:pt x="297" y="1456"/>
                    <a:pt x="316" y="1475"/>
                    <a:pt x="335" y="1495"/>
                  </a:cubicBezTo>
                  <a:cubicBezTo>
                    <a:pt x="398" y="1558"/>
                    <a:pt x="465" y="1588"/>
                    <a:pt x="522" y="1588"/>
                  </a:cubicBezTo>
                  <a:cubicBezTo>
                    <a:pt x="540" y="1588"/>
                    <a:pt x="558" y="1585"/>
                    <a:pt x="574" y="1578"/>
                  </a:cubicBezTo>
                  <a:cubicBezTo>
                    <a:pt x="677" y="1533"/>
                    <a:pt x="703" y="1359"/>
                    <a:pt x="657" y="1173"/>
                  </a:cubicBezTo>
                  <a:lnTo>
                    <a:pt x="2674" y="264"/>
                  </a:lnTo>
                  <a:lnTo>
                    <a:pt x="25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4308700" y="4444450"/>
              <a:ext cx="3700" cy="3275"/>
            </a:xfrm>
            <a:custGeom>
              <a:avLst/>
              <a:gdLst/>
              <a:ahLst/>
              <a:cxnLst/>
              <a:rect l="l" t="t" r="r" b="b"/>
              <a:pathLst>
                <a:path w="148" h="131" extrusionOk="0">
                  <a:moveTo>
                    <a:pt x="67" y="0"/>
                  </a:moveTo>
                  <a:cubicBezTo>
                    <a:pt x="40" y="0"/>
                    <a:pt x="14" y="17"/>
                    <a:pt x="7" y="46"/>
                  </a:cubicBezTo>
                  <a:cubicBezTo>
                    <a:pt x="1" y="84"/>
                    <a:pt x="27" y="117"/>
                    <a:pt x="59" y="130"/>
                  </a:cubicBezTo>
                  <a:cubicBezTo>
                    <a:pt x="62" y="130"/>
                    <a:pt x="65" y="130"/>
                    <a:pt x="68" y="130"/>
                  </a:cubicBezTo>
                  <a:cubicBezTo>
                    <a:pt x="120" y="130"/>
                    <a:pt x="148" y="76"/>
                    <a:pt x="123" y="33"/>
                  </a:cubicBezTo>
                  <a:cubicBezTo>
                    <a:pt x="109" y="10"/>
                    <a:pt x="88"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4305175" y="4432050"/>
              <a:ext cx="36575" cy="18875"/>
            </a:xfrm>
            <a:custGeom>
              <a:avLst/>
              <a:gdLst/>
              <a:ahLst/>
              <a:cxnLst/>
              <a:rect l="l" t="t" r="r" b="b"/>
              <a:pathLst>
                <a:path w="1463" h="755" extrusionOk="0">
                  <a:moveTo>
                    <a:pt x="1288" y="1"/>
                  </a:moveTo>
                  <a:lnTo>
                    <a:pt x="503" y="355"/>
                  </a:lnTo>
                  <a:cubicBezTo>
                    <a:pt x="414" y="219"/>
                    <a:pt x="300" y="134"/>
                    <a:pt x="205" y="134"/>
                  </a:cubicBezTo>
                  <a:cubicBezTo>
                    <a:pt x="183" y="134"/>
                    <a:pt x="161" y="139"/>
                    <a:pt x="142" y="149"/>
                  </a:cubicBezTo>
                  <a:cubicBezTo>
                    <a:pt x="19" y="213"/>
                    <a:pt x="0" y="452"/>
                    <a:pt x="110" y="696"/>
                  </a:cubicBezTo>
                  <a:cubicBezTo>
                    <a:pt x="122" y="715"/>
                    <a:pt x="134" y="733"/>
                    <a:pt x="141" y="752"/>
                  </a:cubicBezTo>
                  <a:lnTo>
                    <a:pt x="141" y="752"/>
                  </a:lnTo>
                  <a:cubicBezTo>
                    <a:pt x="96" y="624"/>
                    <a:pt x="77" y="489"/>
                    <a:pt x="77" y="355"/>
                  </a:cubicBezTo>
                  <a:lnTo>
                    <a:pt x="77" y="355"/>
                  </a:lnTo>
                  <a:cubicBezTo>
                    <a:pt x="84" y="368"/>
                    <a:pt x="90" y="381"/>
                    <a:pt x="97" y="394"/>
                  </a:cubicBezTo>
                  <a:cubicBezTo>
                    <a:pt x="110" y="424"/>
                    <a:pt x="135" y="436"/>
                    <a:pt x="163" y="436"/>
                  </a:cubicBezTo>
                  <a:cubicBezTo>
                    <a:pt x="242" y="436"/>
                    <a:pt x="344" y="338"/>
                    <a:pt x="277" y="271"/>
                  </a:cubicBezTo>
                  <a:cubicBezTo>
                    <a:pt x="258" y="246"/>
                    <a:pt x="232" y="226"/>
                    <a:pt x="206" y="213"/>
                  </a:cubicBezTo>
                  <a:cubicBezTo>
                    <a:pt x="348" y="213"/>
                    <a:pt x="490" y="458"/>
                    <a:pt x="490" y="458"/>
                  </a:cubicBezTo>
                  <a:lnTo>
                    <a:pt x="1160" y="149"/>
                  </a:lnTo>
                  <a:lnTo>
                    <a:pt x="1192" y="130"/>
                  </a:lnTo>
                  <a:cubicBezTo>
                    <a:pt x="1213" y="122"/>
                    <a:pt x="1232" y="119"/>
                    <a:pt x="1249" y="119"/>
                  </a:cubicBezTo>
                  <a:cubicBezTo>
                    <a:pt x="1364" y="119"/>
                    <a:pt x="1398" y="265"/>
                    <a:pt x="1398" y="265"/>
                  </a:cubicBezTo>
                  <a:cubicBezTo>
                    <a:pt x="1462" y="162"/>
                    <a:pt x="1404" y="33"/>
                    <a:pt x="1288" y="1"/>
                  </a:cubicBezTo>
                  <a:close/>
                  <a:moveTo>
                    <a:pt x="141" y="752"/>
                  </a:moveTo>
                  <a:lnTo>
                    <a:pt x="141" y="752"/>
                  </a:lnTo>
                  <a:cubicBezTo>
                    <a:pt x="141" y="753"/>
                    <a:pt x="141" y="754"/>
                    <a:pt x="142" y="754"/>
                  </a:cubicBezTo>
                  <a:cubicBezTo>
                    <a:pt x="141" y="754"/>
                    <a:pt x="141" y="753"/>
                    <a:pt x="141" y="7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4312575" y="4447525"/>
              <a:ext cx="9350" cy="10475"/>
            </a:xfrm>
            <a:custGeom>
              <a:avLst/>
              <a:gdLst/>
              <a:ahLst/>
              <a:cxnLst/>
              <a:rect l="l" t="t" r="r" b="b"/>
              <a:pathLst>
                <a:path w="374" h="419" extrusionOk="0">
                  <a:moveTo>
                    <a:pt x="322" y="0"/>
                  </a:moveTo>
                  <a:cubicBezTo>
                    <a:pt x="322" y="32"/>
                    <a:pt x="361" y="361"/>
                    <a:pt x="187" y="374"/>
                  </a:cubicBezTo>
                  <a:cubicBezTo>
                    <a:pt x="177" y="375"/>
                    <a:pt x="166" y="375"/>
                    <a:pt x="155" y="375"/>
                  </a:cubicBezTo>
                  <a:cubicBezTo>
                    <a:pt x="100" y="375"/>
                    <a:pt x="44" y="361"/>
                    <a:pt x="0" y="329"/>
                  </a:cubicBezTo>
                  <a:lnTo>
                    <a:pt x="0" y="329"/>
                  </a:lnTo>
                  <a:cubicBezTo>
                    <a:pt x="62" y="386"/>
                    <a:pt x="128" y="418"/>
                    <a:pt x="184" y="418"/>
                  </a:cubicBezTo>
                  <a:cubicBezTo>
                    <a:pt x="203" y="418"/>
                    <a:pt x="222" y="414"/>
                    <a:pt x="239" y="406"/>
                  </a:cubicBezTo>
                  <a:cubicBezTo>
                    <a:pt x="342" y="361"/>
                    <a:pt x="374" y="19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345575" y="4401950"/>
              <a:ext cx="49800" cy="102950"/>
            </a:xfrm>
            <a:custGeom>
              <a:avLst/>
              <a:gdLst/>
              <a:ahLst/>
              <a:cxnLst/>
              <a:rect l="l" t="t" r="r" b="b"/>
              <a:pathLst>
                <a:path w="1992" h="4118" extrusionOk="0">
                  <a:moveTo>
                    <a:pt x="1560" y="0"/>
                  </a:moveTo>
                  <a:lnTo>
                    <a:pt x="639" y="3318"/>
                  </a:lnTo>
                  <a:cubicBezTo>
                    <a:pt x="595" y="3313"/>
                    <a:pt x="552" y="3311"/>
                    <a:pt x="511" y="3311"/>
                  </a:cubicBezTo>
                  <a:cubicBezTo>
                    <a:pt x="262" y="3311"/>
                    <a:pt x="72" y="3393"/>
                    <a:pt x="33" y="3537"/>
                  </a:cubicBezTo>
                  <a:cubicBezTo>
                    <a:pt x="1" y="3652"/>
                    <a:pt x="72" y="3781"/>
                    <a:pt x="207" y="3891"/>
                  </a:cubicBezTo>
                  <a:cubicBezTo>
                    <a:pt x="239" y="3917"/>
                    <a:pt x="271" y="3942"/>
                    <a:pt x="310" y="3962"/>
                  </a:cubicBezTo>
                  <a:cubicBezTo>
                    <a:pt x="387" y="4007"/>
                    <a:pt x="465" y="4045"/>
                    <a:pt x="548" y="4078"/>
                  </a:cubicBezTo>
                  <a:cubicBezTo>
                    <a:pt x="564" y="4078"/>
                    <a:pt x="755" y="4117"/>
                    <a:pt x="948" y="4117"/>
                  </a:cubicBezTo>
                  <a:cubicBezTo>
                    <a:pt x="1152" y="4117"/>
                    <a:pt x="1360" y="4073"/>
                    <a:pt x="1366" y="3891"/>
                  </a:cubicBezTo>
                  <a:cubicBezTo>
                    <a:pt x="1373" y="3652"/>
                    <a:pt x="922" y="3472"/>
                    <a:pt x="922" y="3472"/>
                  </a:cubicBezTo>
                  <a:lnTo>
                    <a:pt x="1328" y="2068"/>
                  </a:lnTo>
                  <a:lnTo>
                    <a:pt x="1341" y="2042"/>
                  </a:lnTo>
                  <a:lnTo>
                    <a:pt x="1431" y="2145"/>
                  </a:lnTo>
                  <a:lnTo>
                    <a:pt x="1991" y="123"/>
                  </a:lnTo>
                  <a:lnTo>
                    <a:pt x="15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363250" y="4497725"/>
              <a:ext cx="5875" cy="4900"/>
            </a:xfrm>
            <a:custGeom>
              <a:avLst/>
              <a:gdLst/>
              <a:ahLst/>
              <a:cxnLst/>
              <a:rect l="l" t="t" r="r" b="b"/>
              <a:pathLst>
                <a:path w="235" h="196" extrusionOk="0">
                  <a:moveTo>
                    <a:pt x="118" y="0"/>
                  </a:moveTo>
                  <a:cubicBezTo>
                    <a:pt x="55" y="0"/>
                    <a:pt x="0" y="61"/>
                    <a:pt x="22" y="131"/>
                  </a:cubicBezTo>
                  <a:cubicBezTo>
                    <a:pt x="37" y="171"/>
                    <a:pt x="79" y="195"/>
                    <a:pt x="121" y="195"/>
                  </a:cubicBezTo>
                  <a:cubicBezTo>
                    <a:pt x="133" y="195"/>
                    <a:pt x="145" y="193"/>
                    <a:pt x="157" y="189"/>
                  </a:cubicBezTo>
                  <a:cubicBezTo>
                    <a:pt x="234" y="150"/>
                    <a:pt x="234" y="40"/>
                    <a:pt x="157" y="8"/>
                  </a:cubicBezTo>
                  <a:cubicBezTo>
                    <a:pt x="144" y="3"/>
                    <a:pt x="131"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4359425" y="4451150"/>
              <a:ext cx="24350" cy="54800"/>
            </a:xfrm>
            <a:custGeom>
              <a:avLst/>
              <a:gdLst/>
              <a:ahLst/>
              <a:cxnLst/>
              <a:rect l="l" t="t" r="r" b="b"/>
              <a:pathLst>
                <a:path w="974" h="2192" extrusionOk="0">
                  <a:moveTo>
                    <a:pt x="634" y="0"/>
                  </a:moveTo>
                  <a:cubicBezTo>
                    <a:pt x="581" y="0"/>
                    <a:pt x="518" y="17"/>
                    <a:pt x="445" y="61"/>
                  </a:cubicBezTo>
                  <a:cubicBezTo>
                    <a:pt x="445" y="61"/>
                    <a:pt x="761" y="87"/>
                    <a:pt x="703" y="345"/>
                  </a:cubicBezTo>
                  <a:lnTo>
                    <a:pt x="690" y="409"/>
                  </a:lnTo>
                  <a:lnTo>
                    <a:pt x="368" y="1504"/>
                  </a:lnTo>
                  <a:cubicBezTo>
                    <a:pt x="368" y="1504"/>
                    <a:pt x="774" y="1665"/>
                    <a:pt x="806" y="1891"/>
                  </a:cubicBezTo>
                  <a:cubicBezTo>
                    <a:pt x="787" y="1845"/>
                    <a:pt x="748" y="1807"/>
                    <a:pt x="703" y="1788"/>
                  </a:cubicBezTo>
                  <a:cubicBezTo>
                    <a:pt x="681" y="1772"/>
                    <a:pt x="660" y="1765"/>
                    <a:pt x="639" y="1765"/>
                  </a:cubicBezTo>
                  <a:cubicBezTo>
                    <a:pt x="500" y="1765"/>
                    <a:pt x="387" y="2052"/>
                    <a:pt x="555" y="2097"/>
                  </a:cubicBezTo>
                  <a:cubicBezTo>
                    <a:pt x="581" y="2103"/>
                    <a:pt x="600" y="2110"/>
                    <a:pt x="626" y="2116"/>
                  </a:cubicBezTo>
                  <a:cubicBezTo>
                    <a:pt x="553" y="2136"/>
                    <a:pt x="467" y="2143"/>
                    <a:pt x="382" y="2143"/>
                  </a:cubicBezTo>
                  <a:cubicBezTo>
                    <a:pt x="195" y="2143"/>
                    <a:pt x="14" y="2110"/>
                    <a:pt x="1" y="2110"/>
                  </a:cubicBezTo>
                  <a:cubicBezTo>
                    <a:pt x="33" y="2122"/>
                    <a:pt x="65" y="2129"/>
                    <a:pt x="97" y="2142"/>
                  </a:cubicBezTo>
                  <a:cubicBezTo>
                    <a:pt x="222" y="2175"/>
                    <a:pt x="344" y="2192"/>
                    <a:pt x="453" y="2192"/>
                  </a:cubicBezTo>
                  <a:cubicBezTo>
                    <a:pt x="700" y="2192"/>
                    <a:pt x="888" y="2111"/>
                    <a:pt x="928" y="1968"/>
                  </a:cubicBezTo>
                  <a:cubicBezTo>
                    <a:pt x="973" y="1800"/>
                    <a:pt x="800" y="1601"/>
                    <a:pt x="516" y="1472"/>
                  </a:cubicBezTo>
                  <a:lnTo>
                    <a:pt x="877" y="177"/>
                  </a:lnTo>
                  <a:cubicBezTo>
                    <a:pt x="877" y="177"/>
                    <a:pt x="805"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4345575" y="4484700"/>
              <a:ext cx="15975" cy="14525"/>
            </a:xfrm>
            <a:custGeom>
              <a:avLst/>
              <a:gdLst/>
              <a:ahLst/>
              <a:cxnLst/>
              <a:rect l="l" t="t" r="r" b="b"/>
              <a:pathLst>
                <a:path w="639" h="581" extrusionOk="0">
                  <a:moveTo>
                    <a:pt x="511" y="1"/>
                  </a:moveTo>
                  <a:cubicBezTo>
                    <a:pt x="262" y="1"/>
                    <a:pt x="72" y="83"/>
                    <a:pt x="33" y="227"/>
                  </a:cubicBezTo>
                  <a:cubicBezTo>
                    <a:pt x="1" y="342"/>
                    <a:pt x="72" y="471"/>
                    <a:pt x="213" y="581"/>
                  </a:cubicBezTo>
                  <a:cubicBezTo>
                    <a:pt x="143" y="503"/>
                    <a:pt x="104" y="407"/>
                    <a:pt x="97" y="304"/>
                  </a:cubicBezTo>
                  <a:cubicBezTo>
                    <a:pt x="78" y="33"/>
                    <a:pt x="593" y="8"/>
                    <a:pt x="639" y="8"/>
                  </a:cubicBezTo>
                  <a:cubicBezTo>
                    <a:pt x="595" y="3"/>
                    <a:pt x="552"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4315950" y="4342225"/>
              <a:ext cx="67825" cy="49275"/>
            </a:xfrm>
            <a:custGeom>
              <a:avLst/>
              <a:gdLst/>
              <a:ahLst/>
              <a:cxnLst/>
              <a:rect l="l" t="t" r="r" b="b"/>
              <a:pathLst>
                <a:path w="2713" h="1971" extrusionOk="0">
                  <a:moveTo>
                    <a:pt x="637" y="1"/>
                  </a:moveTo>
                  <a:cubicBezTo>
                    <a:pt x="582" y="1"/>
                    <a:pt x="519" y="23"/>
                    <a:pt x="458" y="64"/>
                  </a:cubicBezTo>
                  <a:cubicBezTo>
                    <a:pt x="432" y="83"/>
                    <a:pt x="413" y="96"/>
                    <a:pt x="394" y="115"/>
                  </a:cubicBezTo>
                  <a:cubicBezTo>
                    <a:pt x="348" y="154"/>
                    <a:pt x="303" y="199"/>
                    <a:pt x="271" y="251"/>
                  </a:cubicBezTo>
                  <a:cubicBezTo>
                    <a:pt x="265" y="264"/>
                    <a:pt x="1" y="734"/>
                    <a:pt x="226" y="811"/>
                  </a:cubicBezTo>
                  <a:cubicBezTo>
                    <a:pt x="241" y="817"/>
                    <a:pt x="257" y="819"/>
                    <a:pt x="273" y="819"/>
                  </a:cubicBezTo>
                  <a:cubicBezTo>
                    <a:pt x="419" y="819"/>
                    <a:pt x="587" y="605"/>
                    <a:pt x="587" y="605"/>
                  </a:cubicBezTo>
                  <a:lnTo>
                    <a:pt x="1418" y="1159"/>
                  </a:lnTo>
                  <a:lnTo>
                    <a:pt x="1431" y="1165"/>
                  </a:lnTo>
                  <a:lnTo>
                    <a:pt x="1353" y="1204"/>
                  </a:lnTo>
                  <a:lnTo>
                    <a:pt x="2551" y="1971"/>
                  </a:lnTo>
                  <a:lnTo>
                    <a:pt x="2712" y="1719"/>
                  </a:lnTo>
                  <a:lnTo>
                    <a:pt x="741" y="457"/>
                  </a:lnTo>
                  <a:cubicBezTo>
                    <a:pt x="825" y="264"/>
                    <a:pt x="825" y="83"/>
                    <a:pt x="722" y="25"/>
                  </a:cubicBezTo>
                  <a:cubicBezTo>
                    <a:pt x="698" y="9"/>
                    <a:pt x="669"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4322075" y="4351700"/>
              <a:ext cx="3400" cy="4050"/>
            </a:xfrm>
            <a:custGeom>
              <a:avLst/>
              <a:gdLst/>
              <a:ahLst/>
              <a:cxnLst/>
              <a:rect l="l" t="t" r="r" b="b"/>
              <a:pathLst>
                <a:path w="136" h="162" extrusionOk="0">
                  <a:moveTo>
                    <a:pt x="71" y="1"/>
                  </a:moveTo>
                  <a:cubicBezTo>
                    <a:pt x="26" y="7"/>
                    <a:pt x="0" y="46"/>
                    <a:pt x="0" y="84"/>
                  </a:cubicBezTo>
                  <a:cubicBezTo>
                    <a:pt x="0" y="123"/>
                    <a:pt x="26" y="162"/>
                    <a:pt x="65" y="162"/>
                  </a:cubicBezTo>
                  <a:cubicBezTo>
                    <a:pt x="110" y="162"/>
                    <a:pt x="136" y="123"/>
                    <a:pt x="136" y="84"/>
                  </a:cubicBezTo>
                  <a:cubicBezTo>
                    <a:pt x="136" y="46"/>
                    <a:pt x="110" y="7"/>
                    <a:pt x="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4317400" y="4348475"/>
              <a:ext cx="37550" cy="23875"/>
            </a:xfrm>
            <a:custGeom>
              <a:avLst/>
              <a:gdLst/>
              <a:ahLst/>
              <a:cxnLst/>
              <a:rect l="l" t="t" r="r" b="b"/>
              <a:pathLst>
                <a:path w="1502" h="955" extrusionOk="0">
                  <a:moveTo>
                    <a:pt x="220" y="1"/>
                  </a:moveTo>
                  <a:lnTo>
                    <a:pt x="220" y="1"/>
                  </a:lnTo>
                  <a:cubicBezTo>
                    <a:pt x="207" y="20"/>
                    <a:pt x="194" y="39"/>
                    <a:pt x="181" y="59"/>
                  </a:cubicBezTo>
                  <a:cubicBezTo>
                    <a:pt x="26" y="297"/>
                    <a:pt x="1" y="555"/>
                    <a:pt x="129" y="632"/>
                  </a:cubicBezTo>
                  <a:cubicBezTo>
                    <a:pt x="151" y="646"/>
                    <a:pt x="176" y="652"/>
                    <a:pt x="204" y="652"/>
                  </a:cubicBezTo>
                  <a:cubicBezTo>
                    <a:pt x="297" y="652"/>
                    <a:pt x="420" y="583"/>
                    <a:pt x="529" y="464"/>
                  </a:cubicBezTo>
                  <a:lnTo>
                    <a:pt x="1295" y="954"/>
                  </a:lnTo>
                  <a:cubicBezTo>
                    <a:pt x="1424" y="948"/>
                    <a:pt x="1501" y="812"/>
                    <a:pt x="1456" y="696"/>
                  </a:cubicBezTo>
                  <a:lnTo>
                    <a:pt x="1456" y="696"/>
                  </a:lnTo>
                  <a:cubicBezTo>
                    <a:pt x="1456" y="696"/>
                    <a:pt x="1401" y="829"/>
                    <a:pt x="1296" y="829"/>
                  </a:cubicBezTo>
                  <a:cubicBezTo>
                    <a:pt x="1273" y="829"/>
                    <a:pt x="1247" y="822"/>
                    <a:pt x="1218" y="806"/>
                  </a:cubicBezTo>
                  <a:lnTo>
                    <a:pt x="1186" y="787"/>
                  </a:lnTo>
                  <a:lnTo>
                    <a:pt x="542" y="355"/>
                  </a:lnTo>
                  <a:cubicBezTo>
                    <a:pt x="542" y="355"/>
                    <a:pt x="364" y="569"/>
                    <a:pt x="218" y="569"/>
                  </a:cubicBezTo>
                  <a:cubicBezTo>
                    <a:pt x="212" y="569"/>
                    <a:pt x="206" y="568"/>
                    <a:pt x="200" y="568"/>
                  </a:cubicBezTo>
                  <a:cubicBezTo>
                    <a:pt x="233" y="561"/>
                    <a:pt x="265" y="542"/>
                    <a:pt x="290" y="522"/>
                  </a:cubicBezTo>
                  <a:cubicBezTo>
                    <a:pt x="376" y="457"/>
                    <a:pt x="265" y="325"/>
                    <a:pt x="179" y="325"/>
                  </a:cubicBezTo>
                  <a:cubicBezTo>
                    <a:pt x="155" y="325"/>
                    <a:pt x="132" y="336"/>
                    <a:pt x="117" y="361"/>
                  </a:cubicBezTo>
                  <a:cubicBezTo>
                    <a:pt x="104" y="374"/>
                    <a:pt x="97" y="387"/>
                    <a:pt x="91" y="407"/>
                  </a:cubicBezTo>
                  <a:cubicBezTo>
                    <a:pt x="91" y="245"/>
                    <a:pt x="213" y="14"/>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4327550" y="4342125"/>
              <a:ext cx="9525" cy="11525"/>
            </a:xfrm>
            <a:custGeom>
              <a:avLst/>
              <a:gdLst/>
              <a:ahLst/>
              <a:cxnLst/>
              <a:rect l="l" t="t" r="r" b="b"/>
              <a:pathLst>
                <a:path w="381" h="461" extrusionOk="0">
                  <a:moveTo>
                    <a:pt x="186" y="0"/>
                  </a:moveTo>
                  <a:cubicBezTo>
                    <a:pt x="130" y="0"/>
                    <a:pt x="64" y="26"/>
                    <a:pt x="0" y="68"/>
                  </a:cubicBezTo>
                  <a:cubicBezTo>
                    <a:pt x="41" y="48"/>
                    <a:pt x="83" y="38"/>
                    <a:pt x="127" y="38"/>
                  </a:cubicBezTo>
                  <a:cubicBezTo>
                    <a:pt x="153" y="38"/>
                    <a:pt x="180" y="41"/>
                    <a:pt x="207" y="49"/>
                  </a:cubicBezTo>
                  <a:cubicBezTo>
                    <a:pt x="380" y="94"/>
                    <a:pt x="290" y="429"/>
                    <a:pt x="284" y="461"/>
                  </a:cubicBezTo>
                  <a:cubicBezTo>
                    <a:pt x="368" y="268"/>
                    <a:pt x="368" y="87"/>
                    <a:pt x="265" y="23"/>
                  </a:cubicBezTo>
                  <a:cubicBezTo>
                    <a:pt x="242" y="7"/>
                    <a:pt x="215"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4324650" y="4350500"/>
              <a:ext cx="138350" cy="121425"/>
            </a:xfrm>
            <a:custGeom>
              <a:avLst/>
              <a:gdLst/>
              <a:ahLst/>
              <a:cxnLst/>
              <a:rect l="l" t="t" r="r" b="b"/>
              <a:pathLst>
                <a:path w="5534" h="4857" extrusionOk="0">
                  <a:moveTo>
                    <a:pt x="2761" y="0"/>
                  </a:moveTo>
                  <a:cubicBezTo>
                    <a:pt x="2309" y="0"/>
                    <a:pt x="1852" y="126"/>
                    <a:pt x="1443" y="390"/>
                  </a:cubicBezTo>
                  <a:cubicBezTo>
                    <a:pt x="316" y="1124"/>
                    <a:pt x="0" y="2625"/>
                    <a:pt x="728" y="3752"/>
                  </a:cubicBezTo>
                  <a:cubicBezTo>
                    <a:pt x="1192" y="4467"/>
                    <a:pt x="1974" y="4857"/>
                    <a:pt x="2769" y="4857"/>
                  </a:cubicBezTo>
                  <a:cubicBezTo>
                    <a:pt x="3221" y="4857"/>
                    <a:pt x="3678" y="4731"/>
                    <a:pt x="4084" y="4467"/>
                  </a:cubicBezTo>
                  <a:cubicBezTo>
                    <a:pt x="5212" y="3733"/>
                    <a:pt x="5534" y="2232"/>
                    <a:pt x="4799" y="1105"/>
                  </a:cubicBezTo>
                  <a:cubicBezTo>
                    <a:pt x="4335" y="390"/>
                    <a:pt x="3557" y="0"/>
                    <a:pt x="2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4335450" y="4374250"/>
              <a:ext cx="129475" cy="97300"/>
            </a:xfrm>
            <a:custGeom>
              <a:avLst/>
              <a:gdLst/>
              <a:ahLst/>
              <a:cxnLst/>
              <a:rect l="l" t="t" r="r" b="b"/>
              <a:pathLst>
                <a:path w="5179" h="3892" extrusionOk="0">
                  <a:moveTo>
                    <a:pt x="4264" y="0"/>
                  </a:moveTo>
                  <a:lnTo>
                    <a:pt x="4264" y="0"/>
                  </a:lnTo>
                  <a:cubicBezTo>
                    <a:pt x="4548" y="960"/>
                    <a:pt x="4213" y="1991"/>
                    <a:pt x="3420" y="2603"/>
                  </a:cubicBezTo>
                  <a:cubicBezTo>
                    <a:pt x="3433" y="2480"/>
                    <a:pt x="3375" y="2358"/>
                    <a:pt x="3279" y="2281"/>
                  </a:cubicBezTo>
                  <a:cubicBezTo>
                    <a:pt x="3223" y="2241"/>
                    <a:pt x="3157" y="2223"/>
                    <a:pt x="3088" y="2223"/>
                  </a:cubicBezTo>
                  <a:cubicBezTo>
                    <a:pt x="2943" y="2223"/>
                    <a:pt x="2785" y="2306"/>
                    <a:pt x="2680" y="2454"/>
                  </a:cubicBezTo>
                  <a:cubicBezTo>
                    <a:pt x="2551" y="2641"/>
                    <a:pt x="2538" y="2867"/>
                    <a:pt x="2641" y="3008"/>
                  </a:cubicBezTo>
                  <a:cubicBezTo>
                    <a:pt x="2467" y="3060"/>
                    <a:pt x="2280" y="3092"/>
                    <a:pt x="2093" y="3105"/>
                  </a:cubicBezTo>
                  <a:cubicBezTo>
                    <a:pt x="2100" y="3099"/>
                    <a:pt x="2100" y="3092"/>
                    <a:pt x="2100" y="3086"/>
                  </a:cubicBezTo>
                  <a:cubicBezTo>
                    <a:pt x="2150" y="2979"/>
                    <a:pt x="2027" y="2906"/>
                    <a:pt x="1919" y="2906"/>
                  </a:cubicBezTo>
                  <a:cubicBezTo>
                    <a:pt x="1845" y="2906"/>
                    <a:pt x="1778" y="2940"/>
                    <a:pt x="1778" y="3021"/>
                  </a:cubicBezTo>
                  <a:cubicBezTo>
                    <a:pt x="1771" y="3047"/>
                    <a:pt x="1771" y="3079"/>
                    <a:pt x="1778" y="3105"/>
                  </a:cubicBezTo>
                  <a:cubicBezTo>
                    <a:pt x="1662" y="3099"/>
                    <a:pt x="1546" y="3086"/>
                    <a:pt x="1436" y="3060"/>
                  </a:cubicBezTo>
                  <a:cubicBezTo>
                    <a:pt x="863" y="2938"/>
                    <a:pt x="354" y="2616"/>
                    <a:pt x="6" y="2152"/>
                  </a:cubicBezTo>
                  <a:lnTo>
                    <a:pt x="0" y="2152"/>
                  </a:lnTo>
                  <a:cubicBezTo>
                    <a:pt x="315" y="3224"/>
                    <a:pt x="1296" y="3891"/>
                    <a:pt x="2333" y="3891"/>
                  </a:cubicBezTo>
                  <a:cubicBezTo>
                    <a:pt x="2698" y="3891"/>
                    <a:pt x="3069" y="3809"/>
                    <a:pt x="3420" y="3633"/>
                  </a:cubicBezTo>
                  <a:cubicBezTo>
                    <a:pt x="4773" y="2950"/>
                    <a:pt x="5179" y="1211"/>
                    <a:pt x="4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4359925" y="4366275"/>
              <a:ext cx="41875" cy="40150"/>
            </a:xfrm>
            <a:custGeom>
              <a:avLst/>
              <a:gdLst/>
              <a:ahLst/>
              <a:cxnLst/>
              <a:rect l="l" t="t" r="r" b="b"/>
              <a:pathLst>
                <a:path w="1675" h="1606" extrusionOk="0">
                  <a:moveTo>
                    <a:pt x="955" y="1"/>
                  </a:moveTo>
                  <a:cubicBezTo>
                    <a:pt x="688" y="1"/>
                    <a:pt x="405" y="168"/>
                    <a:pt x="238" y="455"/>
                  </a:cubicBezTo>
                  <a:cubicBezTo>
                    <a:pt x="0" y="848"/>
                    <a:pt x="84" y="1331"/>
                    <a:pt x="419" y="1524"/>
                  </a:cubicBezTo>
                  <a:cubicBezTo>
                    <a:pt x="513" y="1579"/>
                    <a:pt x="617" y="1605"/>
                    <a:pt x="724" y="1605"/>
                  </a:cubicBezTo>
                  <a:cubicBezTo>
                    <a:pt x="991" y="1605"/>
                    <a:pt x="1273" y="1442"/>
                    <a:pt x="1443" y="1157"/>
                  </a:cubicBezTo>
                  <a:cubicBezTo>
                    <a:pt x="1675" y="757"/>
                    <a:pt x="1591" y="274"/>
                    <a:pt x="1256" y="81"/>
                  </a:cubicBezTo>
                  <a:cubicBezTo>
                    <a:pt x="1164" y="26"/>
                    <a:pt x="1061"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4404200" y="4401200"/>
              <a:ext cx="14525" cy="15550"/>
            </a:xfrm>
            <a:custGeom>
              <a:avLst/>
              <a:gdLst/>
              <a:ahLst/>
              <a:cxnLst/>
              <a:rect l="l" t="t" r="r" b="b"/>
              <a:pathLst>
                <a:path w="581" h="622" extrusionOk="0">
                  <a:moveTo>
                    <a:pt x="313" y="1"/>
                  </a:moveTo>
                  <a:cubicBezTo>
                    <a:pt x="186" y="1"/>
                    <a:pt x="68" y="105"/>
                    <a:pt x="33" y="256"/>
                  </a:cubicBezTo>
                  <a:cubicBezTo>
                    <a:pt x="0" y="423"/>
                    <a:pt x="78" y="591"/>
                    <a:pt x="226" y="616"/>
                  </a:cubicBezTo>
                  <a:cubicBezTo>
                    <a:pt x="243" y="620"/>
                    <a:pt x="259" y="622"/>
                    <a:pt x="276" y="622"/>
                  </a:cubicBezTo>
                  <a:cubicBezTo>
                    <a:pt x="399" y="622"/>
                    <a:pt x="514" y="519"/>
                    <a:pt x="548" y="365"/>
                  </a:cubicBezTo>
                  <a:cubicBezTo>
                    <a:pt x="580" y="198"/>
                    <a:pt x="496" y="37"/>
                    <a:pt x="355" y="4"/>
                  </a:cubicBezTo>
                  <a:cubicBezTo>
                    <a:pt x="341" y="2"/>
                    <a:pt x="327" y="1"/>
                    <a:pt x="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4417400" y="4387600"/>
              <a:ext cx="23050" cy="17775"/>
            </a:xfrm>
            <a:custGeom>
              <a:avLst/>
              <a:gdLst/>
              <a:ahLst/>
              <a:cxnLst/>
              <a:rect l="l" t="t" r="r" b="b"/>
              <a:pathLst>
                <a:path w="922" h="711" extrusionOk="0">
                  <a:moveTo>
                    <a:pt x="303" y="0"/>
                  </a:moveTo>
                  <a:cubicBezTo>
                    <a:pt x="80" y="0"/>
                    <a:pt x="0" y="313"/>
                    <a:pt x="213" y="413"/>
                  </a:cubicBezTo>
                  <a:cubicBezTo>
                    <a:pt x="226" y="418"/>
                    <a:pt x="239" y="420"/>
                    <a:pt x="252" y="420"/>
                  </a:cubicBezTo>
                  <a:cubicBezTo>
                    <a:pt x="274" y="420"/>
                    <a:pt x="296" y="415"/>
                    <a:pt x="316" y="407"/>
                  </a:cubicBezTo>
                  <a:lnTo>
                    <a:pt x="316" y="407"/>
                  </a:lnTo>
                  <a:cubicBezTo>
                    <a:pt x="297" y="510"/>
                    <a:pt x="342" y="619"/>
                    <a:pt x="432" y="677"/>
                  </a:cubicBezTo>
                  <a:cubicBezTo>
                    <a:pt x="469" y="700"/>
                    <a:pt x="511" y="710"/>
                    <a:pt x="553" y="710"/>
                  </a:cubicBezTo>
                  <a:cubicBezTo>
                    <a:pt x="657" y="710"/>
                    <a:pt x="767" y="646"/>
                    <a:pt x="832" y="536"/>
                  </a:cubicBezTo>
                  <a:cubicBezTo>
                    <a:pt x="922" y="381"/>
                    <a:pt x="896" y="188"/>
                    <a:pt x="761" y="117"/>
                  </a:cubicBezTo>
                  <a:cubicBezTo>
                    <a:pt x="721" y="94"/>
                    <a:pt x="677" y="84"/>
                    <a:pt x="633" y="84"/>
                  </a:cubicBezTo>
                  <a:cubicBezTo>
                    <a:pt x="565" y="84"/>
                    <a:pt x="496" y="111"/>
                    <a:pt x="445" y="162"/>
                  </a:cubicBezTo>
                  <a:cubicBezTo>
                    <a:pt x="439" y="85"/>
                    <a:pt x="394" y="27"/>
                    <a:pt x="323" y="1"/>
                  </a:cubicBezTo>
                  <a:cubicBezTo>
                    <a:pt x="316" y="0"/>
                    <a:pt x="309"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a:off x="4353000" y="4420800"/>
              <a:ext cx="22875" cy="17550"/>
            </a:xfrm>
            <a:custGeom>
              <a:avLst/>
              <a:gdLst/>
              <a:ahLst/>
              <a:cxnLst/>
              <a:rect l="l" t="t" r="r" b="b"/>
              <a:pathLst>
                <a:path w="915" h="702" extrusionOk="0">
                  <a:moveTo>
                    <a:pt x="511" y="1"/>
                  </a:moveTo>
                  <a:cubicBezTo>
                    <a:pt x="460" y="1"/>
                    <a:pt x="407" y="9"/>
                    <a:pt x="354" y="26"/>
                  </a:cubicBezTo>
                  <a:cubicBezTo>
                    <a:pt x="135" y="96"/>
                    <a:pt x="0" y="303"/>
                    <a:pt x="65" y="483"/>
                  </a:cubicBezTo>
                  <a:cubicBezTo>
                    <a:pt x="109" y="620"/>
                    <a:pt x="249" y="701"/>
                    <a:pt x="411" y="701"/>
                  </a:cubicBezTo>
                  <a:cubicBezTo>
                    <a:pt x="462" y="701"/>
                    <a:pt x="514" y="693"/>
                    <a:pt x="567" y="676"/>
                  </a:cubicBezTo>
                  <a:cubicBezTo>
                    <a:pt x="786" y="605"/>
                    <a:pt x="915" y="406"/>
                    <a:pt x="857" y="219"/>
                  </a:cubicBezTo>
                  <a:cubicBezTo>
                    <a:pt x="813" y="82"/>
                    <a:pt x="672"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2"/>
          <p:cNvSpPr txBox="1">
            <a:spLocks noGrp="1"/>
          </p:cNvSpPr>
          <p:nvPr>
            <p:ph type="title" idx="8"/>
          </p:nvPr>
        </p:nvSpPr>
        <p:spPr>
          <a:xfrm>
            <a:off x="679950" y="346050"/>
            <a:ext cx="33720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Dengue</a:t>
            </a:r>
            <a:endParaRPr sz="4000"/>
          </a:p>
        </p:txBody>
      </p:sp>
      <p:sp>
        <p:nvSpPr>
          <p:cNvPr id="445" name="Google Shape;445;p32"/>
          <p:cNvSpPr txBox="1"/>
          <p:nvPr/>
        </p:nvSpPr>
        <p:spPr>
          <a:xfrm>
            <a:off x="545325" y="1202200"/>
            <a:ext cx="4610700" cy="232368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200" dirty="0">
                <a:solidFill>
                  <a:schemeClr val="dk1"/>
                </a:solidFill>
                <a:latin typeface="Hind"/>
                <a:ea typeface="Hind"/>
                <a:cs typeface="Hind"/>
                <a:sym typeface="Hind"/>
              </a:rPr>
              <a:t>¿Qué es?</a:t>
            </a:r>
            <a:endParaRPr sz="2200" dirty="0">
              <a:solidFill>
                <a:schemeClr val="dk1"/>
              </a:solidFill>
              <a:latin typeface="Hind"/>
              <a:ea typeface="Hind"/>
              <a:cs typeface="Hind"/>
              <a:sym typeface="Hind"/>
            </a:endParaRPr>
          </a:p>
          <a:p>
            <a:pPr marL="0" lvl="0" indent="0" algn="just" rtl="0">
              <a:spcBef>
                <a:spcPts val="0"/>
              </a:spcBef>
              <a:spcAft>
                <a:spcPts val="0"/>
              </a:spcAft>
              <a:buNone/>
            </a:pPr>
            <a:r>
              <a:rPr lang="en" sz="1300" dirty="0">
                <a:solidFill>
                  <a:schemeClr val="dk1"/>
                </a:solidFill>
              </a:rPr>
              <a:t>- Es una infección viral transmitida por la picadura de mosquitos del género Aedes aegypti. </a:t>
            </a:r>
            <a:endParaRPr sz="1300" b="1" dirty="0">
              <a:solidFill>
                <a:schemeClr val="dk1"/>
              </a:solidFill>
            </a:endParaRPr>
          </a:p>
          <a:p>
            <a:pPr marL="0" lvl="0" indent="0" algn="just" rtl="0">
              <a:spcBef>
                <a:spcPts val="0"/>
              </a:spcBef>
              <a:spcAft>
                <a:spcPts val="0"/>
              </a:spcAft>
              <a:buNone/>
            </a:pPr>
            <a:endParaRPr sz="1300" dirty="0">
              <a:solidFill>
                <a:schemeClr val="dk1"/>
              </a:solidFill>
            </a:endParaRPr>
          </a:p>
          <a:p>
            <a:pPr marL="285750" lvl="0" indent="-285750" algn="just" rtl="0">
              <a:spcBef>
                <a:spcPts val="0"/>
              </a:spcBef>
              <a:spcAft>
                <a:spcPts val="0"/>
              </a:spcAft>
              <a:buFontTx/>
              <a:buChar char="-"/>
            </a:pPr>
            <a:r>
              <a:rPr lang="en" sz="1300" dirty="0">
                <a:solidFill>
                  <a:schemeClr val="dk1"/>
                </a:solidFill>
              </a:rPr>
              <a:t>Este virus evoluciona hasta llegar a complicaciones mortales.</a:t>
            </a:r>
          </a:p>
          <a:p>
            <a:pPr marL="285750" lvl="0" indent="-285750" algn="just" rtl="0">
              <a:spcBef>
                <a:spcPts val="0"/>
              </a:spcBef>
              <a:spcAft>
                <a:spcPts val="0"/>
              </a:spcAft>
              <a:buFontTx/>
              <a:buChar char="-"/>
            </a:pPr>
            <a:endParaRPr lang="en" sz="1300" dirty="0">
              <a:solidFill>
                <a:schemeClr val="dk1"/>
              </a:solidFill>
            </a:endParaRPr>
          </a:p>
          <a:p>
            <a:pPr marL="285750" lvl="0" indent="-285750" algn="just" rtl="0">
              <a:spcBef>
                <a:spcPts val="0"/>
              </a:spcBef>
              <a:spcAft>
                <a:spcPts val="0"/>
              </a:spcAft>
              <a:buFontTx/>
              <a:buChar char="-"/>
            </a:pPr>
            <a:r>
              <a:rPr lang="en" sz="1300" dirty="0">
                <a:solidFill>
                  <a:schemeClr val="dk1"/>
                </a:solidFill>
              </a:rPr>
              <a:t>Se presenta en climas tropicales y subtropricales. </a:t>
            </a:r>
          </a:p>
          <a:p>
            <a:pPr marL="285750" lvl="0" indent="-285750" algn="just" rtl="0">
              <a:spcBef>
                <a:spcPts val="0"/>
              </a:spcBef>
              <a:spcAft>
                <a:spcPts val="0"/>
              </a:spcAft>
              <a:buFontTx/>
              <a:buChar char="-"/>
            </a:pPr>
            <a:endParaRPr sz="1300" dirty="0">
              <a:solidFill>
                <a:schemeClr val="dk1"/>
              </a:solidFill>
            </a:endParaRPr>
          </a:p>
          <a:p>
            <a:pPr marL="0" lvl="0" indent="0" algn="l" rtl="0">
              <a:spcBef>
                <a:spcPts val="0"/>
              </a:spcBef>
              <a:spcAft>
                <a:spcPts val="0"/>
              </a:spcAft>
              <a:buNone/>
            </a:pPr>
            <a:endParaRPr sz="1300" dirty="0">
              <a:solidFill>
                <a:schemeClr val="dk1"/>
              </a:solidFill>
            </a:endParaRPr>
          </a:p>
        </p:txBody>
      </p:sp>
      <p:pic>
        <p:nvPicPr>
          <p:cNvPr id="446" name="Google Shape;446;p32"/>
          <p:cNvPicPr preferRelativeResize="0"/>
          <p:nvPr/>
        </p:nvPicPr>
        <p:blipFill rotWithShape="1">
          <a:blip r:embed="rId3">
            <a:alphaModFix/>
          </a:blip>
          <a:srcRect l="32942" r="7487" b="21513"/>
          <a:stretch/>
        </p:blipFill>
        <p:spPr>
          <a:xfrm>
            <a:off x="5771300" y="746025"/>
            <a:ext cx="2639900" cy="2068850"/>
          </a:xfrm>
          <a:prstGeom prst="rect">
            <a:avLst/>
          </a:prstGeom>
          <a:noFill/>
          <a:ln>
            <a:noFill/>
          </a:ln>
        </p:spPr>
      </p:pic>
      <p:sp>
        <p:nvSpPr>
          <p:cNvPr id="448" name="Google Shape;448;p32"/>
          <p:cNvSpPr txBox="1"/>
          <p:nvPr/>
        </p:nvSpPr>
        <p:spPr>
          <a:xfrm>
            <a:off x="5771300" y="3028548"/>
            <a:ext cx="3433076"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FFFFFF"/>
                </a:solidFill>
                <a:latin typeface="Bahnschrift Light Condensed" panose="020B0502040204020203" pitchFamily="34" charset="0"/>
                <a:ea typeface="Hind"/>
                <a:cs typeface="Hind"/>
                <a:sym typeface="Hind"/>
              </a:rPr>
              <a:t>Figura 1: Virus del dengue</a:t>
            </a:r>
          </a:p>
          <a:p>
            <a:pPr marL="0" lvl="0" indent="0" algn="l" rtl="0">
              <a:spcBef>
                <a:spcPts val="0"/>
              </a:spcBef>
              <a:spcAft>
                <a:spcPts val="0"/>
              </a:spcAft>
              <a:buNone/>
            </a:pPr>
            <a:r>
              <a:rPr lang="en" dirty="0">
                <a:solidFill>
                  <a:srgbClr val="FFFFFF"/>
                </a:solidFill>
                <a:latin typeface="Bahnschrift Light Condensed" panose="020B0502040204020203" pitchFamily="34" charset="0"/>
                <a:ea typeface="Hind"/>
                <a:cs typeface="Hind"/>
                <a:sym typeface="Hind"/>
              </a:rPr>
              <a:t>Recuperado de: </a:t>
            </a:r>
            <a:r>
              <a:rPr lang="es-PE" dirty="0">
                <a:solidFill>
                  <a:srgbClr val="FFFFFF"/>
                </a:solidFill>
                <a:latin typeface="Bahnschrift Light Condensed" panose="020B0502040204020203" pitchFamily="34" charset="0"/>
                <a:ea typeface="Hind"/>
                <a:cs typeface="Hind"/>
                <a:sym typeface="Hind"/>
                <a:hlinkClick r:id="rId4"/>
              </a:rPr>
              <a:t>https://www.intramed.net/userfiles/vinetas/100559.jpg</a:t>
            </a:r>
            <a:endParaRPr lang="en" dirty="0">
              <a:solidFill>
                <a:srgbClr val="FFFFFF"/>
              </a:solidFill>
              <a:latin typeface="Bahnschrift Light Condensed" panose="020B0502040204020203" pitchFamily="34" charset="0"/>
              <a:ea typeface="Hind"/>
              <a:cs typeface="Hind"/>
              <a:sym typeface="Hind"/>
            </a:endParaRPr>
          </a:p>
          <a:p>
            <a:pPr marL="0" lvl="0" indent="0" algn="l" rtl="0">
              <a:spcBef>
                <a:spcPts val="0"/>
              </a:spcBef>
              <a:spcAft>
                <a:spcPts val="0"/>
              </a:spcAft>
              <a:buNone/>
            </a:pPr>
            <a:endParaRPr dirty="0">
              <a:solidFill>
                <a:srgbClr val="FFFFFF"/>
              </a:solidFill>
              <a:latin typeface="Hind"/>
              <a:ea typeface="Hind"/>
              <a:cs typeface="Hind"/>
              <a:sym typeface="Hi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2"/>
          <p:cNvSpPr txBox="1">
            <a:spLocks noGrp="1"/>
          </p:cNvSpPr>
          <p:nvPr>
            <p:ph type="title" idx="8"/>
          </p:nvPr>
        </p:nvSpPr>
        <p:spPr>
          <a:xfrm>
            <a:off x="189446" y="322143"/>
            <a:ext cx="33720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PE" sz="4000" dirty="0"/>
              <a:t>Agente transmisor </a:t>
            </a:r>
            <a:endParaRPr sz="4000" dirty="0"/>
          </a:p>
        </p:txBody>
      </p:sp>
      <p:sp>
        <p:nvSpPr>
          <p:cNvPr id="445" name="Google Shape;445;p32"/>
          <p:cNvSpPr txBox="1"/>
          <p:nvPr/>
        </p:nvSpPr>
        <p:spPr>
          <a:xfrm>
            <a:off x="545325" y="1202200"/>
            <a:ext cx="4610700" cy="784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dirty="0">
                <a:solidFill>
                  <a:schemeClr val="dk1"/>
                </a:solidFill>
              </a:rPr>
              <a:t>. </a:t>
            </a:r>
          </a:p>
          <a:p>
            <a:pPr marL="285750" lvl="0" indent="-285750" algn="just" rtl="0">
              <a:spcBef>
                <a:spcPts val="0"/>
              </a:spcBef>
              <a:spcAft>
                <a:spcPts val="0"/>
              </a:spcAft>
              <a:buFontTx/>
              <a:buChar char="-"/>
            </a:pPr>
            <a:endParaRPr sz="1300" dirty="0">
              <a:solidFill>
                <a:schemeClr val="dk1"/>
              </a:solidFill>
            </a:endParaRPr>
          </a:p>
          <a:p>
            <a:pPr marL="0" lvl="0" indent="0" algn="l" rtl="0">
              <a:spcBef>
                <a:spcPts val="0"/>
              </a:spcBef>
              <a:spcAft>
                <a:spcPts val="0"/>
              </a:spcAft>
              <a:buNone/>
            </a:pPr>
            <a:endParaRPr sz="1300" dirty="0">
              <a:solidFill>
                <a:schemeClr val="dk1"/>
              </a:solidFill>
            </a:endParaRPr>
          </a:p>
        </p:txBody>
      </p:sp>
      <p:sp>
        <p:nvSpPr>
          <p:cNvPr id="2" name="CuadroTexto 1">
            <a:extLst>
              <a:ext uri="{FF2B5EF4-FFF2-40B4-BE49-F238E27FC236}">
                <a16:creationId xmlns:a16="http://schemas.microsoft.com/office/drawing/2014/main" id="{8FD0837B-2E04-83FC-71EF-F6F83C0C8BB4}"/>
              </a:ext>
            </a:extLst>
          </p:cNvPr>
          <p:cNvSpPr txBox="1"/>
          <p:nvPr/>
        </p:nvSpPr>
        <p:spPr>
          <a:xfrm>
            <a:off x="3961862" y="369515"/>
            <a:ext cx="3414713" cy="707886"/>
          </a:xfrm>
          <a:prstGeom prst="rect">
            <a:avLst/>
          </a:prstGeom>
          <a:noFill/>
        </p:spPr>
        <p:txBody>
          <a:bodyPr wrap="square" rtlCol="0">
            <a:spAutoFit/>
          </a:bodyPr>
          <a:lstStyle/>
          <a:p>
            <a:r>
              <a:rPr lang="es-PE" sz="4000" dirty="0">
                <a:solidFill>
                  <a:schemeClr val="accent3">
                    <a:lumMod val="20000"/>
                    <a:lumOff val="80000"/>
                  </a:schemeClr>
                </a:solidFill>
                <a:latin typeface="Pathway Gothic One" panose="020B0604020202020204" charset="0"/>
              </a:rPr>
              <a:t>Agente causante</a:t>
            </a:r>
          </a:p>
        </p:txBody>
      </p:sp>
      <p:pic>
        <p:nvPicPr>
          <p:cNvPr id="4" name="Imagen 3">
            <a:extLst>
              <a:ext uri="{FF2B5EF4-FFF2-40B4-BE49-F238E27FC236}">
                <a16:creationId xmlns:a16="http://schemas.microsoft.com/office/drawing/2014/main" id="{DE3B0ADE-C00E-E471-B569-DEBF009F50D9}"/>
              </a:ext>
            </a:extLst>
          </p:cNvPr>
          <p:cNvPicPr>
            <a:picLocks noChangeAspect="1"/>
          </p:cNvPicPr>
          <p:nvPr/>
        </p:nvPicPr>
        <p:blipFill>
          <a:blip r:embed="rId3"/>
          <a:stretch>
            <a:fillRect/>
          </a:stretch>
        </p:blipFill>
        <p:spPr>
          <a:xfrm>
            <a:off x="189446" y="1120076"/>
            <a:ext cx="3048000" cy="2033016"/>
          </a:xfrm>
          <a:prstGeom prst="rect">
            <a:avLst/>
          </a:prstGeom>
        </p:spPr>
      </p:pic>
      <p:sp>
        <p:nvSpPr>
          <p:cNvPr id="5" name="CuadroTexto 4">
            <a:extLst>
              <a:ext uri="{FF2B5EF4-FFF2-40B4-BE49-F238E27FC236}">
                <a16:creationId xmlns:a16="http://schemas.microsoft.com/office/drawing/2014/main" id="{F0917906-1947-1F63-9C22-3E2792296E0F}"/>
              </a:ext>
            </a:extLst>
          </p:cNvPr>
          <p:cNvSpPr txBox="1"/>
          <p:nvPr/>
        </p:nvSpPr>
        <p:spPr>
          <a:xfrm>
            <a:off x="-163012" y="3256951"/>
            <a:ext cx="3210000" cy="954107"/>
          </a:xfrm>
          <a:prstGeom prst="rect">
            <a:avLst/>
          </a:prstGeom>
          <a:noFill/>
        </p:spPr>
        <p:txBody>
          <a:bodyPr wrap="square" rtlCol="0">
            <a:spAutoFit/>
          </a:bodyPr>
          <a:lstStyle/>
          <a:p>
            <a:r>
              <a:rPr lang="es-PE" dirty="0"/>
              <a:t>Es el principal transmisor de enfermedades como Sika, Chikunguña,, su picadura es indolora y se alimenta durante todo el día..</a:t>
            </a:r>
          </a:p>
        </p:txBody>
      </p:sp>
      <p:pic>
        <p:nvPicPr>
          <p:cNvPr id="7" name="Imagen 6">
            <a:extLst>
              <a:ext uri="{FF2B5EF4-FFF2-40B4-BE49-F238E27FC236}">
                <a16:creationId xmlns:a16="http://schemas.microsoft.com/office/drawing/2014/main" id="{845A679A-F695-39BA-7196-596A22FBCE47}"/>
              </a:ext>
            </a:extLst>
          </p:cNvPr>
          <p:cNvPicPr>
            <a:picLocks noChangeAspect="1"/>
          </p:cNvPicPr>
          <p:nvPr/>
        </p:nvPicPr>
        <p:blipFill>
          <a:blip r:embed="rId4"/>
          <a:stretch>
            <a:fillRect/>
          </a:stretch>
        </p:blipFill>
        <p:spPr>
          <a:xfrm>
            <a:off x="3917325" y="1077401"/>
            <a:ext cx="2898803" cy="2118365"/>
          </a:xfrm>
          <a:prstGeom prst="rect">
            <a:avLst/>
          </a:prstGeom>
        </p:spPr>
      </p:pic>
      <p:sp>
        <p:nvSpPr>
          <p:cNvPr id="8" name="CuadroTexto 7">
            <a:extLst>
              <a:ext uri="{FF2B5EF4-FFF2-40B4-BE49-F238E27FC236}">
                <a16:creationId xmlns:a16="http://schemas.microsoft.com/office/drawing/2014/main" id="{874B0A2E-BF61-A15B-1E6A-3B31755B6BE5}"/>
              </a:ext>
            </a:extLst>
          </p:cNvPr>
          <p:cNvSpPr txBox="1"/>
          <p:nvPr/>
        </p:nvSpPr>
        <p:spPr>
          <a:xfrm>
            <a:off x="3535288" y="3364672"/>
            <a:ext cx="3320716" cy="738664"/>
          </a:xfrm>
          <a:prstGeom prst="rect">
            <a:avLst/>
          </a:prstGeom>
          <a:noFill/>
        </p:spPr>
        <p:txBody>
          <a:bodyPr wrap="square" rtlCol="0">
            <a:spAutoFit/>
          </a:bodyPr>
          <a:lstStyle/>
          <a:p>
            <a:r>
              <a:rPr lang="es-PE" dirty="0"/>
              <a:t>Es el agente causante que se transmite entre humano y animales mediante el huésped del virus.</a:t>
            </a:r>
          </a:p>
        </p:txBody>
      </p:sp>
      <p:sp>
        <p:nvSpPr>
          <p:cNvPr id="9" name="CuadroTexto 8">
            <a:extLst>
              <a:ext uri="{FF2B5EF4-FFF2-40B4-BE49-F238E27FC236}">
                <a16:creationId xmlns:a16="http://schemas.microsoft.com/office/drawing/2014/main" id="{DFA91D30-053F-9626-AD32-6B2354D5ECED}"/>
              </a:ext>
            </a:extLst>
          </p:cNvPr>
          <p:cNvSpPr txBox="1"/>
          <p:nvPr/>
        </p:nvSpPr>
        <p:spPr>
          <a:xfrm>
            <a:off x="-356864" y="4179696"/>
            <a:ext cx="3597703" cy="1384995"/>
          </a:xfrm>
          <a:prstGeom prst="rect">
            <a:avLst/>
          </a:prstGeom>
          <a:noFill/>
        </p:spPr>
        <p:txBody>
          <a:bodyPr wrap="square" rtlCol="0">
            <a:spAutoFit/>
          </a:bodyPr>
          <a:lstStyle/>
          <a:p>
            <a:r>
              <a:rPr lang="es-PE" dirty="0">
                <a:solidFill>
                  <a:schemeClr val="accent3">
                    <a:lumMod val="20000"/>
                    <a:lumOff val="80000"/>
                  </a:schemeClr>
                </a:solidFill>
                <a:latin typeface="Bahnschrift Light Condensed" panose="020B0502040204020203" pitchFamily="34" charset="0"/>
              </a:rPr>
              <a:t>Figura 2: Aedes aegypti</a:t>
            </a:r>
          </a:p>
          <a:p>
            <a:r>
              <a:rPr lang="es-PE" dirty="0">
                <a:solidFill>
                  <a:schemeClr val="accent3">
                    <a:lumMod val="20000"/>
                    <a:lumOff val="80000"/>
                  </a:schemeClr>
                </a:solidFill>
                <a:latin typeface="Bahnschrift Light Condensed" panose="020B0502040204020203" pitchFamily="34" charset="0"/>
              </a:rPr>
              <a:t>Recuperado de. </a:t>
            </a:r>
            <a:r>
              <a:rPr lang="es-PE" dirty="0">
                <a:solidFill>
                  <a:schemeClr val="accent3">
                    <a:lumMod val="20000"/>
                    <a:lumOff val="80000"/>
                  </a:schemeClr>
                </a:solidFill>
                <a:latin typeface="Bahnschrift Light Condensed" panose="020B0502040204020203" pitchFamily="34" charset="0"/>
                <a:hlinkClick r:id="rId5">
                  <a:extLst>
                    <a:ext uri="{A12FA001-AC4F-418D-AE19-62706E023703}">
                      <ahyp:hlinkClr xmlns:ahyp="http://schemas.microsoft.com/office/drawing/2018/hyperlinkcolor" val="tx"/>
                    </a:ext>
                  </a:extLst>
                </a:hlinkClick>
              </a:rPr>
              <a:t>https://www.cdc.gov/mosquitoes/es/about/life-cycles/images/LVV7_Aedes_aegypti_Adult_Feeding_2022_030.jpg?_=81619</a:t>
            </a:r>
            <a:endParaRPr lang="es-PE" dirty="0">
              <a:solidFill>
                <a:schemeClr val="accent3">
                  <a:lumMod val="20000"/>
                  <a:lumOff val="80000"/>
                </a:schemeClr>
              </a:solidFill>
              <a:latin typeface="Bahnschrift Light Condensed" panose="020B0502040204020203" pitchFamily="34" charset="0"/>
            </a:endParaRPr>
          </a:p>
          <a:p>
            <a:endParaRPr lang="es-PE" dirty="0"/>
          </a:p>
        </p:txBody>
      </p:sp>
      <p:sp>
        <p:nvSpPr>
          <p:cNvPr id="10" name="CuadroTexto 9">
            <a:extLst>
              <a:ext uri="{FF2B5EF4-FFF2-40B4-BE49-F238E27FC236}">
                <a16:creationId xmlns:a16="http://schemas.microsoft.com/office/drawing/2014/main" id="{742D5922-F118-0C30-2FD8-3FDD711C1C97}"/>
              </a:ext>
            </a:extLst>
          </p:cNvPr>
          <p:cNvSpPr txBox="1"/>
          <p:nvPr/>
        </p:nvSpPr>
        <p:spPr>
          <a:xfrm>
            <a:off x="6816129" y="1092109"/>
            <a:ext cx="2327872" cy="3754874"/>
          </a:xfrm>
          <a:prstGeom prst="rect">
            <a:avLst/>
          </a:prstGeom>
          <a:noFill/>
        </p:spPr>
        <p:txBody>
          <a:bodyPr wrap="square" rtlCol="0">
            <a:spAutoFit/>
          </a:bodyPr>
          <a:lstStyle/>
          <a:p>
            <a:r>
              <a:rPr lang="es-PE" dirty="0">
                <a:solidFill>
                  <a:schemeClr val="accent3">
                    <a:lumMod val="20000"/>
                    <a:lumOff val="80000"/>
                  </a:schemeClr>
                </a:solidFill>
                <a:latin typeface="Bahnschrift Light Condensed" panose="020B0502040204020203" pitchFamily="34" charset="0"/>
              </a:rPr>
              <a:t>Figura 3: Familia Flaviridae </a:t>
            </a:r>
          </a:p>
          <a:p>
            <a:r>
              <a:rPr lang="es-PE" dirty="0">
                <a:solidFill>
                  <a:schemeClr val="accent3">
                    <a:lumMod val="20000"/>
                    <a:lumOff val="80000"/>
                  </a:schemeClr>
                </a:solidFill>
                <a:latin typeface="Bahnschrift Light Condensed" panose="020B0502040204020203" pitchFamily="34" charset="0"/>
              </a:rPr>
              <a:t>Recuperado de: https://c8.alamy.com/compes/fmd48k/virus-del-dengue-el-modelo-de-la-computadora-el-virus-del-dengue-es-un-arn-virus-de-la-familia-flaviviridae-es-transmitida-por-mosquitos-y-causa-la-enfermedad-tropical-dengue-los-sintomas-pueden-variar-desde-una-leve-fiebre-y-dolor-en-las-articulaciones-a-hemorragia-espontanea-de-la-piel-e-insuficiencia-circulatoria-que-con-frecuencia-son-mortales-fmd48k.jpg</a:t>
            </a:r>
          </a:p>
          <a:p>
            <a:endParaRPr lang="es-PE" dirty="0">
              <a:solidFill>
                <a:schemeClr val="accent3">
                  <a:lumMod val="20000"/>
                  <a:lumOff val="80000"/>
                </a:schemeClr>
              </a:solidFill>
              <a:latin typeface="Bahnschrift Light Condensed" panose="020B0502040204020203" pitchFamily="34" charset="0"/>
            </a:endParaRPr>
          </a:p>
        </p:txBody>
      </p:sp>
    </p:spTree>
    <p:extLst>
      <p:ext uri="{BB962C8B-B14F-4D97-AF65-F5344CB8AC3E}">
        <p14:creationId xmlns:p14="http://schemas.microsoft.com/office/powerpoint/2010/main" val="368197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3"/>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solidFill>
                  <a:schemeClr val="accent3">
                    <a:lumMod val="20000"/>
                    <a:lumOff val="80000"/>
                  </a:schemeClr>
                </a:solidFill>
              </a:rPr>
              <a:t>TRANSMISIÓN DE SERES HUMANOS A OTROS </a:t>
            </a:r>
            <a:endParaRPr sz="4000">
              <a:solidFill>
                <a:schemeClr val="accent3">
                  <a:lumMod val="20000"/>
                  <a:lumOff val="80000"/>
                </a:schemeClr>
              </a:solidFill>
            </a:endParaRPr>
          </a:p>
        </p:txBody>
      </p:sp>
      <p:sp>
        <p:nvSpPr>
          <p:cNvPr id="455" name="Google Shape;455;p33"/>
          <p:cNvSpPr txBox="1"/>
          <p:nvPr/>
        </p:nvSpPr>
        <p:spPr>
          <a:xfrm>
            <a:off x="470250" y="1484950"/>
            <a:ext cx="3483300" cy="784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300" dirty="0">
                <a:solidFill>
                  <a:schemeClr val="dk1"/>
                </a:solidFill>
                <a:latin typeface="Hind"/>
                <a:ea typeface="Hind"/>
                <a:cs typeface="Hind"/>
                <a:sym typeface="Hind"/>
              </a:rPr>
              <a:t>- El DENV es transportado con frecuencia de un lugar a otro por viajeros infectados.</a:t>
            </a:r>
            <a:endParaRPr sz="1300" dirty="0">
              <a:solidFill>
                <a:schemeClr val="dk1"/>
              </a:solidFill>
              <a:latin typeface="Hind"/>
              <a:ea typeface="Hind"/>
              <a:cs typeface="Hind"/>
              <a:sym typeface="Hind"/>
            </a:endParaRPr>
          </a:p>
          <a:p>
            <a:pPr marL="0" lvl="0" indent="0" algn="l" rtl="0">
              <a:spcBef>
                <a:spcPts val="0"/>
              </a:spcBef>
              <a:spcAft>
                <a:spcPts val="0"/>
              </a:spcAft>
              <a:buNone/>
            </a:pPr>
            <a:endParaRPr sz="1300" dirty="0">
              <a:solidFill>
                <a:schemeClr val="dk1"/>
              </a:solidFill>
              <a:latin typeface="Hind"/>
              <a:ea typeface="Hind"/>
              <a:cs typeface="Hind"/>
              <a:sym typeface="Hind"/>
            </a:endParaRPr>
          </a:p>
        </p:txBody>
      </p:sp>
      <p:pic>
        <p:nvPicPr>
          <p:cNvPr id="4" name="Imagen 3">
            <a:extLst>
              <a:ext uri="{FF2B5EF4-FFF2-40B4-BE49-F238E27FC236}">
                <a16:creationId xmlns:a16="http://schemas.microsoft.com/office/drawing/2014/main" id="{E9DF4FEC-B6CB-0381-8AD4-05D072C78867}"/>
              </a:ext>
            </a:extLst>
          </p:cNvPr>
          <p:cNvPicPr>
            <a:picLocks noChangeAspect="1"/>
          </p:cNvPicPr>
          <p:nvPr/>
        </p:nvPicPr>
        <p:blipFill>
          <a:blip r:embed="rId3"/>
          <a:stretch>
            <a:fillRect/>
          </a:stretch>
        </p:blipFill>
        <p:spPr>
          <a:xfrm>
            <a:off x="4352252" y="1101750"/>
            <a:ext cx="4125646" cy="2855118"/>
          </a:xfrm>
          <a:prstGeom prst="rect">
            <a:avLst/>
          </a:prstGeom>
        </p:spPr>
      </p:pic>
      <p:sp>
        <p:nvSpPr>
          <p:cNvPr id="5" name="CuadroTexto 4">
            <a:extLst>
              <a:ext uri="{FF2B5EF4-FFF2-40B4-BE49-F238E27FC236}">
                <a16:creationId xmlns:a16="http://schemas.microsoft.com/office/drawing/2014/main" id="{6FD7FE5D-48FF-57B4-28CA-49C3D99693EC}"/>
              </a:ext>
            </a:extLst>
          </p:cNvPr>
          <p:cNvSpPr txBox="1"/>
          <p:nvPr/>
        </p:nvSpPr>
        <p:spPr>
          <a:xfrm>
            <a:off x="4364830" y="4171950"/>
            <a:ext cx="4957763" cy="954107"/>
          </a:xfrm>
          <a:prstGeom prst="rect">
            <a:avLst/>
          </a:prstGeom>
          <a:noFill/>
        </p:spPr>
        <p:txBody>
          <a:bodyPr wrap="square" rtlCol="0">
            <a:spAutoFit/>
          </a:bodyPr>
          <a:lstStyle/>
          <a:p>
            <a:r>
              <a:rPr lang="es-PE" dirty="0">
                <a:solidFill>
                  <a:schemeClr val="accent3">
                    <a:lumMod val="20000"/>
                    <a:lumOff val="80000"/>
                  </a:schemeClr>
                </a:solidFill>
                <a:latin typeface="Bahnschrift Light Condensed" panose="020B0502040204020203" pitchFamily="34" charset="0"/>
              </a:rPr>
              <a:t>Figura 4: Transmisión del dengue.</a:t>
            </a:r>
          </a:p>
          <a:p>
            <a:r>
              <a:rPr lang="es-PE" dirty="0">
                <a:solidFill>
                  <a:schemeClr val="accent3">
                    <a:lumMod val="20000"/>
                    <a:lumOff val="80000"/>
                  </a:schemeClr>
                </a:solidFill>
                <a:latin typeface="Bahnschrift Light Condensed" panose="020B0502040204020203" pitchFamily="34" charset="0"/>
              </a:rPr>
              <a:t>Recuperado de: </a:t>
            </a:r>
            <a:r>
              <a:rPr lang="es-PE" dirty="0">
                <a:solidFill>
                  <a:schemeClr val="accent3">
                    <a:lumMod val="20000"/>
                    <a:lumOff val="80000"/>
                  </a:schemeClr>
                </a:solidFill>
                <a:latin typeface="Bahnschrift Light Condensed" panose="020B0502040204020203" pitchFamily="34" charset="0"/>
                <a:hlinkClick r:id="rId4">
                  <a:extLst>
                    <a:ext uri="{A12FA001-AC4F-418D-AE19-62706E023703}">
                      <ahyp:hlinkClr xmlns:ahyp="http://schemas.microsoft.com/office/drawing/2018/hyperlinkcolor" val="tx"/>
                    </a:ext>
                  </a:extLst>
                </a:hlinkClick>
              </a:rPr>
              <a:t>https://www.dge.gob.pe/portalnuevo/wp-content/uploads/2020/07/transmisi%C3%B3n-del-dengue.jpg</a:t>
            </a:r>
            <a:endParaRPr lang="es-PE" dirty="0">
              <a:solidFill>
                <a:schemeClr val="accent3">
                  <a:lumMod val="20000"/>
                  <a:lumOff val="80000"/>
                </a:schemeClr>
              </a:solidFill>
              <a:latin typeface="Bahnschrift Light Condensed" panose="020B0502040204020203" pitchFamily="34" charset="0"/>
            </a:endParaRPr>
          </a:p>
          <a:p>
            <a:endParaRPr lang="es-P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4"/>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TRANSMISIÓN A TRAVÉS DE LA PICADURA DE MOSQUITOS </a:t>
            </a:r>
            <a:endParaRPr sz="4000" dirty="0"/>
          </a:p>
        </p:txBody>
      </p:sp>
      <p:sp>
        <p:nvSpPr>
          <p:cNvPr id="462" name="Google Shape;462;p34"/>
          <p:cNvSpPr txBox="1"/>
          <p:nvPr/>
        </p:nvSpPr>
        <p:spPr>
          <a:xfrm>
            <a:off x="4719450" y="1764900"/>
            <a:ext cx="3954300" cy="9852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300">
              <a:solidFill>
                <a:schemeClr val="dk1"/>
              </a:solidFill>
              <a:latin typeface="Hind"/>
              <a:ea typeface="Hind"/>
              <a:cs typeface="Hind"/>
              <a:sym typeface="Hind"/>
            </a:endParaRPr>
          </a:p>
          <a:p>
            <a:pPr marL="0" lvl="0" indent="0" algn="just" rtl="0">
              <a:spcBef>
                <a:spcPts val="0"/>
              </a:spcBef>
              <a:spcAft>
                <a:spcPts val="0"/>
              </a:spcAft>
              <a:buNone/>
            </a:pPr>
            <a:endParaRPr sz="1300">
              <a:solidFill>
                <a:schemeClr val="dk1"/>
              </a:solidFill>
              <a:latin typeface="Hind"/>
              <a:ea typeface="Hind"/>
              <a:cs typeface="Hind"/>
              <a:sym typeface="Hind"/>
            </a:endParaRPr>
          </a:p>
          <a:p>
            <a:pPr marL="0" lvl="0" indent="0" algn="just" rtl="0">
              <a:spcBef>
                <a:spcPts val="0"/>
              </a:spcBef>
              <a:spcAft>
                <a:spcPts val="0"/>
              </a:spcAft>
              <a:buNone/>
            </a:pPr>
            <a:endParaRPr sz="1300">
              <a:solidFill>
                <a:schemeClr val="dk1"/>
              </a:solidFill>
              <a:latin typeface="Hind"/>
              <a:ea typeface="Hind"/>
              <a:cs typeface="Hind"/>
              <a:sym typeface="Hind"/>
            </a:endParaRPr>
          </a:p>
          <a:p>
            <a:pPr marL="0" lvl="0" indent="0" algn="just" rtl="0">
              <a:spcBef>
                <a:spcPts val="0"/>
              </a:spcBef>
              <a:spcAft>
                <a:spcPts val="0"/>
              </a:spcAft>
              <a:buNone/>
            </a:pPr>
            <a:endParaRPr sz="1300">
              <a:solidFill>
                <a:schemeClr val="dk1"/>
              </a:solidFill>
              <a:latin typeface="Hind"/>
              <a:ea typeface="Hind"/>
              <a:cs typeface="Hind"/>
              <a:sym typeface="Hind"/>
            </a:endParaRPr>
          </a:p>
        </p:txBody>
      </p:sp>
      <p:pic>
        <p:nvPicPr>
          <p:cNvPr id="463" name="Google Shape;463;p34"/>
          <p:cNvPicPr preferRelativeResize="0"/>
          <p:nvPr/>
        </p:nvPicPr>
        <p:blipFill>
          <a:blip r:embed="rId3">
            <a:alphaModFix/>
          </a:blip>
          <a:stretch>
            <a:fillRect/>
          </a:stretch>
        </p:blipFill>
        <p:spPr>
          <a:xfrm>
            <a:off x="323925" y="1852050"/>
            <a:ext cx="3395225" cy="1986325"/>
          </a:xfrm>
          <a:prstGeom prst="rect">
            <a:avLst/>
          </a:prstGeom>
          <a:noFill/>
          <a:ln>
            <a:noFill/>
          </a:ln>
        </p:spPr>
      </p:pic>
      <p:sp>
        <p:nvSpPr>
          <p:cNvPr id="464" name="Google Shape;464;p34"/>
          <p:cNvSpPr/>
          <p:nvPr/>
        </p:nvSpPr>
        <p:spPr>
          <a:xfrm rot="-1746700">
            <a:off x="4006055" y="2161214"/>
            <a:ext cx="848487" cy="311025"/>
          </a:xfrm>
          <a:prstGeom prst="rightArrow">
            <a:avLst>
              <a:gd name="adj1" fmla="val 50000"/>
              <a:gd name="adj2"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rot="-1746700">
            <a:off x="4158455" y="2313614"/>
            <a:ext cx="848487" cy="311025"/>
          </a:xfrm>
          <a:prstGeom prst="rightArrow">
            <a:avLst>
              <a:gd name="adj1" fmla="val 50000"/>
              <a:gd name="adj2" fmla="val 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rot="19688154">
            <a:off x="3829553" y="2038566"/>
            <a:ext cx="649383" cy="454200"/>
          </a:xfrm>
          <a:prstGeom prst="rightArrow">
            <a:avLst>
              <a:gd name="adj1" fmla="val 50000"/>
              <a:gd name="adj2" fmla="val 4786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ángulo 4">
            <a:extLst>
              <a:ext uri="{FF2B5EF4-FFF2-40B4-BE49-F238E27FC236}">
                <a16:creationId xmlns:a16="http://schemas.microsoft.com/office/drawing/2014/main" id="{9B0777FE-3D61-D932-A026-05453DFDAA31}"/>
              </a:ext>
            </a:extLst>
          </p:cNvPr>
          <p:cNvSpPr/>
          <p:nvPr/>
        </p:nvSpPr>
        <p:spPr>
          <a:xfrm>
            <a:off x="4644721" y="1904393"/>
            <a:ext cx="3040380" cy="49289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PE" dirty="0">
              <a:solidFill>
                <a:schemeClr val="tx2">
                  <a:lumMod val="50000"/>
                </a:schemeClr>
              </a:solidFill>
            </a:endParaRPr>
          </a:p>
          <a:p>
            <a:pPr algn="ctr"/>
            <a:r>
              <a:rPr lang="es-PE" dirty="0">
                <a:solidFill>
                  <a:schemeClr val="tx2">
                    <a:lumMod val="50000"/>
                  </a:schemeClr>
                </a:solidFill>
              </a:rPr>
              <a:t>Mediante huevos cerca del agua.</a:t>
            </a:r>
          </a:p>
          <a:p>
            <a:pPr algn="ctr"/>
            <a:endParaRPr lang="es-PE" dirty="0"/>
          </a:p>
        </p:txBody>
      </p:sp>
      <p:sp>
        <p:nvSpPr>
          <p:cNvPr id="6" name="Rectángulo 5">
            <a:extLst>
              <a:ext uri="{FF2B5EF4-FFF2-40B4-BE49-F238E27FC236}">
                <a16:creationId xmlns:a16="http://schemas.microsoft.com/office/drawing/2014/main" id="{22263A5E-7A2B-FF4C-539E-51879EA0AFEC}"/>
              </a:ext>
            </a:extLst>
          </p:cNvPr>
          <p:cNvSpPr/>
          <p:nvPr/>
        </p:nvSpPr>
        <p:spPr>
          <a:xfrm>
            <a:off x="4644721" y="2582410"/>
            <a:ext cx="3040380" cy="41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a:p>
            <a:pPr algn="ctr"/>
            <a:r>
              <a:rPr lang="es-PE" dirty="0"/>
              <a:t>Mediante transfusión de sangre.</a:t>
            </a:r>
          </a:p>
          <a:p>
            <a:pPr algn="ctr"/>
            <a:endParaRPr lang="es-PE" dirty="0"/>
          </a:p>
        </p:txBody>
      </p:sp>
      <p:sp>
        <p:nvSpPr>
          <p:cNvPr id="7" name="Rectángulo 6">
            <a:extLst>
              <a:ext uri="{FF2B5EF4-FFF2-40B4-BE49-F238E27FC236}">
                <a16:creationId xmlns:a16="http://schemas.microsoft.com/office/drawing/2014/main" id="{E7F30A43-5ABF-A472-0D6F-EE30EE324C8C}"/>
              </a:ext>
            </a:extLst>
          </p:cNvPr>
          <p:cNvSpPr/>
          <p:nvPr/>
        </p:nvSpPr>
        <p:spPr>
          <a:xfrm>
            <a:off x="4644721" y="3199933"/>
            <a:ext cx="3040380" cy="441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a:p>
            <a:pPr algn="ctr"/>
            <a:r>
              <a:rPr lang="es-PE" dirty="0">
                <a:solidFill>
                  <a:schemeClr val="accent3">
                    <a:lumMod val="20000"/>
                    <a:lumOff val="80000"/>
                  </a:schemeClr>
                </a:solidFill>
              </a:rPr>
              <a:t>Mediante transmisión hereditaria </a:t>
            </a:r>
          </a:p>
          <a:p>
            <a:pPr algn="ctr"/>
            <a:endParaRPr lang="es-PE" dirty="0"/>
          </a:p>
        </p:txBody>
      </p:sp>
      <p:pic>
        <p:nvPicPr>
          <p:cNvPr id="8" name="Imagen 7">
            <a:extLst>
              <a:ext uri="{FF2B5EF4-FFF2-40B4-BE49-F238E27FC236}">
                <a16:creationId xmlns:a16="http://schemas.microsoft.com/office/drawing/2014/main" id="{57CDE24A-9287-CDED-9EE1-CEE8C7966610}"/>
              </a:ext>
            </a:extLst>
          </p:cNvPr>
          <p:cNvPicPr>
            <a:picLocks noChangeAspect="1"/>
          </p:cNvPicPr>
          <p:nvPr/>
        </p:nvPicPr>
        <p:blipFill>
          <a:blip r:embed="rId4"/>
          <a:stretch>
            <a:fillRect/>
          </a:stretch>
        </p:blipFill>
        <p:spPr>
          <a:xfrm rot="1888122">
            <a:off x="3889094" y="2570995"/>
            <a:ext cx="634039" cy="530398"/>
          </a:xfrm>
          <a:prstGeom prst="rect">
            <a:avLst/>
          </a:prstGeom>
        </p:spPr>
      </p:pic>
      <p:pic>
        <p:nvPicPr>
          <p:cNvPr id="9" name="Imagen 8">
            <a:extLst>
              <a:ext uri="{FF2B5EF4-FFF2-40B4-BE49-F238E27FC236}">
                <a16:creationId xmlns:a16="http://schemas.microsoft.com/office/drawing/2014/main" id="{7C40E2E5-DEBA-C577-0A06-739D9F3F62EF}"/>
              </a:ext>
            </a:extLst>
          </p:cNvPr>
          <p:cNvPicPr>
            <a:picLocks noChangeAspect="1"/>
          </p:cNvPicPr>
          <p:nvPr/>
        </p:nvPicPr>
        <p:blipFill>
          <a:blip r:embed="rId5"/>
          <a:stretch>
            <a:fillRect/>
          </a:stretch>
        </p:blipFill>
        <p:spPr>
          <a:xfrm rot="3828953">
            <a:off x="3823122" y="3092546"/>
            <a:ext cx="627942" cy="536494"/>
          </a:xfrm>
          <a:prstGeom prst="rect">
            <a:avLst/>
          </a:prstGeom>
        </p:spPr>
      </p:pic>
      <p:sp>
        <p:nvSpPr>
          <p:cNvPr id="10" name="CuadroTexto 9">
            <a:extLst>
              <a:ext uri="{FF2B5EF4-FFF2-40B4-BE49-F238E27FC236}">
                <a16:creationId xmlns:a16="http://schemas.microsoft.com/office/drawing/2014/main" id="{6F011EAE-E5EB-9FC7-3198-BA0BEF04C20A}"/>
              </a:ext>
            </a:extLst>
          </p:cNvPr>
          <p:cNvSpPr txBox="1"/>
          <p:nvPr/>
        </p:nvSpPr>
        <p:spPr>
          <a:xfrm>
            <a:off x="323925" y="3993356"/>
            <a:ext cx="3333675" cy="1169551"/>
          </a:xfrm>
          <a:prstGeom prst="rect">
            <a:avLst/>
          </a:prstGeom>
          <a:noFill/>
        </p:spPr>
        <p:txBody>
          <a:bodyPr wrap="square" rtlCol="0">
            <a:spAutoFit/>
          </a:bodyPr>
          <a:lstStyle/>
          <a:p>
            <a:r>
              <a:rPr lang="es-PE" dirty="0">
                <a:solidFill>
                  <a:schemeClr val="accent3">
                    <a:lumMod val="20000"/>
                    <a:lumOff val="80000"/>
                  </a:schemeClr>
                </a:solidFill>
                <a:latin typeface="Bahnschrift Light Condensed" panose="020B0502040204020203" pitchFamily="34" charset="0"/>
              </a:rPr>
              <a:t>Figura 5: Aedes aegypti</a:t>
            </a:r>
          </a:p>
          <a:p>
            <a:r>
              <a:rPr lang="es-PE" dirty="0">
                <a:solidFill>
                  <a:schemeClr val="accent3">
                    <a:lumMod val="20000"/>
                    <a:lumOff val="80000"/>
                  </a:schemeClr>
                </a:solidFill>
                <a:latin typeface="Bahnschrift Light Condensed" panose="020B0502040204020203" pitchFamily="34" charset="0"/>
              </a:rPr>
              <a:t>Recuperado de: </a:t>
            </a:r>
            <a:r>
              <a:rPr lang="es-PE" dirty="0">
                <a:solidFill>
                  <a:schemeClr val="accent3">
                    <a:lumMod val="20000"/>
                    <a:lumOff val="80000"/>
                  </a:schemeClr>
                </a:solidFill>
                <a:latin typeface="Bahnschrift Light Condensed" panose="020B0502040204020203" pitchFamily="34" charset="0"/>
                <a:hlinkClick r:id="rId6">
                  <a:extLst>
                    <a:ext uri="{A12FA001-AC4F-418D-AE19-62706E023703}">
                      <ahyp:hlinkClr xmlns:ahyp="http://schemas.microsoft.com/office/drawing/2018/hyperlinkcolor" val="tx"/>
                    </a:ext>
                  </a:extLst>
                </a:hlinkClick>
              </a:rPr>
              <a:t>https://www.cdc.gov/dengue/images/transmission/Aedes-aegypti.jpg?_=25767</a:t>
            </a:r>
            <a:endParaRPr lang="es-PE" dirty="0">
              <a:solidFill>
                <a:schemeClr val="accent3">
                  <a:lumMod val="20000"/>
                  <a:lumOff val="80000"/>
                </a:schemeClr>
              </a:solidFill>
              <a:latin typeface="Bahnschrift Light Condensed" panose="020B0502040204020203" pitchFamily="34" charset="0"/>
            </a:endParaRPr>
          </a:p>
          <a:p>
            <a:endParaRPr lang="es-P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5"/>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SINTOMAS</a:t>
            </a:r>
            <a:endParaRPr sz="4000"/>
          </a:p>
        </p:txBody>
      </p:sp>
      <p:sp>
        <p:nvSpPr>
          <p:cNvPr id="472" name="Google Shape;472;p35"/>
          <p:cNvSpPr txBox="1"/>
          <p:nvPr/>
        </p:nvSpPr>
        <p:spPr>
          <a:xfrm>
            <a:off x="470250" y="1484950"/>
            <a:ext cx="44130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dirty="0">
              <a:solidFill>
                <a:schemeClr val="dk1"/>
              </a:solidFill>
              <a:latin typeface="Hind"/>
              <a:ea typeface="Hind"/>
              <a:cs typeface="Hind"/>
              <a:sym typeface="Hind"/>
            </a:endParaRPr>
          </a:p>
          <a:p>
            <a:pPr marL="457200" lvl="0" indent="-311150" algn="l"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Dolor en los ojos.</a:t>
            </a:r>
            <a:endParaRPr sz="1300" dirty="0">
              <a:solidFill>
                <a:schemeClr val="dk1"/>
              </a:solidFill>
              <a:latin typeface="Hind"/>
              <a:ea typeface="Hind"/>
              <a:cs typeface="Hind"/>
              <a:sym typeface="Hind"/>
            </a:endParaRPr>
          </a:p>
          <a:p>
            <a:pPr marL="457200" lvl="0" indent="-311150" algn="l"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Fiebre alta.</a:t>
            </a:r>
            <a:endParaRPr sz="1300" dirty="0">
              <a:solidFill>
                <a:schemeClr val="dk1"/>
              </a:solidFill>
              <a:latin typeface="Hind"/>
              <a:ea typeface="Hind"/>
              <a:cs typeface="Hind"/>
              <a:sym typeface="Hind"/>
            </a:endParaRPr>
          </a:p>
          <a:p>
            <a:pPr marL="457200" lvl="0" indent="-311150" algn="l"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Dolor muscular (articulaciones, huesos).</a:t>
            </a:r>
            <a:endParaRPr sz="1300" dirty="0">
              <a:solidFill>
                <a:schemeClr val="dk1"/>
              </a:solidFill>
              <a:latin typeface="Hind"/>
              <a:ea typeface="Hind"/>
              <a:cs typeface="Hind"/>
              <a:sym typeface="Hind"/>
            </a:endParaRPr>
          </a:p>
          <a:p>
            <a:pPr marL="457200" lvl="0" indent="-311150" algn="l"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Dolor de cabeza.</a:t>
            </a:r>
            <a:endParaRPr sz="1300" dirty="0">
              <a:solidFill>
                <a:schemeClr val="dk1"/>
              </a:solidFill>
              <a:latin typeface="Hind"/>
              <a:ea typeface="Hind"/>
              <a:cs typeface="Hind"/>
              <a:sym typeface="Hind"/>
            </a:endParaRPr>
          </a:p>
          <a:p>
            <a:pPr marL="457200" lvl="0" indent="-311150" algn="l"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Naúseas,</a:t>
            </a:r>
            <a:endParaRPr sz="1300" dirty="0">
              <a:solidFill>
                <a:schemeClr val="dk1"/>
              </a:solidFill>
              <a:latin typeface="Hind"/>
              <a:ea typeface="Hind"/>
              <a:cs typeface="Hind"/>
              <a:sym typeface="Hind"/>
            </a:endParaRPr>
          </a:p>
          <a:p>
            <a:pPr marL="457200" lvl="0" indent="-311150" algn="l"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Vómitos.</a:t>
            </a:r>
            <a:endParaRPr sz="1300" dirty="0">
              <a:solidFill>
                <a:schemeClr val="dk1"/>
              </a:solidFill>
              <a:latin typeface="Hind"/>
              <a:ea typeface="Hind"/>
              <a:cs typeface="Hind"/>
              <a:sym typeface="Hind"/>
            </a:endParaRPr>
          </a:p>
          <a:p>
            <a:pPr marL="457200" lvl="0" indent="-311150" algn="l"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Salpullido.</a:t>
            </a:r>
            <a:endParaRPr sz="1300" dirty="0">
              <a:solidFill>
                <a:schemeClr val="dk1"/>
              </a:solidFill>
              <a:latin typeface="Hind"/>
              <a:ea typeface="Hind"/>
              <a:cs typeface="Hind"/>
              <a:sym typeface="Hind"/>
            </a:endParaRPr>
          </a:p>
          <a:p>
            <a:pPr marL="0" lvl="0" indent="0" algn="l" rtl="0">
              <a:spcBef>
                <a:spcPts val="0"/>
              </a:spcBef>
              <a:spcAft>
                <a:spcPts val="0"/>
              </a:spcAft>
              <a:buNone/>
            </a:pPr>
            <a:endParaRPr sz="1300" dirty="0">
              <a:solidFill>
                <a:schemeClr val="dk1"/>
              </a:solidFill>
              <a:latin typeface="Hind"/>
              <a:ea typeface="Hind"/>
              <a:cs typeface="Hind"/>
              <a:sym typeface="Hind"/>
            </a:endParaRPr>
          </a:p>
        </p:txBody>
      </p:sp>
      <p:pic>
        <p:nvPicPr>
          <p:cNvPr id="473" name="Google Shape;473;p35"/>
          <p:cNvPicPr preferRelativeResize="0"/>
          <p:nvPr/>
        </p:nvPicPr>
        <p:blipFill>
          <a:blip r:embed="rId3">
            <a:alphaModFix/>
          </a:blip>
          <a:stretch>
            <a:fillRect/>
          </a:stretch>
        </p:blipFill>
        <p:spPr>
          <a:xfrm>
            <a:off x="5603966" y="294506"/>
            <a:ext cx="3069784" cy="3736950"/>
          </a:xfrm>
          <a:prstGeom prst="rect">
            <a:avLst/>
          </a:prstGeom>
          <a:noFill/>
          <a:ln>
            <a:noFill/>
          </a:ln>
        </p:spPr>
      </p:pic>
      <p:sp>
        <p:nvSpPr>
          <p:cNvPr id="2" name="CuadroTexto 1">
            <a:extLst>
              <a:ext uri="{FF2B5EF4-FFF2-40B4-BE49-F238E27FC236}">
                <a16:creationId xmlns:a16="http://schemas.microsoft.com/office/drawing/2014/main" id="{877D42B7-46FC-B042-3DFB-08DB75F5923B}"/>
              </a:ext>
            </a:extLst>
          </p:cNvPr>
          <p:cNvSpPr txBox="1"/>
          <p:nvPr/>
        </p:nvSpPr>
        <p:spPr>
          <a:xfrm>
            <a:off x="935831" y="3470650"/>
            <a:ext cx="3450432" cy="1169551"/>
          </a:xfrm>
          <a:prstGeom prst="rect">
            <a:avLst/>
          </a:prstGeom>
          <a:noFill/>
        </p:spPr>
        <p:txBody>
          <a:bodyPr wrap="square" rtlCol="0">
            <a:spAutoFit/>
          </a:bodyPr>
          <a:lstStyle/>
          <a:p>
            <a:r>
              <a:rPr lang="es-PE" dirty="0">
                <a:solidFill>
                  <a:schemeClr val="accent3">
                    <a:lumMod val="20000"/>
                    <a:lumOff val="80000"/>
                  </a:schemeClr>
                </a:solidFill>
                <a:latin typeface="Bahnschrift Light Condensed" panose="020B0502040204020203" pitchFamily="34" charset="0"/>
              </a:rPr>
              <a:t>Figura 6: Síntomas del dengue</a:t>
            </a:r>
          </a:p>
          <a:p>
            <a:r>
              <a:rPr lang="es-PE" dirty="0">
                <a:solidFill>
                  <a:schemeClr val="accent3">
                    <a:lumMod val="20000"/>
                    <a:lumOff val="80000"/>
                  </a:schemeClr>
                </a:solidFill>
                <a:latin typeface="Bahnschrift Light Condensed" panose="020B0502040204020203" pitchFamily="34" charset="0"/>
              </a:rPr>
              <a:t>Recuperado de: </a:t>
            </a:r>
            <a:r>
              <a:rPr lang="es-PE" dirty="0">
                <a:solidFill>
                  <a:schemeClr val="accent3">
                    <a:lumMod val="20000"/>
                    <a:lumOff val="80000"/>
                  </a:schemeClr>
                </a:solidFill>
                <a:latin typeface="Bahnschrift Light Condensed" panose="020B0502040204020203" pitchFamily="34" charset="0"/>
                <a:hlinkClick r:id="rId4">
                  <a:extLst>
                    <a:ext uri="{A12FA001-AC4F-418D-AE19-62706E023703}">
                      <ahyp:hlinkClr xmlns:ahyp="http://schemas.microsoft.com/office/drawing/2018/hyperlinkcolor" val="tx"/>
                    </a:ext>
                  </a:extLst>
                </a:hlinkClick>
              </a:rPr>
              <a:t>https://www.cdc.gov/dengue/es/images/DengueSymptomsUpdated_esp.jpg?_=44890</a:t>
            </a:r>
            <a:endParaRPr lang="es-PE" dirty="0">
              <a:solidFill>
                <a:schemeClr val="accent3">
                  <a:lumMod val="20000"/>
                  <a:lumOff val="80000"/>
                </a:schemeClr>
              </a:solidFill>
              <a:latin typeface="Bahnschrift Light Condensed" panose="020B0502040204020203" pitchFamily="34" charset="0"/>
            </a:endParaRPr>
          </a:p>
          <a:p>
            <a:endParaRPr lang="es-P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6"/>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TRATAMIENTO</a:t>
            </a:r>
            <a:endParaRPr sz="4000"/>
          </a:p>
        </p:txBody>
      </p:sp>
      <p:sp>
        <p:nvSpPr>
          <p:cNvPr id="479" name="Google Shape;479;p36"/>
          <p:cNvSpPr txBox="1"/>
          <p:nvPr/>
        </p:nvSpPr>
        <p:spPr>
          <a:xfrm>
            <a:off x="669275" y="1326150"/>
            <a:ext cx="44247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dk1"/>
                </a:solidFill>
                <a:latin typeface="Hind"/>
                <a:ea typeface="Hind"/>
                <a:cs typeface="Hind"/>
                <a:sym typeface="Hind"/>
              </a:rPr>
              <a:t>¿Cuál es el tratamiento del dengue?</a:t>
            </a:r>
            <a:endParaRPr sz="2000" dirty="0">
              <a:solidFill>
                <a:schemeClr val="dk1"/>
              </a:solidFill>
              <a:latin typeface="Hind"/>
              <a:ea typeface="Hind"/>
              <a:cs typeface="Hind"/>
              <a:sym typeface="Hind"/>
            </a:endParaRPr>
          </a:p>
          <a:p>
            <a:pPr marL="457200" lvl="0" indent="-311150" algn="just"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No hay un tratamiento específico para el paciente con dengue.</a:t>
            </a:r>
            <a:endParaRPr sz="1300" dirty="0">
              <a:solidFill>
                <a:schemeClr val="dk1"/>
              </a:solidFill>
              <a:latin typeface="Hind"/>
              <a:ea typeface="Hind"/>
              <a:cs typeface="Hind"/>
              <a:sym typeface="Hind"/>
            </a:endParaRPr>
          </a:p>
          <a:p>
            <a:pPr marL="457200" lvl="0" indent="-311150" algn="just"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Se deben tratar los síntomas con paracetamol.</a:t>
            </a:r>
          </a:p>
          <a:p>
            <a:pPr marL="457200" lvl="0" indent="-311150" algn="just" rtl="0">
              <a:spcBef>
                <a:spcPts val="0"/>
              </a:spcBef>
              <a:spcAft>
                <a:spcPts val="0"/>
              </a:spcAft>
              <a:buClr>
                <a:schemeClr val="dk1"/>
              </a:buClr>
              <a:buSzPts val="1300"/>
              <a:buFont typeface="Hind"/>
              <a:buChar char="-"/>
            </a:pPr>
            <a:r>
              <a:rPr lang="en" sz="1300" dirty="0">
                <a:solidFill>
                  <a:schemeClr val="dk1"/>
                </a:solidFill>
                <a:latin typeface="Hind"/>
                <a:ea typeface="Hind"/>
                <a:cs typeface="Hind"/>
                <a:sym typeface="Hind"/>
              </a:rPr>
              <a:t>El paciente necesitará ingerir liquidos.</a:t>
            </a:r>
            <a:endParaRPr sz="1300" dirty="0">
              <a:solidFill>
                <a:schemeClr val="dk1"/>
              </a:solidFill>
              <a:latin typeface="Hind"/>
              <a:ea typeface="Hind"/>
              <a:cs typeface="Hind"/>
              <a:sym typeface="Hind"/>
            </a:endParaRPr>
          </a:p>
        </p:txBody>
      </p:sp>
      <p:pic>
        <p:nvPicPr>
          <p:cNvPr id="480" name="Google Shape;480;p36"/>
          <p:cNvPicPr preferRelativeResize="0"/>
          <p:nvPr/>
        </p:nvPicPr>
        <p:blipFill>
          <a:blip r:embed="rId3">
            <a:alphaModFix/>
          </a:blip>
          <a:stretch>
            <a:fillRect/>
          </a:stretch>
        </p:blipFill>
        <p:spPr>
          <a:xfrm>
            <a:off x="5517000" y="1326150"/>
            <a:ext cx="3156750" cy="1802500"/>
          </a:xfrm>
          <a:prstGeom prst="rect">
            <a:avLst/>
          </a:prstGeom>
          <a:noFill/>
          <a:ln>
            <a:noFill/>
          </a:ln>
        </p:spPr>
      </p:pic>
      <p:sp>
        <p:nvSpPr>
          <p:cNvPr id="2" name="CuadroTexto 1">
            <a:extLst>
              <a:ext uri="{FF2B5EF4-FFF2-40B4-BE49-F238E27FC236}">
                <a16:creationId xmlns:a16="http://schemas.microsoft.com/office/drawing/2014/main" id="{0D37C92B-61CC-FF30-A917-01F775EB76CC}"/>
              </a:ext>
            </a:extLst>
          </p:cNvPr>
          <p:cNvSpPr txBox="1"/>
          <p:nvPr/>
        </p:nvSpPr>
        <p:spPr>
          <a:xfrm>
            <a:off x="3421626" y="3288890"/>
            <a:ext cx="5110316" cy="954107"/>
          </a:xfrm>
          <a:prstGeom prst="rect">
            <a:avLst/>
          </a:prstGeom>
          <a:noFill/>
        </p:spPr>
        <p:txBody>
          <a:bodyPr wrap="square" rtlCol="0">
            <a:spAutoFit/>
          </a:bodyPr>
          <a:lstStyle/>
          <a:p>
            <a:r>
              <a:rPr lang="es-PE" dirty="0">
                <a:solidFill>
                  <a:schemeClr val="accent3">
                    <a:lumMod val="20000"/>
                    <a:lumOff val="80000"/>
                  </a:schemeClr>
                </a:solidFill>
                <a:latin typeface="Bahnschrift Light Condensed" panose="020B0502040204020203" pitchFamily="34" charset="0"/>
              </a:rPr>
              <a:t>Figura 7: Tratamiento complementario del dengue</a:t>
            </a:r>
          </a:p>
          <a:p>
            <a:r>
              <a:rPr lang="es-PE" dirty="0">
                <a:solidFill>
                  <a:schemeClr val="accent3">
                    <a:lumMod val="20000"/>
                    <a:lumOff val="80000"/>
                  </a:schemeClr>
                </a:solidFill>
                <a:latin typeface="Bahnschrift Light Condensed" panose="020B0502040204020203" pitchFamily="34" charset="0"/>
              </a:rPr>
              <a:t>Recuperado de: </a:t>
            </a:r>
            <a:r>
              <a:rPr lang="es-PE" dirty="0">
                <a:solidFill>
                  <a:schemeClr val="accent3">
                    <a:lumMod val="20000"/>
                    <a:lumOff val="80000"/>
                  </a:schemeClr>
                </a:solidFill>
                <a:latin typeface="Bahnschrift Light Condensed" panose="020B0502040204020203" pitchFamily="34" charset="0"/>
                <a:hlinkClick r:id="rId4">
                  <a:extLst>
                    <a:ext uri="{A12FA001-AC4F-418D-AE19-62706E023703}">
                      <ahyp:hlinkClr xmlns:ahyp="http://schemas.microsoft.com/office/drawing/2018/hyperlinkcolor" val="tx"/>
                    </a:ext>
                  </a:extLst>
                </a:hlinkClick>
              </a:rPr>
              <a:t>https://mejorconsalud.as.com/wp-content/uploads/2018/02/Tratamiento-complementario-del-dengue.jpg</a:t>
            </a:r>
            <a:endParaRPr lang="es-PE" dirty="0">
              <a:solidFill>
                <a:schemeClr val="accent3">
                  <a:lumMod val="20000"/>
                  <a:lumOff val="80000"/>
                </a:schemeClr>
              </a:solidFill>
              <a:latin typeface="Bahnschrift Light Condensed" panose="020B0502040204020203" pitchFamily="34" charset="0"/>
            </a:endParaRPr>
          </a:p>
          <a:p>
            <a:endParaRPr lang="es-PE" dirty="0"/>
          </a:p>
        </p:txBody>
      </p:sp>
    </p:spTree>
  </p:cSld>
  <p:clrMapOvr>
    <a:masterClrMapping/>
  </p:clrMapOvr>
</p:sld>
</file>

<file path=ppt/theme/theme1.xml><?xml version="1.0" encoding="utf-8"?>
<a:theme xmlns:a="http://schemas.openxmlformats.org/drawingml/2006/main" name="Coronavirus Disease by Slidesgo">
  <a:themeElements>
    <a:clrScheme name="Simple Light">
      <a:dk1>
        <a:srgbClr val="F5E1C5"/>
      </a:dk1>
      <a:lt1>
        <a:srgbClr val="6D2827"/>
      </a:lt1>
      <a:dk2>
        <a:srgbClr val="5C1D1C"/>
      </a:dk2>
      <a:lt2>
        <a:srgbClr val="FFF1EF"/>
      </a:lt2>
      <a:accent1>
        <a:srgbClr val="E99F91"/>
      </a:accent1>
      <a:accent2>
        <a:srgbClr val="B45F5F"/>
      </a:accent2>
      <a:accent3>
        <a:srgbClr val="E08F84"/>
      </a:accent3>
      <a:accent4>
        <a:srgbClr val="DFA14A"/>
      </a:accent4>
      <a:accent5>
        <a:srgbClr val="E2C9A6"/>
      </a:accent5>
      <a:accent6>
        <a:srgbClr val="FFD394"/>
      </a:accent6>
      <a:hlink>
        <a:srgbClr val="FFF1E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1459</Words>
  <Application>Microsoft Office PowerPoint</Application>
  <PresentationFormat>Presentación en pantalla (16:9)</PresentationFormat>
  <Paragraphs>144</Paragraphs>
  <Slides>24</Slides>
  <Notes>24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Hind</vt:lpstr>
      <vt:lpstr>Oxygen Light</vt:lpstr>
      <vt:lpstr>Raleway SemiBold</vt:lpstr>
      <vt:lpstr>Arial</vt:lpstr>
      <vt:lpstr>Fira Sans Extra Condensed Medium</vt:lpstr>
      <vt:lpstr>Bahnschrift Light Condensed</vt:lpstr>
      <vt:lpstr>Pathway Gothic One</vt:lpstr>
      <vt:lpstr>Oswald</vt:lpstr>
      <vt:lpstr>Nunito Light</vt:lpstr>
      <vt:lpstr>Roboto Condensed Light</vt:lpstr>
      <vt:lpstr>Coronavirus Disease by Slidesgo</vt:lpstr>
      <vt:lpstr>ENFERMEDADES TRANSMITIDAS POR EL MOSQUITO (Dengue, Zika y Chikungunya)</vt:lpstr>
      <vt:lpstr>INDICE</vt:lpstr>
      <vt:lpstr>INTRODUCTION</vt:lpstr>
      <vt:lpstr>Dengue</vt:lpstr>
      <vt:lpstr>Agente transmisor </vt:lpstr>
      <vt:lpstr>TRANSMISIÓN DE SERES HUMANOS A OTROS </vt:lpstr>
      <vt:lpstr>TRANSMISIÓN A TRAVÉS DE LA PICADURA DE MOSQUITOS </vt:lpstr>
      <vt:lpstr>SINTOMAS</vt:lpstr>
      <vt:lpstr>TRATAMIENTO</vt:lpstr>
      <vt:lpstr>PREVENCIÓN</vt:lpstr>
      <vt:lpstr>ZIKA</vt:lpstr>
      <vt:lpstr>SÍNTOMAS </vt:lpstr>
      <vt:lpstr>Presentación de PowerPoint</vt:lpstr>
      <vt:lpstr>TRATAMIENTO</vt:lpstr>
      <vt:lpstr>Presentación de PowerPoint</vt:lpstr>
      <vt:lpstr>Presentación de PowerPoint</vt:lpstr>
      <vt:lpstr>CHIKUNGUNYA</vt:lpstr>
      <vt:lpstr>AGENTE TRANSMISOR </vt:lpstr>
      <vt:lpstr>AGENTE CAUSANTE</vt:lpstr>
      <vt:lpstr>SÍNTOMAS</vt:lpstr>
      <vt:lpstr>TRATAMIENTO</vt:lpstr>
      <vt:lpstr>PREVENSIÓN</vt:lpstr>
      <vt:lpstr>CONCLUSIONES</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TRANSMITIDAS POR EL MOSQUITO (Dengue, Zika y Chikungunya)</dc:title>
  <dc:creator>User</dc:creator>
  <cp:lastModifiedBy>GIOVANNA PISFIL MIMBELA</cp:lastModifiedBy>
  <cp:revision>2</cp:revision>
  <dcterms:modified xsi:type="dcterms:W3CDTF">2022-10-23T04:08:52Z</dcterms:modified>
</cp:coreProperties>
</file>