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3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5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6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7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4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6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7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4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6763B-A923-4D11-9FAA-A8D86788CAAE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715A-D6CB-4430-BE85-B9ACFFDB62D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5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      EL DIBUJO BOB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NIÑO : ( agarra sus colores y su lápiz) </a:t>
            </a:r>
            <a:r>
              <a:rPr lang="es-ES" dirty="0" err="1" smtClean="0"/>
              <a:t>mmmmm</a:t>
            </a:r>
            <a:r>
              <a:rPr lang="es-ES" dirty="0" smtClean="0"/>
              <a:t> </a:t>
            </a:r>
            <a:r>
              <a:rPr lang="es-ES" dirty="0" smtClean="0"/>
              <a:t>que creare</a:t>
            </a:r>
            <a:endParaRPr lang="en-US" dirty="0" smtClean="0"/>
          </a:p>
          <a:p>
            <a:pPr marL="0" indent="0">
              <a:buNone/>
            </a:pPr>
            <a:r>
              <a:rPr lang="es-ES" dirty="0" smtClean="0"/>
              <a:t>NIÑO 2: oye que </a:t>
            </a:r>
            <a:r>
              <a:rPr lang="es-ES" dirty="0" err="1" smtClean="0"/>
              <a:t>histe</a:t>
            </a:r>
            <a:r>
              <a:rPr lang="es-ES" dirty="0" smtClean="0"/>
              <a:t> oye el dibujo esta bueno 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NIÑO: gracias si me </a:t>
            </a:r>
            <a:r>
              <a:rPr lang="es-ES" dirty="0" err="1" smtClean="0"/>
              <a:t>salio</a:t>
            </a:r>
            <a:r>
              <a:rPr lang="es-ES" dirty="0" smtClean="0"/>
              <a:t> bonito </a:t>
            </a:r>
          </a:p>
          <a:p>
            <a:pPr marL="0" indent="0">
              <a:buNone/>
            </a:pPr>
            <a:r>
              <a:rPr lang="es-ES" dirty="0" smtClean="0"/>
              <a:t>NIÑO: oye </a:t>
            </a:r>
            <a:r>
              <a:rPr lang="es-ES" dirty="0" err="1" smtClean="0"/>
              <a:t>agarrede</a:t>
            </a:r>
            <a:r>
              <a:rPr lang="es-ES" dirty="0" smtClean="0"/>
              <a:t> tu dibujo para </a:t>
            </a:r>
            <a:r>
              <a:rPr lang="es-ES" dirty="0" err="1" smtClean="0"/>
              <a:t>mostrale</a:t>
            </a:r>
            <a:r>
              <a:rPr lang="es-ES" dirty="0" smtClean="0"/>
              <a:t> a mis compañeros </a:t>
            </a:r>
          </a:p>
          <a:p>
            <a:pPr marL="0" indent="0">
              <a:buNone/>
            </a:pPr>
            <a:r>
              <a:rPr lang="es-ES" dirty="0" smtClean="0"/>
              <a:t>NIÑO2: ok </a:t>
            </a:r>
            <a:r>
              <a:rPr lang="es-ES" dirty="0" smtClean="0"/>
              <a:t>esta  </a:t>
            </a:r>
            <a:r>
              <a:rPr lang="es-ES" dirty="0" smtClean="0"/>
              <a:t>bien les va a gustar  </a:t>
            </a:r>
          </a:p>
          <a:p>
            <a:pPr marL="0" indent="0">
              <a:buNone/>
            </a:pPr>
            <a:r>
              <a:rPr lang="es-ES" dirty="0" smtClean="0"/>
              <a:t>Actor juan pablo jara </a:t>
            </a:r>
            <a:r>
              <a:rPr lang="es-ES" dirty="0" err="1" smtClean="0"/>
              <a:t>villacrez</a:t>
            </a:r>
            <a:r>
              <a:rPr lang="es-ES" dirty="0" smtClean="0"/>
              <a:t> </a:t>
            </a:r>
          </a:p>
          <a:p>
            <a:pPr marL="0" indent="0">
              <a:buNone/>
            </a:pPr>
            <a:endParaRPr lang="es-ES" dirty="0" smtClean="0"/>
          </a:p>
        </p:txBody>
      </p:sp>
      <p:pic>
        <p:nvPicPr>
          <p:cNvPr id="1026" name="Picture 2" descr="Bob | Funkipedia Mods Wiki | Fandom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7326" y="1140732"/>
            <a:ext cx="1818328" cy="168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591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          EL DIBUJO BOB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EL DIBUJO BOB</dc:title>
  <dc:creator>JUAN PABLO</dc:creator>
  <cp:lastModifiedBy>JUAN PABLO</cp:lastModifiedBy>
  <cp:revision>2</cp:revision>
  <dcterms:created xsi:type="dcterms:W3CDTF">2021-06-10T17:10:30Z</dcterms:created>
  <dcterms:modified xsi:type="dcterms:W3CDTF">2021-06-10T17:17:11Z</dcterms:modified>
</cp:coreProperties>
</file>