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9"/>
  </p:normalViewPr>
  <p:slideViewPr>
    <p:cSldViewPr snapToGrid="0" snapToObjects="1">
      <p:cViewPr varScale="1">
        <p:scale>
          <a:sx n="90" d="100"/>
          <a:sy n="90" d="100"/>
        </p:scale>
        <p:origin x="232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2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4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6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59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8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0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8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0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16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12/15/21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55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C31099-1BBD-40CE-BC60-FCE507419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2846BE-460A-477B-A2F4-52F298BF4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8401D34-2155-4B53-A686-7345BE15C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3200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37BCD97-E1A4-4EBB-8D1C-8CC0B55A6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EDC1F21-AC5B-4D05-9108-5E5D28948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2306E4-6220-43E6-884A-08B943FFA7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</a:blip>
          <a:srcRect t="11688" r="-1" b="4020"/>
          <a:stretch/>
        </p:blipFill>
        <p:spPr>
          <a:xfrm>
            <a:off x="-2" y="10"/>
            <a:ext cx="12188952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2D32E0B-5F38-864B-8224-7402382FA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PE" dirty="0">
                <a:solidFill>
                  <a:srgbClr val="FFFFFF"/>
                </a:solidFill>
              </a:rPr>
              <a:t>Recuperación de </a:t>
            </a:r>
            <a:r>
              <a:rPr lang="es-PE">
                <a:solidFill>
                  <a:srgbClr val="FFFFFF"/>
                </a:solidFill>
              </a:rPr>
              <a:t>el examen </a:t>
            </a:r>
            <a:r>
              <a:rPr lang="es-PE" dirty="0">
                <a:solidFill>
                  <a:srgbClr val="FFFFFF"/>
                </a:solidFill>
              </a:rPr>
              <a:t>de religión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DB5ABF5-4D95-7841-93B3-DEE08F5CA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s-PE" sz="2200" dirty="0">
                <a:solidFill>
                  <a:srgbClr val="FFFFFF"/>
                </a:solidFill>
              </a:rPr>
              <a:t>Alumno: Paul Galván Bengoa</a:t>
            </a:r>
          </a:p>
        </p:txBody>
      </p:sp>
    </p:spTree>
    <p:extLst>
      <p:ext uri="{BB962C8B-B14F-4D97-AF65-F5344CB8AC3E}">
        <p14:creationId xmlns:p14="http://schemas.microsoft.com/office/powerpoint/2010/main" val="111958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8CA9C-C89C-9249-A5BF-1127992DA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PE" dirty="0"/>
              <a:t>¿Qué es más importante conocer los mandamientos o ponerlos en practica? ¿Por qué?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E6EE38-CC73-9D45-B404-B133CE5EF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1582"/>
            <a:ext cx="10515600" cy="3998306"/>
          </a:xfrm>
        </p:spPr>
        <p:txBody>
          <a:bodyPr/>
          <a:lstStyle/>
          <a:p>
            <a:r>
              <a:rPr lang="es-PE" dirty="0"/>
              <a:t>Más importante es ponerlos en practica ya que de esta manera podemos llevar una buena relación con Dios y el prójimo, ahorrarnos consecuencias catastroficas en nuestra vida y llegar a alcanzar el cielo.</a:t>
            </a:r>
          </a:p>
        </p:txBody>
      </p:sp>
    </p:spTree>
    <p:extLst>
      <p:ext uri="{BB962C8B-B14F-4D97-AF65-F5344CB8AC3E}">
        <p14:creationId xmlns:p14="http://schemas.microsoft.com/office/powerpoint/2010/main" val="332812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153B3-8999-6749-A5B5-04B742C24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dirty="0"/>
              <a:t>¿De dónde nace la dignidad del ser humano?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0FEBE-E86F-8245-9A13-FEA5E86A6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Nace cuando Dios nos hace a imagen y semejanza de Él y se incrementa al encarnarse el Hijo de Dios en un hombre.</a:t>
            </a:r>
          </a:p>
        </p:txBody>
      </p:sp>
    </p:spTree>
    <p:extLst>
      <p:ext uri="{BB962C8B-B14F-4D97-AF65-F5344CB8AC3E}">
        <p14:creationId xmlns:p14="http://schemas.microsoft.com/office/powerpoint/2010/main" val="3977995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F5058-70E1-DB4B-863D-F0D96D593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1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PE" dirty="0"/>
              <a:t>¿Qué son las Bienaventuranzas y cuál es la bienaventuranza que más practicara de ahora en adelante?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DB190D-A1A9-1648-8D3B-AE4FE10D4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4420"/>
            <a:ext cx="10515600" cy="3998306"/>
          </a:xfrm>
        </p:spPr>
        <p:txBody>
          <a:bodyPr/>
          <a:lstStyle/>
          <a:p>
            <a:r>
              <a:rPr lang="es-PE" dirty="0"/>
              <a:t>Las bienaventuranzas son una especie de felicitaciones de Jesús a algunas cualidades que cumplen los hombres que siguen su voluntad. Practicare más la bienaventuranza del limpio corazón porque ellos veran a Dios. Lo practicare siendo más amable con mis padres y amigos, diciendo la verdad, haciendole caso a los consejos de mis padres y prestandolé más atencion a mis profesores, pero sobre todo pidiendole a Dios que me de un limpio corazón.</a:t>
            </a:r>
          </a:p>
        </p:txBody>
      </p:sp>
    </p:spTree>
    <p:extLst>
      <p:ext uri="{BB962C8B-B14F-4D97-AF65-F5344CB8AC3E}">
        <p14:creationId xmlns:p14="http://schemas.microsoft.com/office/powerpoint/2010/main" val="1670392427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Blue">
      <a:dk1>
        <a:srgbClr val="000000"/>
      </a:dk1>
      <a:lt1>
        <a:srgbClr val="FFFFFF"/>
      </a:lt1>
      <a:dk2>
        <a:srgbClr val="153A63"/>
      </a:dk2>
      <a:lt2>
        <a:srgbClr val="DBEFF9"/>
      </a:lt2>
      <a:accent1>
        <a:srgbClr val="0F6FC6"/>
      </a:accent1>
      <a:accent2>
        <a:srgbClr val="009DD9"/>
      </a:accent2>
      <a:accent3>
        <a:srgbClr val="09B8C0"/>
      </a:accent3>
      <a:accent4>
        <a:srgbClr val="0EBC8C"/>
      </a:accent4>
      <a:accent5>
        <a:srgbClr val="71B959"/>
      </a:accent5>
      <a:accent6>
        <a:srgbClr val="96B042"/>
      </a:accent6>
      <a:hlink>
        <a:srgbClr val="C37400"/>
      </a:hlink>
      <a:folHlink>
        <a:srgbClr val="4F9085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193</Words>
  <Application>Microsoft Macintosh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Avenir Next LT Pro</vt:lpstr>
      <vt:lpstr>Sabon Next LT</vt:lpstr>
      <vt:lpstr>Wingdings</vt:lpstr>
      <vt:lpstr>LuminousVTI</vt:lpstr>
      <vt:lpstr>Recuperación de el examen de religión</vt:lpstr>
      <vt:lpstr>¿Qué es más importante conocer los mandamientos o ponerlos en practica? ¿Por qué?</vt:lpstr>
      <vt:lpstr>¿De dónde nace la dignidad del ser humano?</vt:lpstr>
      <vt:lpstr>¿Qué son las Bienaventuranzas y cuál es la bienaventuranza que más practicara de ahora en adelante?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Recuperación de el examen de religión</dc:title>
  <dc:creator>Paul Galvan Bengoa</dc:creator>
  <cp:lastModifiedBy>Paul Galvan Bengoa</cp:lastModifiedBy>
  <cp:revision>1</cp:revision>
  <dcterms:created xsi:type="dcterms:W3CDTF">2021-12-15T21:19:07Z</dcterms:created>
  <dcterms:modified xsi:type="dcterms:W3CDTF">2021-12-15T21:38:30Z</dcterms:modified>
</cp:coreProperties>
</file>