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A4CE6-9567-2B51-F66A-24D072EC4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66047"/>
            <a:ext cx="8361229" cy="1242092"/>
          </a:xfrm>
        </p:spPr>
        <p:txBody>
          <a:bodyPr/>
          <a:lstStyle/>
          <a:p>
            <a:r>
              <a:rPr lang="es-PE" sz="9600" dirty="0">
                <a:solidFill>
                  <a:schemeClr val="accent2"/>
                </a:solidFill>
                <a:latin typeface="Algerian" panose="04020705040A02060702" pitchFamily="82" charset="0"/>
              </a:rPr>
              <a:t>On this day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40A58-8F7E-D1F3-57A8-EC1F1C18DF69}"/>
              </a:ext>
            </a:extLst>
          </p:cNvPr>
          <p:cNvSpPr txBox="1"/>
          <p:nvPr/>
        </p:nvSpPr>
        <p:spPr>
          <a:xfrm>
            <a:off x="6556261" y="3429000"/>
            <a:ext cx="37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solidFill>
                  <a:srgbClr val="FF0000"/>
                </a:solidFill>
                <a:latin typeface="Gabriola" panose="04040605051002020D02" pitchFamily="82" charset="0"/>
              </a:rPr>
              <a:t>Teacher: Chris Lappin</a:t>
            </a:r>
          </a:p>
          <a:p>
            <a:r>
              <a:rPr lang="es-PE" sz="2400" dirty="0">
                <a:solidFill>
                  <a:srgbClr val="FF0000"/>
                </a:solidFill>
                <a:latin typeface="Gabriola" panose="04040605051002020D02" pitchFamily="82" charset="0"/>
              </a:rPr>
              <a:t>Course: English</a:t>
            </a:r>
          </a:p>
          <a:p>
            <a:r>
              <a:rPr lang="es-PE" sz="2400" dirty="0">
                <a:solidFill>
                  <a:srgbClr val="FF0000"/>
                </a:solidFill>
                <a:latin typeface="Gabriola" panose="04040605051002020D02" pitchFamily="82" charset="0"/>
              </a:rPr>
              <a:t>Student: Santiago Azalde</a:t>
            </a:r>
          </a:p>
          <a:p>
            <a:r>
              <a:rPr lang="es-PE" sz="2400" dirty="0">
                <a:solidFill>
                  <a:srgbClr val="FF0000"/>
                </a:solidFill>
                <a:latin typeface="Gabriola" panose="04040605051002020D02" pitchFamily="82" charset="0"/>
              </a:rPr>
              <a:t>Grade: 2° of secundary</a:t>
            </a:r>
          </a:p>
          <a:p>
            <a:r>
              <a:rPr lang="es-PE" sz="2400" dirty="0">
                <a:solidFill>
                  <a:srgbClr val="FF0000"/>
                </a:solidFill>
                <a:latin typeface="Gabriola" panose="04040605051002020D02" pitchFamily="82" charset="0"/>
              </a:rPr>
              <a:t>Date: 21(twenty-first) November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7B2697-5B92-BDE1-EA02-346FA054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85" y="3166781"/>
            <a:ext cx="3989294" cy="2991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360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4A4167F-8D83-572A-DADC-A162DB89B6CD}"/>
              </a:ext>
            </a:extLst>
          </p:cNvPr>
          <p:cNvSpPr txBox="1"/>
          <p:nvPr/>
        </p:nvSpPr>
        <p:spPr>
          <a:xfrm>
            <a:off x="1470211" y="2504328"/>
            <a:ext cx="9771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0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What Happened today?</a:t>
            </a:r>
          </a:p>
        </p:txBody>
      </p:sp>
    </p:spTree>
    <p:extLst>
      <p:ext uri="{BB962C8B-B14F-4D97-AF65-F5344CB8AC3E}">
        <p14:creationId xmlns:p14="http://schemas.microsoft.com/office/powerpoint/2010/main" val="163291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870B6D-541C-531A-D8C1-913469C72A20}"/>
              </a:ext>
            </a:extLst>
          </p:cNvPr>
          <p:cNvSpPr txBox="1"/>
          <p:nvPr/>
        </p:nvSpPr>
        <p:spPr>
          <a:xfrm>
            <a:off x="1183342" y="394448"/>
            <a:ext cx="687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Some information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9328C6-DF0C-24A5-29F9-06A924051CBA}"/>
              </a:ext>
            </a:extLst>
          </p:cNvPr>
          <p:cNvSpPr txBox="1"/>
          <p:nvPr/>
        </p:nvSpPr>
        <p:spPr>
          <a:xfrm>
            <a:off x="1443318" y="1873623"/>
            <a:ext cx="5746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</a:rPr>
              <a:t>Boris Karloff starring as the monster, directed by James Whale.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</a:rPr>
              <a:t>Based on the story by Mary Shelley.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</a:rPr>
              <a:t>Duration 71 minutes and raised 12 million dollars.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</a:rPr>
              <a:t>He was nominated for the Oscars, the BAFTAs and the Saturn Awards.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</a:rPr>
              <a:t>The book of Frankenstein has 336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Gabriola" panose="04040605051002020D02" pitchFamily="82" charset="0"/>
              </a:rPr>
              <a:t>A collection with more than 150 original editions of the most famous books in the history of literature that has raised more than 6 million dollars.</a:t>
            </a:r>
            <a:endParaRPr lang="es-PE" sz="2400" dirty="0">
              <a:solidFill>
                <a:schemeClr val="accent4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06A3D8-6E70-3189-167C-2650D0C2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790" y="804191"/>
            <a:ext cx="377177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DAF3F9-6FEF-F3BE-E67A-50A6FA41D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04" y="546848"/>
            <a:ext cx="4483103" cy="54415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4E7019-4618-3794-551C-F3A5B3A3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951" y="326091"/>
            <a:ext cx="3478420" cy="31029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CF9576-064B-F960-533C-E0847881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696" y="3716151"/>
            <a:ext cx="3810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8328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61</TotalTime>
  <Words>112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Algerian</vt:lpstr>
      <vt:lpstr>Arial</vt:lpstr>
      <vt:lpstr>Arial Rounded MT Bold</vt:lpstr>
      <vt:lpstr>Franklin Gothic Book</vt:lpstr>
      <vt:lpstr>Gabriola</vt:lpstr>
      <vt:lpstr>Recorte</vt:lpstr>
      <vt:lpstr>On this day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this day</dc:title>
  <dc:creator>Santiago Azalde Lazo</dc:creator>
  <cp:lastModifiedBy>Santiago Azalde Lazo</cp:lastModifiedBy>
  <cp:revision>1</cp:revision>
  <dcterms:created xsi:type="dcterms:W3CDTF">2022-11-21T03:13:35Z</dcterms:created>
  <dcterms:modified xsi:type="dcterms:W3CDTF">2022-11-21T04:15:20Z</dcterms:modified>
</cp:coreProperties>
</file>