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11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02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6247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02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1335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1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60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77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5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5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83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4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3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8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8F377CD-0A5E-453B-8EAE-1F18953EB0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E173447-2576-46C3-B679-A0F13EE3A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315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LA ballena azul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La ballena azul es el animal conocido más grande que </a:t>
            </a:r>
            <a:r>
              <a:rPr lang="es-MX" dirty="0" err="1"/>
              <a:t>que</a:t>
            </a:r>
            <a:r>
              <a:rPr lang="es-MX" dirty="0"/>
              <a:t> vive en la Tierra. Estos majestuosos mamíferos marinos dominan los océanos con sus 30 metros de longitud y hasta 180 toneladas de peso. Solo su lengua puede pesar tanto como un elefante, y el corazón, como un automóvil.</a:t>
            </a:r>
            <a:endParaRPr lang="en-US" dirty="0"/>
          </a:p>
        </p:txBody>
      </p:sp>
      <p:pic>
        <p:nvPicPr>
          <p:cNvPr id="1026" name="Picture 2" descr="BALLENA AZUL | Scuba Ibiz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2" y="2690949"/>
            <a:ext cx="4603433" cy="378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29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286" y="112486"/>
            <a:ext cx="8534401" cy="2281600"/>
          </a:xfrm>
        </p:spPr>
        <p:txBody>
          <a:bodyPr/>
          <a:lstStyle/>
          <a:p>
            <a:r>
              <a:rPr lang="es-PE" dirty="0" smtClean="0"/>
              <a:t>Tipos de ballena azul y el tamaño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722812" y="3006358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PT" b="0" i="0" dirty="0" smtClean="0">
                <a:solidFill>
                  <a:srgbClr val="202124"/>
                </a:solidFill>
                <a:effectLst/>
                <a:latin typeface="Google Sans"/>
              </a:rPr>
              <a:t>m. musculus, </a:t>
            </a:r>
            <a:r>
              <a:rPr lang="pt-PT" b="1" i="0" dirty="0" smtClean="0">
                <a:solidFill>
                  <a:srgbClr val="202124"/>
                </a:solidFill>
                <a:effectLst/>
                <a:latin typeface="Google Sans"/>
              </a:rPr>
              <a:t>ballena azul</a:t>
            </a:r>
            <a:r>
              <a:rPr lang="pt-PT" b="0" i="0" dirty="0" smtClean="0">
                <a:solidFill>
                  <a:srgbClr val="202124"/>
                </a:solidFill>
                <a:effectLst/>
                <a:latin typeface="Google Sans"/>
              </a:rPr>
              <a:t> del norte.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PT" b="0" i="0" dirty="0" smtClean="0">
                <a:solidFill>
                  <a:srgbClr val="202124"/>
                </a:solidFill>
                <a:effectLst/>
                <a:latin typeface="Google Sans"/>
              </a:rPr>
              <a:t>m. intermedia, </a:t>
            </a:r>
            <a:r>
              <a:rPr lang="pt-PT" b="1" i="0" dirty="0" smtClean="0">
                <a:solidFill>
                  <a:srgbClr val="202124"/>
                </a:solidFill>
                <a:effectLst/>
                <a:latin typeface="Google Sans"/>
              </a:rPr>
              <a:t>ballena azul</a:t>
            </a:r>
            <a:r>
              <a:rPr lang="pt-PT" b="0" i="0" dirty="0" smtClean="0">
                <a:solidFill>
                  <a:srgbClr val="202124"/>
                </a:solidFill>
                <a:effectLst/>
                <a:latin typeface="Google Sans"/>
              </a:rPr>
              <a:t> antártica.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PT" b="0" i="0" dirty="0" smtClean="0">
                <a:solidFill>
                  <a:srgbClr val="202124"/>
                </a:solidFill>
                <a:effectLst/>
                <a:latin typeface="Google Sans"/>
              </a:rPr>
              <a:t>m. indica, </a:t>
            </a:r>
            <a:r>
              <a:rPr lang="pt-PT" b="1" i="0" dirty="0" smtClean="0">
                <a:solidFill>
                  <a:srgbClr val="202124"/>
                </a:solidFill>
                <a:effectLst/>
                <a:latin typeface="Google Sans"/>
              </a:rPr>
              <a:t>ballena azul</a:t>
            </a:r>
            <a:r>
              <a:rPr lang="pt-PT" b="0" i="0" dirty="0" smtClean="0">
                <a:solidFill>
                  <a:srgbClr val="202124"/>
                </a:solidFill>
                <a:effectLst/>
                <a:latin typeface="Google Sans"/>
              </a:rPr>
              <a:t> del Océano Índico septentrional, la.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PT" b="0" i="0" dirty="0" smtClean="0">
                <a:solidFill>
                  <a:srgbClr val="202124"/>
                </a:solidFill>
                <a:effectLst/>
                <a:latin typeface="Google Sans"/>
              </a:rPr>
              <a:t>m. brevicauda, </a:t>
            </a:r>
            <a:r>
              <a:rPr lang="pt-PT" b="1" i="0" dirty="0" smtClean="0">
                <a:solidFill>
                  <a:srgbClr val="202124"/>
                </a:solidFill>
                <a:effectLst/>
                <a:latin typeface="Google Sans"/>
              </a:rPr>
              <a:t>ballena azul</a:t>
            </a:r>
            <a:r>
              <a:rPr lang="pt-PT" b="0" i="0" dirty="0" smtClean="0">
                <a:solidFill>
                  <a:srgbClr val="202124"/>
                </a:solidFill>
                <a:effectLst/>
                <a:latin typeface="Google Sans"/>
              </a:rPr>
              <a:t> pigmea.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PT" b="0" i="0" dirty="0" smtClean="0">
                <a:solidFill>
                  <a:srgbClr val="202124"/>
                </a:solidFill>
                <a:effectLst/>
                <a:latin typeface="Google Sans"/>
              </a:rPr>
              <a:t>m. subsp. sin nombre, </a:t>
            </a:r>
            <a:r>
              <a:rPr lang="pt-PT" b="1" i="0" dirty="0" smtClean="0">
                <a:solidFill>
                  <a:srgbClr val="202124"/>
                </a:solidFill>
                <a:effectLst/>
                <a:latin typeface="Google Sans"/>
              </a:rPr>
              <a:t>ballena azul</a:t>
            </a:r>
            <a:r>
              <a:rPr lang="pt-PT" b="0" i="0" dirty="0" smtClean="0">
                <a:solidFill>
                  <a:srgbClr val="202124"/>
                </a:solidFill>
                <a:effectLst/>
                <a:latin typeface="Google Sans"/>
              </a:rPr>
              <a:t> chilena.</a:t>
            </a:r>
          </a:p>
          <a:p>
            <a:r>
              <a:rPr lang="es-E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/>
            </a:r>
            <a:br>
              <a:rPr lang="es-E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endParaRPr lang="es-ES" b="0" i="0" dirty="0" smtClean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6648995" y="3252650"/>
            <a:ext cx="4415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Tamaño del macho: 20 – 21 m</a:t>
            </a:r>
            <a:br>
              <a:rPr lang="es-PE" dirty="0" smtClean="0"/>
            </a:br>
            <a:r>
              <a:rPr lang="es-PE" dirty="0" smtClean="0"/>
              <a:t>Tamaño de la hembra: 23-24m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77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3480" y="0"/>
            <a:ext cx="8534401" cy="2281600"/>
          </a:xfrm>
        </p:spPr>
        <p:txBody>
          <a:bodyPr/>
          <a:lstStyle/>
          <a:p>
            <a:r>
              <a:rPr lang="es-PE" dirty="0" smtClean="0"/>
              <a:t>Alimentación y costumbres 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1127760" y="264076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0" i="0" dirty="0" smtClean="0">
                <a:solidFill>
                  <a:srgbClr val="040C28"/>
                </a:solidFill>
                <a:effectLst/>
                <a:latin typeface="Google Sans"/>
              </a:rPr>
              <a:t>La dieta de ballena azul es principalmente krill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. En aguas del hemisferio sur la especie presa es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Google Sans"/>
              </a:rPr>
              <a:t>Euphausia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 superba, crustáceo planctónico muy abundante.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127760" y="3923258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0" i="0" dirty="0" smtClean="0">
                <a:solidFill>
                  <a:srgbClr val="040C28"/>
                </a:solidFill>
                <a:effectLst/>
                <a:latin typeface="Google Sans"/>
              </a:rPr>
              <a:t>Las ballenas azules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, presentes en todos los océanos del mundo, suelen vivir en solitario o en parejas, aunque ocasionalmente se las puede ver en pequeños grupos. Suelen pasar el verano alimentándose en aguas polares, para llevar a cabo prolongadas migraciones hacia el ecuador conforme llega el invierno.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794" y="0"/>
            <a:ext cx="8534401" cy="2281600"/>
          </a:xfrm>
        </p:spPr>
        <p:txBody>
          <a:bodyPr/>
          <a:lstStyle/>
          <a:p>
            <a:r>
              <a:rPr lang="es-PE" dirty="0" err="1" smtClean="0"/>
              <a:t>Habitat</a:t>
            </a:r>
            <a:r>
              <a:rPr lang="es-PE" dirty="0" smtClean="0"/>
              <a:t> y situación actual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918754" y="261715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 La ballena azul puede ser residente de algún lugar o migratoria. Se reproduce y alumbra en </a:t>
            </a:r>
            <a:r>
              <a:rPr lang="es-MX" b="0" i="0" dirty="0" smtClean="0">
                <a:solidFill>
                  <a:srgbClr val="040C28"/>
                </a:solidFill>
                <a:effectLst/>
                <a:latin typeface="Google Sans"/>
              </a:rPr>
              <a:t>agua tropicales y sub tropicales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 durante los meses de invierno y se alimenta en aguas polares durante los meses de verano. La población de ballena azul del hemisferio norte migra a aguas del Ártico para alimentarse.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1114698" y="470702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0" i="0" smtClean="0">
                <a:solidFill>
                  <a:srgbClr val="202124"/>
                </a:solidFill>
                <a:effectLst/>
                <a:latin typeface="Google Sans"/>
              </a:rPr>
              <a:t>En la actualidad, </a:t>
            </a:r>
            <a:r>
              <a:rPr lang="es-MX" b="0" i="0" smtClean="0">
                <a:solidFill>
                  <a:srgbClr val="040C28"/>
                </a:solidFill>
                <a:effectLst/>
                <a:latin typeface="Google Sans"/>
              </a:rPr>
              <a:t>las ballenas azules están clasificadas como especie en peligro de extinción en la Lista Roja de la Unión para la Conservación Mundial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45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1694</TotalTime>
  <Words>133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</vt:lpstr>
      <vt:lpstr>Century Gothic</vt:lpstr>
      <vt:lpstr>Google Sans</vt:lpstr>
      <vt:lpstr>Wingdings 3</vt:lpstr>
      <vt:lpstr>Sector</vt:lpstr>
      <vt:lpstr>LA ballena azul</vt:lpstr>
      <vt:lpstr>Tipos de ballena azul y el tamaño</vt:lpstr>
      <vt:lpstr>Alimentación y costumbres </vt:lpstr>
      <vt:lpstr>Habitat y situación actual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ballena azul</dc:title>
  <dc:creator>asus</dc:creator>
  <cp:lastModifiedBy>asus</cp:lastModifiedBy>
  <cp:revision>3</cp:revision>
  <dcterms:created xsi:type="dcterms:W3CDTF">2023-11-27T22:12:31Z</dcterms:created>
  <dcterms:modified xsi:type="dcterms:W3CDTF">2023-11-29T02:26:33Z</dcterms:modified>
</cp:coreProperties>
</file>