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88" d="100"/>
          <a:sy n="88" d="100"/>
        </p:scale>
        <p:origin x="12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2C89EBE-11BC-4DA2-BB69-EECE1F026492}" type="datetimeFigureOut">
              <a:rPr lang="es-PE" smtClean="0"/>
              <a:t>28/11/2023</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0C408D17-E329-43F5-9B05-9B926C1214C5}"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234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2C89EBE-11BC-4DA2-BB69-EECE1F026492}"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408D17-E329-43F5-9B05-9B926C1214C5}"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1903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2C89EBE-11BC-4DA2-BB69-EECE1F026492}"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408D17-E329-43F5-9B05-9B926C1214C5}"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0366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2C89EBE-11BC-4DA2-BB69-EECE1F026492}"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408D17-E329-43F5-9B05-9B926C1214C5}"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871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2C89EBE-11BC-4DA2-BB69-EECE1F026492}" type="datetimeFigureOut">
              <a:rPr lang="es-PE" smtClean="0"/>
              <a:t>28/11/2023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C408D17-E329-43F5-9B05-9B926C1214C5}"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9801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2C89EBE-11BC-4DA2-BB69-EECE1F026492}"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C408D17-E329-43F5-9B05-9B926C1214C5}"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484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2C89EBE-11BC-4DA2-BB69-EECE1F026492}" type="datetimeFigureOut">
              <a:rPr lang="es-PE" smtClean="0"/>
              <a:t>28/11/2023</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0C408D17-E329-43F5-9B05-9B926C1214C5}"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0464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2C89EBE-11BC-4DA2-BB69-EECE1F026492}" type="datetimeFigureOut">
              <a:rPr lang="es-PE" smtClean="0"/>
              <a:t>28/11/2023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0C408D17-E329-43F5-9B05-9B926C1214C5}"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2233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C89EBE-11BC-4DA2-BB69-EECE1F026492}" type="datetimeFigureOut">
              <a:rPr lang="es-PE" smtClean="0"/>
              <a:t>28/11/2023</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0C408D17-E329-43F5-9B05-9B926C1214C5}" type="slidenum">
              <a:rPr lang="es-PE" smtClean="0"/>
              <a:t>‹Nº›</a:t>
            </a:fld>
            <a:endParaRPr lang="es-PE"/>
          </a:p>
        </p:txBody>
      </p:sp>
    </p:spTree>
    <p:extLst>
      <p:ext uri="{BB962C8B-B14F-4D97-AF65-F5344CB8AC3E}">
        <p14:creationId xmlns:p14="http://schemas.microsoft.com/office/powerpoint/2010/main" val="2961658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2C89EBE-11BC-4DA2-BB69-EECE1F026492}" type="datetimeFigureOut">
              <a:rPr lang="es-PE" smtClean="0"/>
              <a:t>28/11/2023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C408D17-E329-43F5-9B05-9B926C1214C5}"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44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2C89EBE-11BC-4DA2-BB69-EECE1F026492}" type="datetimeFigureOut">
              <a:rPr lang="es-PE" smtClean="0"/>
              <a:t>28/11/2023</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s-PE"/>
          </a:p>
        </p:txBody>
      </p:sp>
      <p:sp>
        <p:nvSpPr>
          <p:cNvPr id="7" name="Slide Number Placeholder 6"/>
          <p:cNvSpPr>
            <a:spLocks noGrp="1"/>
          </p:cNvSpPr>
          <p:nvPr>
            <p:ph type="sldNum" sz="quarter" idx="12"/>
          </p:nvPr>
        </p:nvSpPr>
        <p:spPr/>
        <p:txBody>
          <a:bodyPr/>
          <a:lstStyle/>
          <a:p>
            <a:fld id="{0C408D17-E329-43F5-9B05-9B926C1214C5}"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8951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2C89EBE-11BC-4DA2-BB69-EECE1F026492}" type="datetimeFigureOut">
              <a:rPr lang="es-PE" smtClean="0"/>
              <a:t>28/11/2023</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C408D17-E329-43F5-9B05-9B926C1214C5}"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68812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C24F05-4AC8-9AB8-CA9A-D75E057AF973}"/>
              </a:ext>
            </a:extLst>
          </p:cNvPr>
          <p:cNvSpPr>
            <a:spLocks noGrp="1"/>
          </p:cNvSpPr>
          <p:nvPr>
            <p:ph type="ctrTitle"/>
          </p:nvPr>
        </p:nvSpPr>
        <p:spPr/>
        <p:txBody>
          <a:bodyPr/>
          <a:lstStyle/>
          <a:p>
            <a:r>
              <a:rPr lang="es-MX" dirty="0"/>
              <a:t>BASKETBALL</a:t>
            </a:r>
            <a:endParaRPr lang="es-PE" dirty="0"/>
          </a:p>
        </p:txBody>
      </p:sp>
      <p:sp>
        <p:nvSpPr>
          <p:cNvPr id="3" name="Subtítulo 2">
            <a:extLst>
              <a:ext uri="{FF2B5EF4-FFF2-40B4-BE49-F238E27FC236}">
                <a16:creationId xmlns:a16="http://schemas.microsoft.com/office/drawing/2014/main" id="{A9DC225A-03AE-9FC7-0C4C-9556F82DF1A6}"/>
              </a:ext>
            </a:extLst>
          </p:cNvPr>
          <p:cNvSpPr>
            <a:spLocks noGrp="1"/>
          </p:cNvSpPr>
          <p:nvPr>
            <p:ph type="subTitle" idx="1"/>
          </p:nvPr>
        </p:nvSpPr>
        <p:spPr>
          <a:xfrm>
            <a:off x="2417779" y="3531204"/>
            <a:ext cx="9044877" cy="1976967"/>
          </a:xfrm>
        </p:spPr>
        <p:txBody>
          <a:bodyPr>
            <a:normAutofit/>
          </a:bodyPr>
          <a:lstStyle/>
          <a:p>
            <a:r>
              <a:rPr lang="es-MX" dirty="0"/>
              <a:t>COMUNICACIÓN</a:t>
            </a:r>
          </a:p>
          <a:p>
            <a:r>
              <a:rPr lang="es-MX" dirty="0"/>
              <a:t>ALUMNO:GAEL RIOS CAMPOS</a:t>
            </a:r>
          </a:p>
          <a:p>
            <a:r>
              <a:rPr lang="es-MX" dirty="0"/>
              <a:t>SECCION:6XTO A</a:t>
            </a:r>
          </a:p>
          <a:p>
            <a:r>
              <a:rPr lang="es-MX" dirty="0" err="1"/>
              <a:t>Informacion:Wikipedia</a:t>
            </a:r>
            <a:endParaRPr lang="es-PE" dirty="0"/>
          </a:p>
        </p:txBody>
      </p:sp>
      <p:pic>
        <p:nvPicPr>
          <p:cNvPr id="1026" name="Picture 2" descr="Las mejores jugadas de LaMelo Ball, el Novato del Año en la NBA | Viva  Basquet">
            <a:extLst>
              <a:ext uri="{FF2B5EF4-FFF2-40B4-BE49-F238E27FC236}">
                <a16:creationId xmlns:a16="http://schemas.microsoft.com/office/drawing/2014/main" id="{D8CEBA70-BFF2-1B8A-4B25-7F74575F2B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0074" y="1151170"/>
            <a:ext cx="3288845" cy="2277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989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E23811-48B3-CDA0-154F-0DDF8D15F265}"/>
              </a:ext>
            </a:extLst>
          </p:cNvPr>
          <p:cNvSpPr>
            <a:spLocks noGrp="1"/>
          </p:cNvSpPr>
          <p:nvPr>
            <p:ph type="title"/>
          </p:nvPr>
        </p:nvSpPr>
        <p:spPr/>
        <p:txBody>
          <a:bodyPr/>
          <a:lstStyle/>
          <a:p>
            <a:r>
              <a:rPr lang="es-MX" dirty="0"/>
              <a:t>Que es el </a:t>
            </a:r>
            <a:r>
              <a:rPr lang="es-MX" dirty="0" err="1"/>
              <a:t>basketball</a:t>
            </a:r>
            <a:r>
              <a:rPr lang="es-MX" dirty="0"/>
              <a:t>?</a:t>
            </a:r>
            <a:endParaRPr lang="es-PE" dirty="0"/>
          </a:p>
        </p:txBody>
      </p:sp>
      <p:sp>
        <p:nvSpPr>
          <p:cNvPr id="3" name="Marcador de contenido 2">
            <a:extLst>
              <a:ext uri="{FF2B5EF4-FFF2-40B4-BE49-F238E27FC236}">
                <a16:creationId xmlns:a16="http://schemas.microsoft.com/office/drawing/2014/main" id="{7F8AE774-B1EB-BC4A-0A2E-1465F905EB18}"/>
              </a:ext>
            </a:extLst>
          </p:cNvPr>
          <p:cNvSpPr>
            <a:spLocks noGrp="1"/>
          </p:cNvSpPr>
          <p:nvPr>
            <p:ph idx="1"/>
          </p:nvPr>
        </p:nvSpPr>
        <p:spPr/>
        <p:txBody>
          <a:bodyPr>
            <a:normAutofit lnSpcReduction="10000"/>
          </a:bodyPr>
          <a:lstStyle/>
          <a:p>
            <a:r>
              <a:rPr lang="es-MX" b="0" i="0" dirty="0">
                <a:solidFill>
                  <a:srgbClr val="202122"/>
                </a:solidFill>
                <a:effectLst/>
                <a:latin typeface="Arial" panose="020B0604020202020204" pitchFamily="34" charset="0"/>
              </a:rPr>
              <a:t>El </a:t>
            </a:r>
            <a:r>
              <a:rPr lang="es-MX" b="1" i="0" dirty="0">
                <a:solidFill>
                  <a:srgbClr val="202122"/>
                </a:solidFill>
                <a:effectLst/>
                <a:latin typeface="Arial" panose="020B0604020202020204" pitchFamily="34" charset="0"/>
              </a:rPr>
              <a:t>baloncesto</a:t>
            </a:r>
            <a:r>
              <a:rPr lang="es-MX" b="0" i="0" dirty="0">
                <a:solidFill>
                  <a:srgbClr val="202122"/>
                </a:solidFill>
                <a:effectLst/>
                <a:latin typeface="Arial" panose="020B0604020202020204" pitchFamily="34" charset="0"/>
              </a:rPr>
              <a:t>​ (del </a:t>
            </a:r>
            <a:r>
              <a:rPr lang="es-MX" dirty="0">
                <a:solidFill>
                  <a:srgbClr val="3366CC"/>
                </a:solidFill>
                <a:latin typeface="Arial" panose="020B0604020202020204" pitchFamily="34" charset="0"/>
              </a:rPr>
              <a:t>inglés</a:t>
            </a:r>
            <a:r>
              <a:rPr lang="es-MX" b="0" i="0" dirty="0">
                <a:solidFill>
                  <a:srgbClr val="202122"/>
                </a:solidFill>
                <a:effectLst/>
                <a:latin typeface="Arial" panose="020B0604020202020204" pitchFamily="34" charset="0"/>
              </a:rPr>
              <a:t> </a:t>
            </a:r>
            <a:r>
              <a:rPr lang="es-MX" b="0" i="1" dirty="0" err="1">
                <a:solidFill>
                  <a:srgbClr val="202122"/>
                </a:solidFill>
                <a:effectLst/>
                <a:latin typeface="Arial" panose="020B0604020202020204" pitchFamily="34" charset="0"/>
              </a:rPr>
              <a:t>basketball</a:t>
            </a:r>
            <a:r>
              <a:rPr lang="es-MX" b="0" i="0" dirty="0">
                <a:solidFill>
                  <a:srgbClr val="202122"/>
                </a:solidFill>
                <a:effectLst/>
                <a:latin typeface="Arial" panose="020B0604020202020204" pitchFamily="34" charset="0"/>
              </a:rPr>
              <a:t>; de </a:t>
            </a:r>
            <a:r>
              <a:rPr lang="es-MX" b="0" i="1" dirty="0" err="1">
                <a:solidFill>
                  <a:srgbClr val="202122"/>
                </a:solidFill>
                <a:effectLst/>
                <a:latin typeface="Arial" panose="020B0604020202020204" pitchFamily="34" charset="0"/>
              </a:rPr>
              <a:t>basket</a:t>
            </a:r>
            <a:r>
              <a:rPr lang="es-MX" b="0" i="0" dirty="0">
                <a:solidFill>
                  <a:srgbClr val="202122"/>
                </a:solidFill>
                <a:effectLst/>
                <a:latin typeface="Arial" panose="020B0604020202020204" pitchFamily="34" charset="0"/>
              </a:rPr>
              <a:t>, 'canasta', y </a:t>
            </a:r>
            <a:r>
              <a:rPr lang="es-MX" b="0" i="1" dirty="0" err="1">
                <a:solidFill>
                  <a:srgbClr val="202122"/>
                </a:solidFill>
                <a:effectLst/>
                <a:latin typeface="Arial" panose="020B0604020202020204" pitchFamily="34" charset="0"/>
              </a:rPr>
              <a:t>ball</a:t>
            </a:r>
            <a:r>
              <a:rPr lang="es-MX" b="0" i="0" dirty="0">
                <a:solidFill>
                  <a:srgbClr val="202122"/>
                </a:solidFill>
                <a:effectLst/>
                <a:latin typeface="Arial" panose="020B0604020202020204" pitchFamily="34" charset="0"/>
              </a:rPr>
              <a:t>, 'pelota'), también conocido como </a:t>
            </a:r>
            <a:r>
              <a:rPr lang="es-MX" b="1" i="0" dirty="0">
                <a:solidFill>
                  <a:srgbClr val="202122"/>
                </a:solidFill>
                <a:effectLst/>
                <a:latin typeface="Arial" panose="020B0604020202020204" pitchFamily="34" charset="0"/>
              </a:rPr>
              <a:t>básquetbol</a:t>
            </a:r>
            <a:r>
              <a:rPr lang="es-MX" b="0" i="0" dirty="0">
                <a:solidFill>
                  <a:srgbClr val="202122"/>
                </a:solidFill>
                <a:effectLst/>
                <a:latin typeface="Arial" panose="020B0604020202020204" pitchFamily="34" charset="0"/>
              </a:rPr>
              <a:t>, </a:t>
            </a:r>
            <a:r>
              <a:rPr lang="es-MX" b="1" i="0" dirty="0">
                <a:solidFill>
                  <a:srgbClr val="202122"/>
                </a:solidFill>
                <a:effectLst/>
                <a:latin typeface="Arial" panose="020B0604020202020204" pitchFamily="34" charset="0"/>
              </a:rPr>
              <a:t>basquetbol</a:t>
            </a:r>
            <a:r>
              <a:rPr lang="es-MX" b="0" i="0" dirty="0">
                <a:solidFill>
                  <a:srgbClr val="202122"/>
                </a:solidFill>
                <a:effectLst/>
                <a:latin typeface="Arial" panose="020B0604020202020204" pitchFamily="34" charset="0"/>
              </a:rPr>
              <a:t> o simplemente </a:t>
            </a:r>
            <a:r>
              <a:rPr lang="es-MX" b="1" i="0" dirty="0">
                <a:solidFill>
                  <a:srgbClr val="202122"/>
                </a:solidFill>
                <a:effectLst/>
                <a:latin typeface="Arial" panose="020B0604020202020204" pitchFamily="34" charset="0"/>
              </a:rPr>
              <a:t>básquet</a:t>
            </a:r>
            <a:r>
              <a:rPr lang="es-MX" b="0" i="0" dirty="0">
                <a:solidFill>
                  <a:srgbClr val="202122"/>
                </a:solidFill>
                <a:effectLst/>
                <a:latin typeface="Arial" panose="020B0604020202020204" pitchFamily="34" charset="0"/>
              </a:rPr>
              <a:t>,</a:t>
            </a:r>
            <a:r>
              <a:rPr lang="es-MX" baseline="30000" dirty="0">
                <a:solidFill>
                  <a:srgbClr val="3366CC"/>
                </a:solidFill>
                <a:latin typeface="Arial" panose="020B0604020202020204" pitchFamily="34" charset="0"/>
              </a:rPr>
              <a:t>. </a:t>
            </a:r>
            <a:r>
              <a:rPr lang="es-MX" b="0" i="0" dirty="0">
                <a:solidFill>
                  <a:srgbClr val="202122"/>
                </a:solidFill>
                <a:effectLst/>
                <a:latin typeface="Arial" panose="020B0604020202020204" pitchFamily="34" charset="0"/>
              </a:rPr>
              <a:t> es un </a:t>
            </a:r>
            <a:r>
              <a:rPr lang="es-MX" dirty="0">
                <a:solidFill>
                  <a:srgbClr val="3366CC"/>
                </a:solidFill>
                <a:latin typeface="Arial" panose="020B0604020202020204" pitchFamily="34" charset="0"/>
              </a:rPr>
              <a:t>deporte de equipo</a:t>
            </a:r>
            <a:r>
              <a:rPr lang="es-MX" b="0" i="0" dirty="0">
                <a:solidFill>
                  <a:srgbClr val="202122"/>
                </a:solidFill>
                <a:effectLst/>
                <a:latin typeface="Arial" panose="020B0604020202020204" pitchFamily="34" charset="0"/>
              </a:rPr>
              <a:t>, jugado entre dos conjuntos de cinco jugadores cada uno en cuatro períodos de cuartos de diez minutos cada uno ―doce minutos cada cuarto en la NBA―. El objetivo del equipo es anotar puntos introduciendo un </a:t>
            </a:r>
            <a:r>
              <a:rPr lang="es-MX" dirty="0">
                <a:solidFill>
                  <a:srgbClr val="3366CC"/>
                </a:solidFill>
                <a:latin typeface="Arial" panose="020B0604020202020204" pitchFamily="34" charset="0"/>
              </a:rPr>
              <a:t>balón</a:t>
            </a:r>
            <a:r>
              <a:rPr lang="es-MX" b="0" i="0" dirty="0">
                <a:solidFill>
                  <a:srgbClr val="202122"/>
                </a:solidFill>
                <a:effectLst/>
                <a:latin typeface="Arial" panose="020B0604020202020204" pitchFamily="34" charset="0"/>
              </a:rPr>
              <a:t> por la </a:t>
            </a:r>
            <a:r>
              <a:rPr lang="es-MX" dirty="0">
                <a:solidFill>
                  <a:srgbClr val="3366CC"/>
                </a:solidFill>
                <a:latin typeface="Arial" panose="020B0604020202020204" pitchFamily="34" charset="0"/>
              </a:rPr>
              <a:t>canasta</a:t>
            </a:r>
            <a:r>
              <a:rPr lang="es-MX" b="0" i="0" dirty="0">
                <a:solidFill>
                  <a:srgbClr val="202122"/>
                </a:solidFill>
                <a:effectLst/>
                <a:latin typeface="Arial" panose="020B0604020202020204" pitchFamily="34" charset="0"/>
              </a:rPr>
              <a:t>, un aro a 3,05 metros sobre la superficie de la pista de juego del que cuelga una red. La puntuación por cada canasta o cesta es de dos o tres puntos, dependiendo de la posición desde la que se efectúa el tiro a canasta, o de uno, si se trata de un tiro libre por una falta de un jugador contrario. El equipo ganador es el que obtiene el mayor número de puntos.</a:t>
            </a:r>
            <a:endParaRPr lang="es-PE" dirty="0"/>
          </a:p>
        </p:txBody>
      </p:sp>
    </p:spTree>
    <p:extLst>
      <p:ext uri="{BB962C8B-B14F-4D97-AF65-F5344CB8AC3E}">
        <p14:creationId xmlns:p14="http://schemas.microsoft.com/office/powerpoint/2010/main" val="4245592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7355EE-5C4F-8400-59BD-0EDE44053AF1}"/>
              </a:ext>
            </a:extLst>
          </p:cNvPr>
          <p:cNvSpPr>
            <a:spLocks noGrp="1"/>
          </p:cNvSpPr>
          <p:nvPr>
            <p:ph type="title"/>
          </p:nvPr>
        </p:nvSpPr>
        <p:spPr/>
        <p:txBody>
          <a:bodyPr/>
          <a:lstStyle/>
          <a:p>
            <a:r>
              <a:rPr lang="es-MX" dirty="0"/>
              <a:t>En que año se creo y donde?</a:t>
            </a:r>
            <a:endParaRPr lang="es-PE" dirty="0"/>
          </a:p>
        </p:txBody>
      </p:sp>
      <p:sp>
        <p:nvSpPr>
          <p:cNvPr id="3" name="Marcador de contenido 2">
            <a:extLst>
              <a:ext uri="{FF2B5EF4-FFF2-40B4-BE49-F238E27FC236}">
                <a16:creationId xmlns:a16="http://schemas.microsoft.com/office/drawing/2014/main" id="{C7F87474-1C52-608F-E4E6-395A4241A125}"/>
              </a:ext>
            </a:extLst>
          </p:cNvPr>
          <p:cNvSpPr>
            <a:spLocks noGrp="1"/>
          </p:cNvSpPr>
          <p:nvPr>
            <p:ph idx="1"/>
          </p:nvPr>
        </p:nvSpPr>
        <p:spPr/>
        <p:txBody>
          <a:bodyPr>
            <a:normAutofit/>
          </a:bodyPr>
          <a:lstStyle/>
          <a:p>
            <a:r>
              <a:rPr lang="es-MX" sz="3200" b="0" i="0" dirty="0">
                <a:solidFill>
                  <a:srgbClr val="202124"/>
                </a:solidFill>
                <a:effectLst/>
                <a:latin typeface="Google Sans"/>
              </a:rPr>
              <a:t>Se dice que el baloncesto, que es un juego moderno, tiene sus orígenes en una escuela de los Estados Unidos, en el año </a:t>
            </a:r>
            <a:r>
              <a:rPr lang="es-MX" sz="3200" b="0" i="0" dirty="0">
                <a:solidFill>
                  <a:srgbClr val="040C28"/>
                </a:solidFill>
                <a:effectLst/>
                <a:latin typeface="Google Sans"/>
              </a:rPr>
              <a:t>1891</a:t>
            </a:r>
            <a:r>
              <a:rPr lang="es-MX" sz="3200" b="0" i="0" dirty="0">
                <a:solidFill>
                  <a:srgbClr val="202124"/>
                </a:solidFill>
                <a:effectLst/>
                <a:latin typeface="Google Sans"/>
              </a:rPr>
              <a:t>. Quien promovió este juego fue un señor llamado James </a:t>
            </a:r>
            <a:r>
              <a:rPr lang="es-MX" sz="3200" b="0" i="0" dirty="0" err="1">
                <a:solidFill>
                  <a:srgbClr val="202124"/>
                </a:solidFill>
                <a:effectLst/>
                <a:latin typeface="Google Sans"/>
              </a:rPr>
              <a:t>Naismiht</a:t>
            </a:r>
            <a:r>
              <a:rPr lang="es-MX" sz="3200" b="0" i="0" dirty="0">
                <a:solidFill>
                  <a:srgbClr val="202124"/>
                </a:solidFill>
                <a:effectLst/>
                <a:latin typeface="Google Sans"/>
              </a:rPr>
              <a:t>.</a:t>
            </a:r>
            <a:endParaRPr lang="es-PE" sz="3200" dirty="0"/>
          </a:p>
        </p:txBody>
      </p:sp>
    </p:spTree>
    <p:extLst>
      <p:ext uri="{BB962C8B-B14F-4D97-AF65-F5344CB8AC3E}">
        <p14:creationId xmlns:p14="http://schemas.microsoft.com/office/powerpoint/2010/main" val="2832105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0A513E-B964-7980-68F5-F37FE1BBC022}"/>
              </a:ext>
            </a:extLst>
          </p:cNvPr>
          <p:cNvSpPr>
            <a:spLocks noGrp="1"/>
          </p:cNvSpPr>
          <p:nvPr>
            <p:ph type="title"/>
          </p:nvPr>
        </p:nvSpPr>
        <p:spPr/>
        <p:txBody>
          <a:bodyPr/>
          <a:lstStyle/>
          <a:p>
            <a:r>
              <a:rPr lang="es-MX" dirty="0"/>
              <a:t>DEPORTISTAS DESTACADOS DE BASQUET</a:t>
            </a:r>
            <a:endParaRPr lang="es-PE" dirty="0"/>
          </a:p>
        </p:txBody>
      </p:sp>
      <p:sp>
        <p:nvSpPr>
          <p:cNvPr id="3" name="Marcador de contenido 2">
            <a:extLst>
              <a:ext uri="{FF2B5EF4-FFF2-40B4-BE49-F238E27FC236}">
                <a16:creationId xmlns:a16="http://schemas.microsoft.com/office/drawing/2014/main" id="{51DB5E3B-FCC4-D0CD-E140-FC7B09E09C65}"/>
              </a:ext>
            </a:extLst>
          </p:cNvPr>
          <p:cNvSpPr>
            <a:spLocks noGrp="1"/>
          </p:cNvSpPr>
          <p:nvPr>
            <p:ph idx="1"/>
          </p:nvPr>
        </p:nvSpPr>
        <p:spPr/>
        <p:txBody>
          <a:bodyPr>
            <a:normAutofit fontScale="85000" lnSpcReduction="20000"/>
          </a:bodyPr>
          <a:lstStyle/>
          <a:p>
            <a:r>
              <a:rPr lang="es-MX" dirty="0"/>
              <a:t>TOP 10</a:t>
            </a:r>
          </a:p>
          <a:p>
            <a:pPr algn="l">
              <a:buFont typeface="Arial" panose="020B0604020202020204" pitchFamily="34" charset="0"/>
              <a:buChar char="•"/>
            </a:pPr>
            <a:r>
              <a:rPr lang="es-PE" b="0" i="0" dirty="0">
                <a:solidFill>
                  <a:srgbClr val="202124"/>
                </a:solidFill>
                <a:effectLst/>
                <a:latin typeface="Google Sans"/>
              </a:rPr>
              <a:t>Bill Russell: 11 veces campeón de la NBA, 5 MVP.</a:t>
            </a:r>
          </a:p>
          <a:p>
            <a:pPr algn="l">
              <a:buFont typeface="Arial" panose="020B0604020202020204" pitchFamily="34" charset="0"/>
              <a:buChar char="•"/>
            </a:pPr>
            <a:r>
              <a:rPr lang="es-PE" b="0" i="0" dirty="0">
                <a:solidFill>
                  <a:srgbClr val="202124"/>
                </a:solidFill>
                <a:effectLst/>
                <a:latin typeface="Google Sans"/>
              </a:rPr>
              <a:t>Kobe Bryant: 5 anillos, 1MVP.</a:t>
            </a:r>
          </a:p>
          <a:p>
            <a:pPr algn="l">
              <a:buFont typeface="Arial" panose="020B0604020202020204" pitchFamily="34" charset="0"/>
              <a:buChar char="•"/>
            </a:pPr>
            <a:r>
              <a:rPr lang="es-PE" b="0" i="0" dirty="0">
                <a:solidFill>
                  <a:srgbClr val="202124"/>
                </a:solidFill>
                <a:effectLst/>
                <a:latin typeface="Google Sans"/>
              </a:rPr>
              <a:t>Tim Duncan: 5 anillos, 2 MVP.</a:t>
            </a:r>
          </a:p>
          <a:p>
            <a:pPr algn="l">
              <a:buFont typeface="Arial" panose="020B0604020202020204" pitchFamily="34" charset="0"/>
              <a:buChar char="•"/>
            </a:pPr>
            <a:r>
              <a:rPr lang="es-PE" b="0" i="0" dirty="0">
                <a:solidFill>
                  <a:srgbClr val="202124"/>
                </a:solidFill>
                <a:effectLst/>
                <a:latin typeface="Google Sans"/>
              </a:rPr>
              <a:t>Hakeem Olajuwon: 2 anillos, 2 MVP.</a:t>
            </a:r>
          </a:p>
          <a:p>
            <a:pPr algn="l">
              <a:buFont typeface="Arial" panose="020B0604020202020204" pitchFamily="34" charset="0"/>
              <a:buChar char="•"/>
            </a:pPr>
            <a:r>
              <a:rPr lang="es-PE" b="0" i="0" dirty="0">
                <a:solidFill>
                  <a:srgbClr val="202124"/>
                </a:solidFill>
                <a:effectLst/>
                <a:latin typeface="Google Sans"/>
              </a:rPr>
              <a:t>Shaquille O' Neal: 4 anillos, 1 MVP.</a:t>
            </a:r>
          </a:p>
          <a:p>
            <a:pPr algn="l">
              <a:buFont typeface="Arial" panose="020B0604020202020204" pitchFamily="34" charset="0"/>
              <a:buChar char="•"/>
            </a:pPr>
            <a:r>
              <a:rPr lang="es-PE" b="0" i="0" dirty="0">
                <a:solidFill>
                  <a:srgbClr val="202124"/>
                </a:solidFill>
                <a:effectLst/>
                <a:latin typeface="Google Sans"/>
              </a:rPr>
              <a:t>Larry </a:t>
            </a:r>
            <a:r>
              <a:rPr lang="es-PE" b="0" i="0" dirty="0" err="1">
                <a:solidFill>
                  <a:srgbClr val="202124"/>
                </a:solidFill>
                <a:effectLst/>
                <a:latin typeface="Google Sans"/>
              </a:rPr>
              <a:t>Bird</a:t>
            </a:r>
            <a:r>
              <a:rPr lang="es-PE" b="0" i="0" dirty="0">
                <a:solidFill>
                  <a:srgbClr val="202124"/>
                </a:solidFill>
                <a:effectLst/>
                <a:latin typeface="Google Sans"/>
              </a:rPr>
              <a:t>: 3 anillos, 3 MVP.</a:t>
            </a:r>
          </a:p>
          <a:p>
            <a:pPr algn="l">
              <a:buFont typeface="Arial" panose="020B0604020202020204" pitchFamily="34" charset="0"/>
              <a:buChar char="•"/>
            </a:pPr>
            <a:r>
              <a:rPr lang="es-PE" b="0" i="0" dirty="0">
                <a:solidFill>
                  <a:srgbClr val="202124"/>
                </a:solidFill>
                <a:effectLst/>
                <a:latin typeface="Google Sans"/>
              </a:rPr>
              <a:t>Magic Johnson: 5 anillos, 3 MVP.</a:t>
            </a:r>
          </a:p>
          <a:p>
            <a:pPr algn="l">
              <a:buFont typeface="Arial" panose="020B0604020202020204" pitchFamily="34" charset="0"/>
              <a:buChar char="•"/>
            </a:pPr>
            <a:r>
              <a:rPr lang="es-PE" b="0" i="0" dirty="0" err="1">
                <a:solidFill>
                  <a:srgbClr val="202124"/>
                </a:solidFill>
                <a:effectLst/>
                <a:latin typeface="Google Sans"/>
              </a:rPr>
              <a:t>Karem</a:t>
            </a:r>
            <a:r>
              <a:rPr lang="es-PE" b="0" i="0" dirty="0">
                <a:solidFill>
                  <a:srgbClr val="202124"/>
                </a:solidFill>
                <a:effectLst/>
                <a:latin typeface="Google Sans"/>
              </a:rPr>
              <a:t> Abdul-Jabbar: 6 anillos, 6 MVP.</a:t>
            </a:r>
          </a:p>
          <a:p>
            <a:endParaRPr lang="es-PE" dirty="0"/>
          </a:p>
        </p:txBody>
      </p:sp>
    </p:spTree>
    <p:extLst>
      <p:ext uri="{BB962C8B-B14F-4D97-AF65-F5344CB8AC3E}">
        <p14:creationId xmlns:p14="http://schemas.microsoft.com/office/powerpoint/2010/main" val="279114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E74EFC-0668-1504-1534-2A025333E4FE}"/>
              </a:ext>
            </a:extLst>
          </p:cNvPr>
          <p:cNvSpPr>
            <a:spLocks noGrp="1"/>
          </p:cNvSpPr>
          <p:nvPr>
            <p:ph type="title"/>
          </p:nvPr>
        </p:nvSpPr>
        <p:spPr/>
        <p:txBody>
          <a:bodyPr/>
          <a:lstStyle/>
          <a:p>
            <a:r>
              <a:rPr lang="es-MX" dirty="0"/>
              <a:t>Marcas usadas en el </a:t>
            </a:r>
            <a:r>
              <a:rPr lang="es-MX" dirty="0" err="1"/>
              <a:t>basquet</a:t>
            </a:r>
            <a:endParaRPr lang="es-PE" dirty="0"/>
          </a:p>
        </p:txBody>
      </p:sp>
      <p:sp>
        <p:nvSpPr>
          <p:cNvPr id="3" name="Marcador de contenido 2">
            <a:extLst>
              <a:ext uri="{FF2B5EF4-FFF2-40B4-BE49-F238E27FC236}">
                <a16:creationId xmlns:a16="http://schemas.microsoft.com/office/drawing/2014/main" id="{AA1C8CD3-5F5E-6423-3A67-1CDDCA92CD4E}"/>
              </a:ext>
            </a:extLst>
          </p:cNvPr>
          <p:cNvSpPr>
            <a:spLocks noGrp="1"/>
          </p:cNvSpPr>
          <p:nvPr>
            <p:ph idx="1"/>
          </p:nvPr>
        </p:nvSpPr>
        <p:spPr/>
        <p:txBody>
          <a:bodyPr/>
          <a:lstStyle/>
          <a:p>
            <a:pPr algn="l">
              <a:buFont typeface="Arial" panose="020B0604020202020204" pitchFamily="34" charset="0"/>
              <a:buChar char="•"/>
            </a:pPr>
            <a:r>
              <a:rPr lang="es-MX" dirty="0"/>
              <a:t>J</a:t>
            </a:r>
            <a:r>
              <a:rPr lang="es-PE" b="0" i="0" dirty="0" err="1">
                <a:solidFill>
                  <a:srgbClr val="202124"/>
                </a:solidFill>
                <a:effectLst/>
                <a:latin typeface="Google Sans"/>
              </a:rPr>
              <a:t>ordan</a:t>
            </a:r>
            <a:r>
              <a:rPr lang="es-PE" b="0" i="0" dirty="0">
                <a:solidFill>
                  <a:srgbClr val="202124"/>
                </a:solidFill>
                <a:effectLst/>
                <a:latin typeface="Google Sans"/>
              </a:rPr>
              <a:t> Zion 2. Unas zapatillas que parecen sacadas de un videojuego y que por ello escalaron rápidamente en popularidad. ...</a:t>
            </a:r>
          </a:p>
          <a:p>
            <a:pPr algn="l">
              <a:buFont typeface="Arial" panose="020B0604020202020204" pitchFamily="34" charset="0"/>
              <a:buChar char="•"/>
            </a:pPr>
            <a:r>
              <a:rPr lang="es-PE" b="0" i="0" dirty="0" err="1">
                <a:solidFill>
                  <a:srgbClr val="202124"/>
                </a:solidFill>
                <a:effectLst/>
                <a:latin typeface="Google Sans"/>
              </a:rPr>
              <a:t>Under</a:t>
            </a:r>
            <a:r>
              <a:rPr lang="es-PE" b="0" i="0" dirty="0">
                <a:solidFill>
                  <a:srgbClr val="202124"/>
                </a:solidFill>
                <a:effectLst/>
                <a:latin typeface="Google Sans"/>
              </a:rPr>
              <a:t> </a:t>
            </a:r>
            <a:r>
              <a:rPr lang="es-PE" b="0" i="0" dirty="0" err="1">
                <a:solidFill>
                  <a:srgbClr val="202124"/>
                </a:solidFill>
                <a:effectLst/>
                <a:latin typeface="Google Sans"/>
              </a:rPr>
              <a:t>Armour</a:t>
            </a:r>
            <a:r>
              <a:rPr lang="es-PE" b="0" i="0" dirty="0">
                <a:solidFill>
                  <a:srgbClr val="202124"/>
                </a:solidFill>
                <a:effectLst/>
                <a:latin typeface="Google Sans"/>
              </a:rPr>
              <a:t> Curry 10. ...</a:t>
            </a:r>
          </a:p>
          <a:p>
            <a:pPr algn="l">
              <a:buFont typeface="Arial" panose="020B0604020202020204" pitchFamily="34" charset="0"/>
              <a:buChar char="•"/>
            </a:pPr>
            <a:r>
              <a:rPr lang="es-PE" b="0" i="0" dirty="0">
                <a:solidFill>
                  <a:srgbClr val="202124"/>
                </a:solidFill>
                <a:effectLst/>
                <a:latin typeface="Google Sans"/>
              </a:rPr>
              <a:t>New Balance TWO WXY V3. ...</a:t>
            </a:r>
          </a:p>
          <a:p>
            <a:pPr algn="l">
              <a:buFont typeface="Arial" panose="020B0604020202020204" pitchFamily="34" charset="0"/>
              <a:buChar char="•"/>
            </a:pPr>
            <a:r>
              <a:rPr lang="es-PE" b="0" i="0" dirty="0" err="1">
                <a:solidFill>
                  <a:srgbClr val="202124"/>
                </a:solidFill>
                <a:effectLst/>
                <a:latin typeface="Google Sans"/>
              </a:rPr>
              <a:t>Jordan</a:t>
            </a:r>
            <a:r>
              <a:rPr lang="es-PE" b="0" i="0" dirty="0">
                <a:solidFill>
                  <a:srgbClr val="202124"/>
                </a:solidFill>
                <a:effectLst/>
                <a:latin typeface="Google Sans"/>
              </a:rPr>
              <a:t> Luka 1. ...</a:t>
            </a:r>
          </a:p>
          <a:p>
            <a:pPr algn="l">
              <a:buFont typeface="Arial" panose="020B0604020202020204" pitchFamily="34" charset="0"/>
              <a:buChar char="•"/>
            </a:pPr>
            <a:r>
              <a:rPr lang="es-PE" b="0" i="0" dirty="0" err="1">
                <a:solidFill>
                  <a:srgbClr val="202124"/>
                </a:solidFill>
                <a:effectLst/>
                <a:latin typeface="Google Sans"/>
              </a:rPr>
              <a:t>Kyrie</a:t>
            </a:r>
            <a:r>
              <a:rPr lang="es-PE" b="0" i="0" dirty="0">
                <a:solidFill>
                  <a:srgbClr val="202124"/>
                </a:solidFill>
                <a:effectLst/>
                <a:latin typeface="Google Sans"/>
              </a:rPr>
              <a:t> 8 /</a:t>
            </a:r>
            <a:r>
              <a:rPr lang="es-PE" b="0" i="0" dirty="0" err="1">
                <a:solidFill>
                  <a:srgbClr val="202124"/>
                </a:solidFill>
                <a:effectLst/>
                <a:latin typeface="Google Sans"/>
              </a:rPr>
              <a:t>Infinity</a:t>
            </a:r>
            <a:r>
              <a:rPr lang="es-PE" b="0" i="0" dirty="0">
                <a:solidFill>
                  <a:srgbClr val="202124"/>
                </a:solidFill>
                <a:effectLst/>
                <a:latin typeface="Google Sans"/>
              </a:rPr>
              <a:t>. ...</a:t>
            </a:r>
          </a:p>
          <a:p>
            <a:pPr algn="l">
              <a:buFont typeface="Arial" panose="020B0604020202020204" pitchFamily="34" charset="0"/>
              <a:buChar char="•"/>
            </a:pPr>
            <a:r>
              <a:rPr lang="es-PE" b="0" i="0" dirty="0" err="1">
                <a:solidFill>
                  <a:srgbClr val="202124"/>
                </a:solidFill>
                <a:effectLst/>
                <a:latin typeface="Google Sans"/>
              </a:rPr>
              <a:t>Under</a:t>
            </a:r>
            <a:r>
              <a:rPr lang="es-PE" b="0" i="0" dirty="0">
                <a:solidFill>
                  <a:srgbClr val="202124"/>
                </a:solidFill>
                <a:effectLst/>
                <a:latin typeface="Google Sans"/>
              </a:rPr>
              <a:t> </a:t>
            </a:r>
            <a:r>
              <a:rPr lang="es-PE" b="0" i="0" dirty="0" err="1">
                <a:solidFill>
                  <a:srgbClr val="202124"/>
                </a:solidFill>
                <a:effectLst/>
                <a:latin typeface="Google Sans"/>
              </a:rPr>
              <a:t>Armour</a:t>
            </a:r>
            <a:r>
              <a:rPr lang="es-PE" b="0" i="0" dirty="0">
                <a:solidFill>
                  <a:srgbClr val="202124"/>
                </a:solidFill>
                <a:effectLst/>
                <a:latin typeface="Google Sans"/>
              </a:rPr>
              <a:t> Curry 1 </a:t>
            </a:r>
            <a:r>
              <a:rPr lang="es-PE" b="0" i="0" dirty="0" err="1">
                <a:solidFill>
                  <a:srgbClr val="202124"/>
                </a:solidFill>
                <a:effectLst/>
                <a:latin typeface="Google Sans"/>
              </a:rPr>
              <a:t>FloTro</a:t>
            </a:r>
            <a:r>
              <a:rPr lang="es-PE" b="0" i="0" dirty="0">
                <a:solidFill>
                  <a:srgbClr val="202124"/>
                </a:solidFill>
                <a:effectLst/>
                <a:latin typeface="Google Sans"/>
              </a:rPr>
              <a:t>.</a:t>
            </a:r>
          </a:p>
          <a:p>
            <a:endParaRPr lang="es-PE" dirty="0"/>
          </a:p>
        </p:txBody>
      </p:sp>
    </p:spTree>
    <p:extLst>
      <p:ext uri="{BB962C8B-B14F-4D97-AF65-F5344CB8AC3E}">
        <p14:creationId xmlns:p14="http://schemas.microsoft.com/office/powerpoint/2010/main" val="2288902863"/>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21</TotalTime>
  <Words>362</Words>
  <Application>Microsoft Office PowerPoint</Application>
  <PresentationFormat>Panorámica</PresentationFormat>
  <Paragraphs>26</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Gill Sans MT</vt:lpstr>
      <vt:lpstr>Google Sans</vt:lpstr>
      <vt:lpstr>Galería</vt:lpstr>
      <vt:lpstr>BASKETBALL</vt:lpstr>
      <vt:lpstr>Que es el basketball?</vt:lpstr>
      <vt:lpstr>En que año se creo y donde?</vt:lpstr>
      <vt:lpstr>DEPORTISTAS DESTACADOS DE BASQUET</vt:lpstr>
      <vt:lpstr>Marcas usadas en el basquet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BASKETBALL</dc:title>
  <dc:creator>USER</dc:creator>
  <cp:lastModifiedBy>USER</cp:lastModifiedBy>
  <cp:revision>1</cp:revision>
  <dcterms:created xsi:type="dcterms:W3CDTF">2023-11-29T00:31:54Z</dcterms:created>
  <dcterms:modified xsi:type="dcterms:W3CDTF">2023-11-29T00:53:09Z</dcterms:modified>
</cp:coreProperties>
</file>