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3991F-458D-4068-A560-5AAE02C48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5ABA4C-4D1A-42B4-98AF-522C8A00D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33A43-D728-4E45-9F63-583B5A4F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CF51FC-352A-4B9D-AB61-5A3FB269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DD87F4-5E5F-49D5-BBA1-4AE8149D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616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F6E8F-265E-4B67-8B24-3FCC6F23C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58E8F0-4408-4701-B3A2-E3D7F39B7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25F659-B692-42D9-94C3-F913965B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D67AB-550D-4966-BA90-B05D4A2A0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3F777F-3B6F-4C97-BFD7-7A7B667B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9563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48163F-63A6-4A36-B05F-8751B7957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BE6914-E3D5-4EDC-AA84-B29579425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CACBE2-2EEE-44A1-9886-97906A34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B2F1C-DA2F-46D5-96FC-0A677EDEF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A0E758-0A8E-499D-932D-933447F5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620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994C0-399A-42F1-AC94-B17B3AA71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D8498-5547-4049-A060-D497D814D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439372-9B6D-44CA-959A-C52674493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509325-CAF3-42AF-884D-3BE1B6D4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5A37FC-1C12-4E81-9936-A48A8DC5D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186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DD5D4-9F28-41BA-B80C-E76DD1BE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88B96B-9246-4B4C-8DF9-5742495A4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A53CF7-CA39-4FCD-921C-DB99A1803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9A9980-EC9C-458A-BC8C-223014EAC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9BC677-0427-43FE-ABF7-4995F72E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5694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6194A-E0A0-47FE-9F93-BE84B39D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9A199F-2AE9-4682-9385-731472846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D0425F-8B03-40B9-94F0-4300C98C3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FBA655-3582-4E56-B325-B3D6412D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2C1A83-087E-404F-B701-CD0D94870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F38EEB-F4EF-41BA-A8D2-018187A82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650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FE813-8577-4F27-BC4B-9A2A93970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D2DEB-3A91-4E86-9D7F-8A9822CAA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AA6C9C-5F03-4C7A-82DD-E2E37B1DB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CA60E8-7E8B-446D-B746-4DA5A56F4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79A61-0424-4532-859D-9ABB3D62B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E9E718-1E0A-4B40-9FCA-AB57F0A6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BB0227-5A77-4F26-9D15-FD2639E2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70DDF2-7136-4803-89D5-F151F3557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717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0C462-5E2A-4D0C-A0E6-D940E288C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455D53-1570-456D-A3C1-BD4A0565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E6EB24-7F08-448B-8E27-A9E0EEBC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35249D-E1F3-475A-8487-8CF3CD5F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16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A3D56E-7311-4596-B787-572BF138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123484-69E3-43EC-B46E-DFB8AB4B9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2ECE2D-15AE-49C2-8C43-3AA99A530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104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69D16-0C0A-498A-A6CC-0D546FB9E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12D847-3926-4A32-9953-34C8DBB6B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B8F43C-E3FB-487E-BB5E-F56269111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E04FBB-9013-433D-AEBF-BE76966E5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CBB31D-46DA-436E-BAA9-0AE1EEE8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CB820D-16E4-43C2-B9E3-671E9733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745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86AF89-BBBE-4922-AABD-F14E6AE72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B4ECC5-91EC-4C63-AE29-24258CBDC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CBB171-5E52-4B3B-9F78-753F3D078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B15B37-8622-4DA0-90EE-C054868E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40A1B9-309C-4E73-B89A-425585CE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B915ED-C081-43FD-A2DD-FB04AF90B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4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A5928B7-5A78-4BD4-89E6-D2966D8A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769418-C6B8-475D-9D57-27C0B5A38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925D13-B30C-479F-BB01-4D205C4BB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95D1F-15A8-4789-B569-CC7676CEFA65}" type="datetimeFigureOut">
              <a:rPr lang="es-PE" smtClean="0"/>
              <a:t>3/09/2021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94375-4A2F-458B-B41C-5BD087AF4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07016F-50A3-4072-9BD5-0090C34E24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3197D-12CB-4112-BE7C-6A3D2A0A9C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075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7E68F-04C9-4809-823D-D434C39FBE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CCDA90-B431-4C75-91DC-D7B89BBDE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578AFFE-ED2F-4211-8AB4-95E945E0B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371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2021-09-03T18:14:10Z</dcterms:created>
  <dcterms:modified xsi:type="dcterms:W3CDTF">2021-09-03T18:14:25Z</dcterms:modified>
</cp:coreProperties>
</file>