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9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85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9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8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9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8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2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9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4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1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BA839-D560-430C-B4BE-70AB51005203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D7DBA-4798-40C4-92DE-4B98EBD50B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8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6979" y="846161"/>
            <a:ext cx="10642663" cy="1637732"/>
          </a:xfrm>
        </p:spPr>
        <p:txBody>
          <a:bodyPr>
            <a:noAutofit/>
          </a:bodyPr>
          <a:lstStyle/>
          <a:p>
            <a:r>
              <a:rPr lang="es-ES" sz="5000" b="1" dirty="0" smtClean="0">
                <a:solidFill>
                  <a:srgbClr val="FF0000"/>
                </a:solidFill>
              </a:rPr>
              <a:t>La Constitución Política del Perú</a:t>
            </a:r>
            <a:br>
              <a:rPr lang="es-ES" sz="5000" b="1" dirty="0" smtClean="0">
                <a:solidFill>
                  <a:srgbClr val="FF0000"/>
                </a:solidFill>
              </a:rPr>
            </a:br>
            <a:r>
              <a:rPr lang="es-ES" sz="4400" dirty="0" smtClean="0">
                <a:solidFill>
                  <a:srgbClr val="FF0000"/>
                </a:solidFill>
              </a:rPr>
              <a:t>Artículo 43° y 44°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1360" y="3322743"/>
            <a:ext cx="6077804" cy="1978925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Alumno: Marcelo Joaquín </a:t>
            </a:r>
            <a:r>
              <a:rPr lang="es-ES" dirty="0" err="1" smtClean="0"/>
              <a:t>Puémape</a:t>
            </a:r>
            <a:r>
              <a:rPr lang="es-ES" dirty="0" smtClean="0"/>
              <a:t> Dávalos</a:t>
            </a:r>
          </a:p>
          <a:p>
            <a:pPr algn="l"/>
            <a:r>
              <a:rPr lang="es-ES" dirty="0" smtClean="0"/>
              <a:t>   Grado: 5to </a:t>
            </a:r>
            <a:r>
              <a:rPr lang="es-ES" dirty="0" err="1" smtClean="0"/>
              <a:t>prim</a:t>
            </a:r>
            <a:r>
              <a:rPr lang="es-ES" dirty="0" smtClean="0"/>
              <a:t> </a:t>
            </a:r>
            <a:r>
              <a:rPr lang="es-ES" dirty="0" smtClean="0"/>
              <a:t>B</a:t>
            </a:r>
          </a:p>
          <a:p>
            <a:pPr algn="l"/>
            <a:r>
              <a:rPr lang="es-ES" dirty="0" smtClean="0"/>
              <a:t>   Colegio : Algarrobos</a:t>
            </a:r>
            <a:endParaRPr lang="es-ES" dirty="0" smtClean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585" y="2987888"/>
            <a:ext cx="4583057" cy="29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2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728" y="443552"/>
            <a:ext cx="11162732" cy="1501254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Artículo 43°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728" y="2238232"/>
            <a:ext cx="11286699" cy="3712192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La </a:t>
            </a:r>
            <a:r>
              <a:rPr lang="es-ES" dirty="0" smtClean="0"/>
              <a:t>República del Perú es democrática, social, independiente y soberana. El Estado es uno e indivisible.</a:t>
            </a:r>
          </a:p>
          <a:p>
            <a:pPr marL="0" indent="0" algn="just">
              <a:buNone/>
            </a:pPr>
            <a:r>
              <a:rPr lang="es-ES" dirty="0" smtClean="0"/>
              <a:t>Su gobierno es unitario, representativo y descentralizado, y se organiza según el principio de la separación de poderes</a:t>
            </a:r>
            <a:r>
              <a:rPr lang="es-ES" dirty="0" smtClean="0"/>
              <a:t>.</a:t>
            </a:r>
          </a:p>
          <a:p>
            <a:pPr marL="0" indent="0" algn="just"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ES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0454" y="0"/>
            <a:ext cx="3011546" cy="16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0654" y="242295"/>
            <a:ext cx="11148514" cy="781287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Artículo 43°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3669" y="1166703"/>
            <a:ext cx="11682484" cy="5493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b="1" u="sng" dirty="0" smtClean="0">
                <a:solidFill>
                  <a:srgbClr val="FF0000"/>
                </a:solidFill>
              </a:rPr>
              <a:t>Comentario</a:t>
            </a:r>
            <a:r>
              <a:rPr lang="es-ES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s-ES" dirty="0" smtClean="0"/>
              <a:t>El Estado es </a:t>
            </a:r>
            <a:r>
              <a:rPr lang="es-ES" b="1" dirty="0" smtClean="0"/>
              <a:t>democrático</a:t>
            </a:r>
            <a:r>
              <a:rPr lang="es-ES" dirty="0" smtClean="0"/>
              <a:t> porque se elije las autoridades con un voto libre, es </a:t>
            </a:r>
            <a:r>
              <a:rPr lang="es-ES" b="1" dirty="0" smtClean="0"/>
              <a:t>social</a:t>
            </a:r>
            <a:r>
              <a:rPr lang="es-ES" dirty="0" smtClean="0"/>
              <a:t> porque sus leyes son en beneficio de todos los peruanos, es i</a:t>
            </a:r>
            <a:r>
              <a:rPr lang="es-ES" b="1" dirty="0" smtClean="0"/>
              <a:t>ndependiente</a:t>
            </a:r>
            <a:r>
              <a:rPr lang="es-ES" dirty="0" smtClean="0"/>
              <a:t> porque no esta bajo el mandato de otro país y es </a:t>
            </a:r>
            <a:r>
              <a:rPr lang="es-ES" b="1" dirty="0" smtClean="0"/>
              <a:t>soberano</a:t>
            </a:r>
            <a:r>
              <a:rPr lang="es-ES" dirty="0" smtClean="0"/>
              <a:t> porque ejerce el poder en todo el territorio.</a:t>
            </a:r>
          </a:p>
          <a:p>
            <a:pPr marL="0" indent="0" algn="just">
              <a:buNone/>
            </a:pPr>
            <a:r>
              <a:rPr lang="es-ES" dirty="0" smtClean="0"/>
              <a:t>El Estado es i</a:t>
            </a:r>
            <a:r>
              <a:rPr lang="es-ES" b="1" dirty="0" smtClean="0"/>
              <a:t>ndivisible</a:t>
            </a:r>
            <a:r>
              <a:rPr lang="es-ES" dirty="0" smtClean="0"/>
              <a:t> porque tiene un territorio integrado por regiones, departamentos, provincias y distritos que componen un solo país.</a:t>
            </a:r>
          </a:p>
          <a:p>
            <a:pPr marL="0" indent="0" algn="just">
              <a:buNone/>
            </a:pPr>
            <a:r>
              <a:rPr lang="es-ES" dirty="0" smtClean="0"/>
              <a:t>El gobierno es </a:t>
            </a:r>
            <a:r>
              <a:rPr lang="es-ES" b="1" dirty="0" smtClean="0"/>
              <a:t>unitario</a:t>
            </a:r>
            <a:r>
              <a:rPr lang="es-ES" dirty="0" smtClean="0"/>
              <a:t> porque tiene un solo centro de poder político (presidente), es </a:t>
            </a:r>
            <a:r>
              <a:rPr lang="es-ES" b="1" dirty="0" smtClean="0"/>
              <a:t>representativo</a:t>
            </a:r>
            <a:r>
              <a:rPr lang="es-ES" dirty="0" smtClean="0"/>
              <a:t> porque  gobierna el país a través de representantes en cada región  y es </a:t>
            </a:r>
            <a:r>
              <a:rPr lang="es-ES" b="1" dirty="0" smtClean="0"/>
              <a:t>descentralizado</a:t>
            </a:r>
            <a:r>
              <a:rPr lang="es-ES" dirty="0" smtClean="0"/>
              <a:t> porque dirige al país a través de los distintos gobiernos regionales que les permite tomar decisiones propias, todo esto organizado bajo la </a:t>
            </a:r>
            <a:r>
              <a:rPr lang="es-ES" b="1" dirty="0" smtClean="0"/>
              <a:t>separación de poderes</a:t>
            </a:r>
            <a:r>
              <a:rPr lang="es-ES" dirty="0" smtClean="0"/>
              <a:t>, es decir la separación </a:t>
            </a:r>
            <a:r>
              <a:rPr lang="es-ES" dirty="0" smtClean="0"/>
              <a:t>de cada poder del Estado, </a:t>
            </a:r>
            <a:r>
              <a:rPr lang="es-ES" dirty="0" smtClean="0"/>
              <a:t>donde cada </a:t>
            </a:r>
            <a:r>
              <a:rPr lang="es-ES" dirty="0" smtClean="0"/>
              <a:t>uno </a:t>
            </a:r>
            <a:r>
              <a:rPr lang="es-ES" dirty="0" smtClean="0"/>
              <a:t>tiene sus propias funciones</a:t>
            </a:r>
            <a:r>
              <a:rPr lang="es-ES" dirty="0" smtClean="0"/>
              <a:t>.</a:t>
            </a:r>
          </a:p>
          <a:p>
            <a:pPr marL="0" indent="0" algn="just">
              <a:buNone/>
            </a:pPr>
            <a:r>
              <a:rPr lang="es-ES" b="1" u="sng" dirty="0">
                <a:solidFill>
                  <a:srgbClr val="FF0000"/>
                </a:solidFill>
              </a:rPr>
              <a:t>Ejemplo</a:t>
            </a:r>
            <a:r>
              <a:rPr lang="es-ES" dirty="0">
                <a:solidFill>
                  <a:srgbClr val="FF0000"/>
                </a:solidFill>
              </a:rPr>
              <a:t>: </a:t>
            </a:r>
            <a:r>
              <a:rPr lang="es-ES" dirty="0"/>
              <a:t>Las elecciones presidenciales donde los habitantes eligen con libertad al candidato que creen mas preparado para dirigir al país, aquí se demuestra que el Perú es una república democrática.</a:t>
            </a:r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5" name="Marcador de contenido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423" y="104531"/>
            <a:ext cx="1277125" cy="13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5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77672"/>
            <a:ext cx="10515600" cy="106452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Artículo 44°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2650" y="1732434"/>
            <a:ext cx="11395881" cy="4163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Son deberes primordiales del Estado, defender la soberanía nacional; garantizar la plena vigencia de los derechos humanos; proteger a la población de las amenazas contra su seguridad; y promover el bienestar general que se fundamenten la justicia y el desarrollo integral y equilibrado de la Nación.</a:t>
            </a:r>
          </a:p>
          <a:p>
            <a:pPr marL="0" indent="0" algn="just">
              <a:buNone/>
            </a:pPr>
            <a:r>
              <a:rPr lang="es-ES" dirty="0" smtClean="0"/>
              <a:t>Asimismo, es el deber del Estado establecer y ejecutar la política de fronteras y promover la integración, particularmente latinoamericana, así como el desarrollo y la cohesión de las zonas fronterizas, en concordancia con la política exterior.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719" y="-12814"/>
            <a:ext cx="3096281" cy="155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23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49259"/>
            <a:ext cx="10898875" cy="2066394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Artículo 44°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15653"/>
            <a:ext cx="10515600" cy="379407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b="1" u="sng" dirty="0" smtClean="0">
                <a:solidFill>
                  <a:srgbClr val="FF0000"/>
                </a:solidFill>
              </a:rPr>
              <a:t>Comentario</a:t>
            </a:r>
            <a:r>
              <a:rPr lang="es-ES" b="1" dirty="0" smtClean="0">
                <a:solidFill>
                  <a:srgbClr val="FF0000"/>
                </a:solidFill>
              </a:rPr>
              <a:t>:</a:t>
            </a: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Este articulo se refiere al deber que tiene el Estado defender el territorio de invasiones de otros países y la integridad de sus habitantes, cuidando el respeto a los derechos humanos.</a:t>
            </a:r>
          </a:p>
          <a:p>
            <a:pPr marL="0" indent="0" algn="just">
              <a:buNone/>
            </a:pPr>
            <a:r>
              <a:rPr lang="es-ES" dirty="0" smtClean="0"/>
              <a:t>También se refiere al cuidado y protección de las fronteras siempre con respeto al resto de países y los acuerdos internacionales con los mismos</a:t>
            </a:r>
            <a:r>
              <a:rPr lang="es-ES" dirty="0" smtClean="0"/>
              <a:t>.</a:t>
            </a:r>
          </a:p>
          <a:p>
            <a:pPr marL="0" indent="0" algn="just">
              <a:buNone/>
            </a:pPr>
            <a:r>
              <a:rPr lang="es-ES" b="1" u="sng" dirty="0" smtClean="0">
                <a:solidFill>
                  <a:srgbClr val="FF0000"/>
                </a:solidFill>
              </a:rPr>
              <a:t>Ejemplo: </a:t>
            </a:r>
            <a:r>
              <a:rPr lang="es-ES" dirty="0" smtClean="0"/>
              <a:t>Organizar a las fuerzas armadas para cuidar nuestras fronteras en el caso de los inmigrantes que entran ilegalmente a nuestro país.</a:t>
            </a:r>
            <a:endParaRPr lang="es-ES" dirty="0"/>
          </a:p>
        </p:txBody>
      </p:sp>
      <p:pic>
        <p:nvPicPr>
          <p:cNvPr id="4" name="Marcador de contenido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082" y="349259"/>
            <a:ext cx="2001102" cy="212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156" y="2236763"/>
            <a:ext cx="8027687" cy="3018731"/>
          </a:xfrm>
          <a:prstGeom prst="rect">
            <a:avLst/>
          </a:prstGeom>
        </p:spPr>
      </p:pic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056565" y="148443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7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434</Words>
  <Application>Microsoft Office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La Constitución Política del Perú Artículo 43° y 44°</vt:lpstr>
      <vt:lpstr>Artículo 43°   </vt:lpstr>
      <vt:lpstr>Artículo 43°</vt:lpstr>
      <vt:lpstr>Artículo 44°</vt:lpstr>
      <vt:lpstr>Artículo 44°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Constitución Política del Perú</dc:title>
  <dc:creator>MARCELO PUEMAPE</dc:creator>
  <cp:lastModifiedBy>MARCELO PUEMAPE</cp:lastModifiedBy>
  <cp:revision>34</cp:revision>
  <cp:lastPrinted>2023-07-13T20:11:39Z</cp:lastPrinted>
  <dcterms:created xsi:type="dcterms:W3CDTF">2023-07-12T03:45:49Z</dcterms:created>
  <dcterms:modified xsi:type="dcterms:W3CDTF">2023-07-13T20:11:51Z</dcterms:modified>
</cp:coreProperties>
</file>