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67" r:id="rId2"/>
    <p:sldId id="274" r:id="rId3"/>
    <p:sldId id="280" r:id="rId4"/>
    <p:sldId id="275" r:id="rId5"/>
    <p:sldId id="279" r:id="rId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6" autoAdjust="0"/>
  </p:normalViewPr>
  <p:slideViewPr>
    <p:cSldViewPr snapToGrid="0">
      <p:cViewPr varScale="1">
        <p:scale>
          <a:sx n="116" d="100"/>
          <a:sy n="116" d="100"/>
        </p:scale>
        <p:origin x="336" y="108"/>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87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E268C6D-3F1C-4128-96D8-1401DBE5B976}" type="datetime1">
              <a:rPr lang="es-ES" smtClean="0"/>
              <a:t>30/08/2023</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BAE14B8-3CC9-472D-9BC5-A84D80684DE2}" type="slidenum">
              <a:rPr lang="es-ES"/>
              <a:t>‹Nº›</a:t>
            </a:fld>
            <a:endParaRPr lang="es-ES"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909CFBF-216C-47E6-9FB1-0D662C8A97B0}" type="datetime1">
              <a:rPr lang="es-ES" noProof="0" smtClean="0"/>
              <a:t>30/08/2023</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FB667E1-E601-4AAF-B95C-B25720D70A60}" type="slidenum">
              <a:rPr lang="es-ES" noProof="0"/>
              <a:t>‹Nº›</a:t>
            </a:fld>
            <a:endParaRPr lang="es-ES" noProof="0"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1</a:t>
            </a:fld>
            <a:endParaRPr lang="es-ES" dirty="0"/>
          </a:p>
        </p:txBody>
      </p:sp>
    </p:spTree>
    <p:extLst>
      <p:ext uri="{BB962C8B-B14F-4D97-AF65-F5344CB8AC3E}">
        <p14:creationId xmlns:p14="http://schemas.microsoft.com/office/powerpoint/2010/main" val="346055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2</a:t>
            </a:fld>
            <a:endParaRPr lang="es-ES" dirty="0"/>
          </a:p>
        </p:txBody>
      </p:sp>
    </p:spTree>
    <p:extLst>
      <p:ext uri="{BB962C8B-B14F-4D97-AF65-F5344CB8AC3E}">
        <p14:creationId xmlns:p14="http://schemas.microsoft.com/office/powerpoint/2010/main" val="197829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3</a:t>
            </a:fld>
            <a:endParaRPr lang="es-ES" dirty="0"/>
          </a:p>
        </p:txBody>
      </p:sp>
    </p:spTree>
    <p:extLst>
      <p:ext uri="{BB962C8B-B14F-4D97-AF65-F5344CB8AC3E}">
        <p14:creationId xmlns:p14="http://schemas.microsoft.com/office/powerpoint/2010/main" val="63049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4</a:t>
            </a:fld>
            <a:endParaRPr lang="es-ES" dirty="0"/>
          </a:p>
        </p:txBody>
      </p:sp>
    </p:spTree>
    <p:extLst>
      <p:ext uri="{BB962C8B-B14F-4D97-AF65-F5344CB8AC3E}">
        <p14:creationId xmlns:p14="http://schemas.microsoft.com/office/powerpoint/2010/main" val="4280785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5</a:t>
            </a:fld>
            <a:endParaRPr lang="es-ES" dirty="0"/>
          </a:p>
        </p:txBody>
      </p:sp>
    </p:spTree>
    <p:extLst>
      <p:ext uri="{BB962C8B-B14F-4D97-AF65-F5344CB8AC3E}">
        <p14:creationId xmlns:p14="http://schemas.microsoft.com/office/powerpoint/2010/main" val="3786670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Imagen 3" descr="Primer plano de conchas marinas multicol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4624183"/>
          </a:xfrm>
          <a:prstGeom prst="rect">
            <a:avLst/>
          </a:prstGeom>
        </p:spPr>
      </p:pic>
      <p:sp useBgFill="1">
        <p:nvSpPr>
          <p:cNvPr id="7" name="Rectángulo 6"/>
          <p:cNvSpPr/>
          <p:nvPr/>
        </p:nvSpPr>
        <p:spPr bwMode="white">
          <a:xfrm>
            <a:off x="0" y="3074521"/>
            <a:ext cx="12201888" cy="3783479"/>
          </a:xfrm>
          <a:custGeom>
            <a:avLst/>
            <a:gdLst/>
            <a:ahLst/>
            <a:cxnLst/>
            <a:rect l="l" t="t" r="r" b="b"/>
            <a:pathLst>
              <a:path w="12201888" h="3783479">
                <a:moveTo>
                  <a:pt x="12201888" y="0"/>
                </a:moveTo>
                <a:cubicBezTo>
                  <a:pt x="12200429" y="1116741"/>
                  <a:pt x="12191467" y="2278498"/>
                  <a:pt x="12188825" y="3404540"/>
                </a:cubicBezTo>
                <a:lnTo>
                  <a:pt x="12188825" y="3554879"/>
                </a:lnTo>
                <a:lnTo>
                  <a:pt x="12188825" y="3690879"/>
                </a:lnTo>
                <a:lnTo>
                  <a:pt x="12188825" y="3707279"/>
                </a:lnTo>
                <a:lnTo>
                  <a:pt x="12188825" y="3783479"/>
                </a:lnTo>
                <a:lnTo>
                  <a:pt x="0" y="3783479"/>
                </a:lnTo>
                <a:lnTo>
                  <a:pt x="0" y="3707279"/>
                </a:lnTo>
                <a:lnTo>
                  <a:pt x="0" y="3554879"/>
                </a:lnTo>
                <a:lnTo>
                  <a:pt x="0" y="641399"/>
                </a:lnTo>
                <a:cubicBezTo>
                  <a:pt x="3601335" y="-419044"/>
                  <a:pt x="9102102" y="1605485"/>
                  <a:pt x="1220188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ctrTitle" hasCustomPrompt="1"/>
          </p:nvPr>
        </p:nvSpPr>
        <p:spPr>
          <a:xfrm>
            <a:off x="1293814" y="3937321"/>
            <a:ext cx="9601200" cy="1625279"/>
          </a:xfrm>
        </p:spPr>
        <p:txBody>
          <a:bodyPr rtlCol="0" anchor="b">
            <a:normAutofit/>
          </a:bodyPr>
          <a:lstStyle>
            <a:lvl1pPr algn="l" rtl="0">
              <a:lnSpc>
                <a:spcPct val="82000"/>
              </a:lnSpc>
              <a:defRPr sz="6000"/>
            </a:lvl1pPr>
          </a:lstStyle>
          <a:p>
            <a:pPr rtl="0"/>
            <a:r>
              <a:rPr lang="es-ES" noProof="0" dirty="0" smtClean="0"/>
              <a:t>Haga clic para editar el estilo de título del patrón</a:t>
            </a:r>
            <a:endParaRPr lang="es-ES" noProof="0" dirty="0"/>
          </a:p>
        </p:txBody>
      </p:sp>
      <p:sp>
        <p:nvSpPr>
          <p:cNvPr id="3" name="Subtítulo 2"/>
          <p:cNvSpPr>
            <a:spLocks noGrp="1"/>
          </p:cNvSpPr>
          <p:nvPr>
            <p:ph type="subTitle" idx="1" hasCustomPrompt="1"/>
          </p:nvPr>
        </p:nvSpPr>
        <p:spPr>
          <a:xfrm>
            <a:off x="1293814" y="5641975"/>
            <a:ext cx="9601200" cy="914100"/>
          </a:xfrm>
        </p:spPr>
        <p:txBody>
          <a:bodyPr rtlCol="0">
            <a:normAutofit/>
          </a:bodyPr>
          <a:lstStyle>
            <a:lvl1pPr marL="0" indent="0" algn="l">
              <a:spcBef>
                <a:spcPts val="0"/>
              </a:spcBef>
              <a:buNone/>
              <a:defRPr sz="2800" cap="none"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s-ES" noProof="0" dirty="0" smtClean="0"/>
              <a:t>Editar el estilo de subtítulo del patrón</a:t>
            </a:r>
            <a:endParaRPr lang="es-ES" noProof="0" dirty="0"/>
          </a:p>
        </p:txBody>
      </p:sp>
      <p:sp>
        <p:nvSpPr>
          <p:cNvPr id="10" name="Forma libre 9"/>
          <p:cNvSpPr/>
          <p:nvPr/>
        </p:nvSpPr>
        <p:spPr>
          <a:xfrm rot="21388434">
            <a:off x="12235" y="29698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1" name="Forma libre 10"/>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2" name="Forma libre 11"/>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rtl="0">
              <a:defRPr/>
            </a:lvl1pPr>
          </a:lstStyle>
          <a:p>
            <a:pPr rtl="0"/>
            <a:r>
              <a:rPr lang="es-ES" noProof="0" dirty="0" smtClean="0"/>
              <a:t>Haga clic para editar el estilo de título del patrón</a:t>
            </a:r>
            <a:endParaRPr lang="es-ES" noProof="0" dirty="0"/>
          </a:p>
        </p:txBody>
      </p:sp>
      <p:sp>
        <p:nvSpPr>
          <p:cNvPr id="3" name="Marcador de posición de texto vertical 2"/>
          <p:cNvSpPr>
            <a:spLocks noGrp="1"/>
          </p:cNvSpPr>
          <p:nvPr>
            <p:ph type="body" orient="vert" idx="1"/>
          </p:nvPr>
        </p:nvSpPr>
        <p:spPr>
          <a:xfrm>
            <a:off x="1293814" y="1828801"/>
            <a:ext cx="9601198" cy="3962400"/>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p>
            <a:pPr rtl="0"/>
            <a:fld id="{5B67C7C0-A313-43D8-B520-A1630DB49639}" type="datetime1">
              <a:rPr lang="es-ES" noProof="0" smtClean="0"/>
              <a:t>30/08/2023</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724900" y="274638"/>
            <a:ext cx="2628900" cy="5897562"/>
          </a:xfrm>
        </p:spPr>
        <p:txBody>
          <a:bodyPr vert="eaVert" rtlCol="0"/>
          <a:lstStyle>
            <a:lvl1pPr rtl="0">
              <a:defRPr/>
            </a:lvl1pPr>
          </a:lstStyle>
          <a:p>
            <a:pPr rtl="0"/>
            <a:r>
              <a:rPr lang="es-ES" noProof="0" dirty="0" smtClean="0"/>
              <a:t>Haga clic para editar el estilo de título del patrón</a:t>
            </a:r>
            <a:endParaRPr lang="es-ES" noProof="0" dirty="0"/>
          </a:p>
        </p:txBody>
      </p:sp>
      <p:sp>
        <p:nvSpPr>
          <p:cNvPr id="3" name="Marcador de posición de texto vertical 2"/>
          <p:cNvSpPr>
            <a:spLocks noGrp="1"/>
          </p:cNvSpPr>
          <p:nvPr>
            <p:ph type="body" orient="vert" idx="1"/>
          </p:nvPr>
        </p:nvSpPr>
        <p:spPr>
          <a:xfrm>
            <a:off x="838200" y="274638"/>
            <a:ext cx="7734300" cy="5897562"/>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p>
            <a:pPr rtl="0"/>
            <a:fld id="{35A42458-121A-45FD-8BBE-F18D7859A171}" type="datetime1">
              <a:rPr lang="es-ES" noProof="0" smtClean="0"/>
              <a:t>30/08/2023</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rtl="0">
              <a:defRPr/>
            </a:lvl1pPr>
          </a:lstStyle>
          <a:p>
            <a:pPr rtl="0"/>
            <a:r>
              <a:rPr lang="es-ES" noProof="0" dirty="0" smtClean="0"/>
              <a:t>Haga clic para editar el estilo de título del patrón</a:t>
            </a:r>
            <a:endParaRPr lang="es-ES" noProof="0" dirty="0"/>
          </a:p>
        </p:txBody>
      </p:sp>
      <p:sp>
        <p:nvSpPr>
          <p:cNvPr id="3" name="Marcador de posición de contenido 2"/>
          <p:cNvSpPr>
            <a:spLocks noGrp="1"/>
          </p:cNvSpPr>
          <p:nvPr>
            <p:ph idx="1"/>
          </p:nvPr>
        </p:nvSpPr>
        <p:spPr/>
        <p:txBody>
          <a:bodyPr rtlCol="0"/>
          <a:lstStyle>
            <a:lvl6pPr>
              <a:defRPr/>
            </a:lvl6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p>
            <a:pPr rtl="0"/>
            <a:fld id="{D2664604-E91F-45E2-8086-2265D626C743}" type="datetime1">
              <a:rPr lang="es-ES" noProof="0" smtClean="0"/>
              <a:t>30/08/2023</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3813" y="1928553"/>
            <a:ext cx="9601200" cy="2262447"/>
          </a:xfrm>
        </p:spPr>
        <p:txBody>
          <a:bodyPr rtlCol="0" anchor="b">
            <a:normAutofit/>
          </a:bodyPr>
          <a:lstStyle>
            <a:lvl1pPr algn="l" rtl="0">
              <a:lnSpc>
                <a:spcPct val="90000"/>
              </a:lnSpc>
              <a:defRPr sz="5400" b="0"/>
            </a:lvl1pPr>
          </a:lstStyle>
          <a:p>
            <a:pPr rtl="0"/>
            <a:r>
              <a:rPr lang="es-ES" noProof="0" dirty="0" smtClean="0"/>
              <a:t>Haga clic para editar el estilo de título del patrón</a:t>
            </a:r>
            <a:endParaRPr lang="es-ES" noProof="0" dirty="0"/>
          </a:p>
        </p:txBody>
      </p:sp>
      <p:sp>
        <p:nvSpPr>
          <p:cNvPr id="3" name="Marcador de posición de texto 2"/>
          <p:cNvSpPr>
            <a:spLocks noGrp="1"/>
          </p:cNvSpPr>
          <p:nvPr>
            <p:ph type="body" idx="1"/>
          </p:nvPr>
        </p:nvSpPr>
        <p:spPr>
          <a:xfrm>
            <a:off x="1293813" y="4267200"/>
            <a:ext cx="9601200" cy="934527"/>
          </a:xfrm>
        </p:spPr>
        <p:txBody>
          <a:bodyPr rtlCol="0" anchor="t">
            <a:normAutofit/>
          </a:bodyPr>
          <a:lstStyle>
            <a:lvl1pPr marL="0" indent="0" algn="l">
              <a:spcBef>
                <a:spcPts val="0"/>
              </a:spcBef>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smtClean="0"/>
              <a:t>Haga clic para modificar el estilo de texto del patrón</a:t>
            </a:r>
          </a:p>
        </p:txBody>
      </p:sp>
      <p:sp>
        <p:nvSpPr>
          <p:cNvPr id="5" name="Marcador de posición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p>
            <a:pPr rtl="0"/>
            <a:fld id="{AB8D68E9-E2C9-49EA-9D6D-E301707AB9A6}" type="datetime1">
              <a:rPr lang="es-ES" noProof="0" smtClean="0"/>
              <a:t>30/08/2023</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rtl="0">
              <a:defRPr/>
            </a:lvl1pPr>
          </a:lstStyle>
          <a:p>
            <a:pPr rtl="0"/>
            <a:r>
              <a:rPr lang="es-ES" noProof="0" dirty="0" smtClean="0"/>
              <a:t>Haga clic para editar el estilo de título del patrón</a:t>
            </a:r>
            <a:endParaRPr lang="es-ES" noProof="0" dirty="0"/>
          </a:p>
        </p:txBody>
      </p:sp>
      <p:sp>
        <p:nvSpPr>
          <p:cNvPr id="3" name="Marcador de posición de contenido 2"/>
          <p:cNvSpPr>
            <a:spLocks noGrp="1"/>
          </p:cNvSpPr>
          <p:nvPr>
            <p:ph sz="half" idx="1"/>
          </p:nvPr>
        </p:nvSpPr>
        <p:spPr>
          <a:xfrm>
            <a:off x="1293813" y="1828800"/>
            <a:ext cx="4648199" cy="3962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50767" y="1828800"/>
            <a:ext cx="4648200" cy="3962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p>
            <a:pPr rtl="0"/>
            <a:fld id="{6EABED52-2327-4059-86E7-6E4BF840888C}" type="datetime1">
              <a:rPr lang="es-ES" noProof="0" smtClean="0"/>
              <a:t>30/08/2023</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0513F29E-967E-4B69-BEAA-E3504E43784D}" type="slidenum">
              <a:rPr lang="es-ES" noProof="0"/>
              <a:t>‹Nº›</a:t>
            </a:fld>
            <a:endParaRPr lang="es-ES" noProof="0" dirty="0"/>
          </a:p>
        </p:txBody>
      </p:sp>
    </p:spTree>
    <p:extLst>
      <p:ext uri="{BB962C8B-B14F-4D97-AF65-F5344CB8AC3E}">
        <p14:creationId xmlns:p14="http://schemas.microsoft.com/office/powerpoint/2010/main" val="354694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rtl="0">
              <a:defRPr/>
            </a:lvl1pPr>
          </a:lstStyle>
          <a:p>
            <a:pPr rtl="0"/>
            <a:r>
              <a:rPr lang="es-ES" noProof="0" dirty="0" smtClean="0"/>
              <a:t>Haga clic para editar el estilo de título del patrón</a:t>
            </a:r>
            <a:endParaRPr lang="es-ES" noProof="0" dirty="0"/>
          </a:p>
        </p:txBody>
      </p:sp>
      <p:sp>
        <p:nvSpPr>
          <p:cNvPr id="3" name="Marcador de posición de texto 2"/>
          <p:cNvSpPr>
            <a:spLocks noGrp="1"/>
          </p:cNvSpPr>
          <p:nvPr>
            <p:ph type="body" idx="1"/>
          </p:nvPr>
        </p:nvSpPr>
        <p:spPr>
          <a:xfrm>
            <a:off x="1293813" y="1777042"/>
            <a:ext cx="4645152" cy="941716"/>
          </a:xfrm>
        </p:spPr>
        <p:txBody>
          <a:bodyPr rtlCol="0"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293813" y="2781300"/>
            <a:ext cx="4645152" cy="3048000"/>
          </a:xfrm>
        </p:spPr>
        <p:txBody>
          <a:bodyPr rtlCol="0">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249862" y="1777042"/>
            <a:ext cx="4645152" cy="941716"/>
          </a:xfrm>
        </p:spPr>
        <p:txBody>
          <a:bodyPr rtlCol="0"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249862" y="2781300"/>
            <a:ext cx="4645152" cy="3048000"/>
          </a:xfrm>
        </p:spPr>
        <p:txBody>
          <a:bodyPr rtlCol="0">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osición de pie de página 7"/>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7" name="Marcador de posición de fecha 6"/>
          <p:cNvSpPr>
            <a:spLocks noGrp="1"/>
          </p:cNvSpPr>
          <p:nvPr>
            <p:ph type="dt" sz="half" idx="10"/>
          </p:nvPr>
        </p:nvSpPr>
        <p:spPr/>
        <p:txBody>
          <a:bodyPr rtlCol="0"/>
          <a:lstStyle/>
          <a:p>
            <a:pPr rtl="0"/>
            <a:fld id="{827B08FA-58B1-4AE5-A13C-73AACBF12515}" type="datetime1">
              <a:rPr lang="es-ES" noProof="0" smtClean="0"/>
              <a:t>30/08/2023</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rtl="0">
              <a:defRPr/>
            </a:lvl1pPr>
          </a:lstStyle>
          <a:p>
            <a:pPr rtl="0"/>
            <a:r>
              <a:rPr lang="es-ES" noProof="0" dirty="0" smtClean="0"/>
              <a:t>Haga clic para editar el estilo de título del patrón</a:t>
            </a:r>
            <a:endParaRPr lang="es-ES" noProof="0" dirty="0"/>
          </a:p>
        </p:txBody>
      </p:sp>
      <p:sp>
        <p:nvSpPr>
          <p:cNvPr id="4" name="Marcador de posición de pie de página 3"/>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3" name="Marcador de posición de fecha 2"/>
          <p:cNvSpPr>
            <a:spLocks noGrp="1"/>
          </p:cNvSpPr>
          <p:nvPr>
            <p:ph type="dt" sz="half" idx="10"/>
          </p:nvPr>
        </p:nvSpPr>
        <p:spPr/>
        <p:txBody>
          <a:bodyPr rtlCol="0"/>
          <a:lstStyle/>
          <a:p>
            <a:pPr rtl="0"/>
            <a:fld id="{019E64CC-7D30-4E7A-915D-FC4BA74C44EF}" type="datetime1">
              <a:rPr lang="es-ES" noProof="0" smtClean="0"/>
              <a:t>30/08/2023</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2" name="Marcador de posición de fecha 1"/>
          <p:cNvSpPr>
            <a:spLocks noGrp="1"/>
          </p:cNvSpPr>
          <p:nvPr>
            <p:ph type="dt" sz="half" idx="10"/>
          </p:nvPr>
        </p:nvSpPr>
        <p:spPr/>
        <p:txBody>
          <a:bodyPr rtlCol="0"/>
          <a:lstStyle/>
          <a:p>
            <a:pPr rtl="0"/>
            <a:fld id="{DC191138-A891-48A1-88E0-214BC90B79AD}" type="datetime1">
              <a:rPr lang="es-ES" noProof="0" smtClean="0"/>
              <a:t>30/08/2023</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08013" y="533400"/>
            <a:ext cx="4572001" cy="2743199"/>
          </a:xfrm>
        </p:spPr>
        <p:txBody>
          <a:bodyPr rtlCol="0" anchor="b">
            <a:normAutofit/>
          </a:bodyPr>
          <a:lstStyle>
            <a:lvl1pPr rtl="0">
              <a:lnSpc>
                <a:spcPct val="85000"/>
              </a:lnSpc>
              <a:defRPr sz="4000" b="0"/>
            </a:lvl1pPr>
          </a:lstStyle>
          <a:p>
            <a:pPr rtl="0"/>
            <a:r>
              <a:rPr lang="es-ES" noProof="0" dirty="0" smtClean="0"/>
              <a:t>Haga clic para editar el estilo de título del patrón</a:t>
            </a:r>
            <a:endParaRPr lang="es-ES" noProof="0" dirty="0"/>
          </a:p>
        </p:txBody>
      </p:sp>
      <p:sp>
        <p:nvSpPr>
          <p:cNvPr id="3" name="Marcador de posición de contenido 2"/>
          <p:cNvSpPr>
            <a:spLocks noGrp="1"/>
          </p:cNvSpPr>
          <p:nvPr>
            <p:ph idx="1"/>
          </p:nvPr>
        </p:nvSpPr>
        <p:spPr>
          <a:xfrm>
            <a:off x="5637213" y="533401"/>
            <a:ext cx="5943603" cy="5257800"/>
          </a:xfrm>
        </p:spPr>
        <p:txBody>
          <a:bodyPr rtlCol="0">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608013" y="3429000"/>
            <a:ext cx="4572000" cy="2362199"/>
          </a:xfrm>
        </p:spPr>
        <p:txBody>
          <a:bodyPr rtlCol="0">
            <a:normAutofit/>
          </a:bodyPr>
          <a:lstStyle>
            <a:lvl1pPr marL="0" indent="0">
              <a:lnSpc>
                <a:spcPct val="11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Haga clic para modificar el estilo de texto del patrón</a:t>
            </a:r>
          </a:p>
        </p:txBody>
      </p:sp>
      <p:sp>
        <p:nvSpPr>
          <p:cNvPr id="6" name="Marcador de posición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p>
            <a:pPr rtl="0"/>
            <a:fld id="{C1290922-1F31-477B-89A0-C45EF86B91A3}" type="datetime1">
              <a:rPr lang="es-ES" noProof="0" smtClean="0"/>
              <a:t>30/08/2023</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009050" y="533401"/>
            <a:ext cx="4573192" cy="2743199"/>
          </a:xfrm>
        </p:spPr>
        <p:txBody>
          <a:bodyPr rtlCol="0" anchor="b">
            <a:normAutofit/>
          </a:bodyPr>
          <a:lstStyle>
            <a:lvl1pPr algn="l" rtl="0">
              <a:lnSpc>
                <a:spcPct val="85000"/>
              </a:lnSpc>
              <a:defRPr sz="4000" b="0" i="0" baseline="0">
                <a:solidFill>
                  <a:schemeClr val="accent1"/>
                </a:solidFill>
              </a:defRPr>
            </a:lvl1pPr>
          </a:lstStyle>
          <a:p>
            <a:pPr rtl="0"/>
            <a:r>
              <a:rPr lang="es-ES" noProof="0" dirty="0" smtClean="0"/>
              <a:t>Haga clic para editar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0" y="3"/>
            <a:ext cx="6553318" cy="6004510"/>
          </a:xfrm>
          <a:custGeom>
            <a:avLst/>
            <a:gdLst/>
            <a:ahLst/>
            <a:cxnLst/>
            <a:rect l="l" t="t" r="r" b="b"/>
            <a:pathLst>
              <a:path w="6551611" h="6004510">
                <a:moveTo>
                  <a:pt x="0" y="0"/>
                </a:moveTo>
                <a:lnTo>
                  <a:pt x="6551611" y="0"/>
                </a:lnTo>
                <a:lnTo>
                  <a:pt x="6551611" y="6004510"/>
                </a:lnTo>
                <a:cubicBezTo>
                  <a:pt x="4321482" y="5960049"/>
                  <a:pt x="2628293" y="5340418"/>
                  <a:pt x="0" y="5768658"/>
                </a:cubicBezTo>
                <a:close/>
              </a:path>
            </a:pathLst>
          </a:custGeom>
          <a:solidFill>
            <a:schemeClr val="bg2">
              <a:lumMod val="90000"/>
            </a:schemeClr>
          </a:solidFill>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7009049" y="3429001"/>
            <a:ext cx="4573191" cy="2362199"/>
          </a:xfrm>
        </p:spPr>
        <p:txBody>
          <a:bodyPr rtlCol="0">
            <a:normAutofit/>
          </a:bodyPr>
          <a:lstStyle>
            <a:lvl1pPr marL="0" indent="0">
              <a:lnSpc>
                <a:spcPct val="11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Haga clic para modificar el estilo de texto del patrón</a:t>
            </a:r>
          </a:p>
        </p:txBody>
      </p:sp>
      <p:sp>
        <p:nvSpPr>
          <p:cNvPr id="6" name="Marcador de posición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p>
            <a:pPr rtl="0"/>
            <a:fld id="{1C778E18-82B3-46F0-8B0E-07BD694FD0BC}" type="datetime1">
              <a:rPr lang="es-ES" noProof="0" smtClean="0"/>
              <a:t>30/08/2023</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A013F82-EE5E-44EE-A61D-E31C6657F26F}" type="slidenum">
              <a:rPr lang="es-ES" noProof="0"/>
              <a:pPr rtl="0"/>
              <a:t>‹Nº›</a:t>
            </a:fld>
            <a:endParaRPr lang="es-ES" noProof="0" dirty="0"/>
          </a:p>
        </p:txBody>
      </p:sp>
    </p:spTree>
    <p:extLst>
      <p:ext uri="{BB962C8B-B14F-4D97-AF65-F5344CB8AC3E}">
        <p14:creationId xmlns:p14="http://schemas.microsoft.com/office/powerpoint/2010/main" val="206303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upo 7"/>
          <p:cNvGrpSpPr/>
          <p:nvPr/>
        </p:nvGrpSpPr>
        <p:grpSpPr>
          <a:xfrm>
            <a:off x="-4585" y="5374939"/>
            <a:ext cx="12240113" cy="1559261"/>
            <a:chOff x="-4585" y="2764068"/>
            <a:chExt cx="12240113" cy="1559261"/>
          </a:xfrm>
        </p:grpSpPr>
        <p:sp>
          <p:nvSpPr>
            <p:cNvPr id="9" name="Forma libre 8"/>
            <p:cNvSpPr/>
            <p:nvPr/>
          </p:nvSpPr>
          <p:spPr>
            <a:xfrm rot="21388434">
              <a:off x="12235" y="29825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0" name="Forma libre 9"/>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1" name="Forma libre 10"/>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grpSp>
      <p:sp>
        <p:nvSpPr>
          <p:cNvPr id="2" name="Marcador de posición de título 1"/>
          <p:cNvSpPr>
            <a:spLocks noGrp="1"/>
          </p:cNvSpPr>
          <p:nvPr>
            <p:ph type="title"/>
          </p:nvPr>
        </p:nvSpPr>
        <p:spPr>
          <a:xfrm>
            <a:off x="1293813" y="304800"/>
            <a:ext cx="9601200" cy="1219200"/>
          </a:xfrm>
          <a:prstGeom prst="rect">
            <a:avLst/>
          </a:prstGeom>
        </p:spPr>
        <p:txBody>
          <a:bodyPr vert="horz" lIns="91440" tIns="45720" rIns="91440" bIns="45720" rtlCol="0" anchor="b">
            <a:normAutofit/>
          </a:bodyPr>
          <a:lstStyle/>
          <a:p>
            <a:pPr rtl="0"/>
            <a:r>
              <a:rPr lang="es-ES" noProof="0" dirty="0" smtClean="0"/>
              <a:t>Haga clic para editar el estilo de título del patrón</a:t>
            </a:r>
            <a:endParaRPr lang="es-ES" noProof="0" dirty="0"/>
          </a:p>
        </p:txBody>
      </p:sp>
      <p:sp>
        <p:nvSpPr>
          <p:cNvPr id="3" name="Marcador de posición de texto 2"/>
          <p:cNvSpPr>
            <a:spLocks noGrp="1"/>
          </p:cNvSpPr>
          <p:nvPr>
            <p:ph type="body" idx="1"/>
          </p:nvPr>
        </p:nvSpPr>
        <p:spPr>
          <a:xfrm>
            <a:off x="1293814" y="1828801"/>
            <a:ext cx="9601198" cy="3962400"/>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1299152" y="6400800"/>
            <a:ext cx="5954835" cy="276228"/>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es-ES" noProof="0" dirty="0"/>
              <a:t>Agregar un pie de página</a:t>
            </a:r>
          </a:p>
        </p:txBody>
      </p:sp>
      <p:sp>
        <p:nvSpPr>
          <p:cNvPr id="4" name="Marcador de posición de fecha 3"/>
          <p:cNvSpPr>
            <a:spLocks noGrp="1"/>
          </p:cNvSpPr>
          <p:nvPr>
            <p:ph type="dt" sz="half" idx="2"/>
          </p:nvPr>
        </p:nvSpPr>
        <p:spPr>
          <a:xfrm>
            <a:off x="7989510" y="6400800"/>
            <a:ext cx="1548660" cy="276228"/>
          </a:xfrm>
          <a:prstGeom prst="rect">
            <a:avLst/>
          </a:prstGeom>
        </p:spPr>
        <p:txBody>
          <a:bodyPr vert="horz" lIns="91440" tIns="45720" rIns="91440" bIns="45720" rtlCol="0" anchor="ctr"/>
          <a:lstStyle>
            <a:lvl1pPr algn="r">
              <a:defRPr sz="1100">
                <a:solidFill>
                  <a:schemeClr val="tx1"/>
                </a:solidFill>
              </a:defRPr>
            </a:lvl1pPr>
          </a:lstStyle>
          <a:p>
            <a:pPr rtl="0"/>
            <a:fld id="{0E1A43FE-E679-4002-AF16-9B552056C703}" type="datetime1">
              <a:rPr lang="es-ES" noProof="0" smtClean="0"/>
              <a:t>30/08/2023</a:t>
            </a:fld>
            <a:endParaRPr lang="es-ES" noProof="0" dirty="0"/>
          </a:p>
        </p:txBody>
      </p:sp>
      <p:sp>
        <p:nvSpPr>
          <p:cNvPr id="6" name="Marcador de posición de número de diapositiva 5"/>
          <p:cNvSpPr>
            <a:spLocks noGrp="1"/>
          </p:cNvSpPr>
          <p:nvPr>
            <p:ph type="sldNum" sz="quarter" idx="4"/>
          </p:nvPr>
        </p:nvSpPr>
        <p:spPr>
          <a:xfrm>
            <a:off x="9818310" y="6400800"/>
            <a:ext cx="1066802" cy="276228"/>
          </a:xfrm>
          <a:prstGeom prst="rect">
            <a:avLst/>
          </a:prstGeom>
        </p:spPr>
        <p:txBody>
          <a:bodyPr vert="horz" lIns="91440" tIns="45720" rIns="91440" bIns="45720" rtlCol="0" anchor="ctr"/>
          <a:lstStyle>
            <a:lvl1pPr algn="r">
              <a:defRPr sz="1100">
                <a:solidFill>
                  <a:schemeClr val="tx1"/>
                </a:solidFill>
              </a:defRPr>
            </a:lvl1pPr>
          </a:lstStyle>
          <a:p>
            <a:pPr rtl="0"/>
            <a:fld id="{CA8D9AD5-F248-4919-864A-CFD76CC027D6}" type="slidenum">
              <a:rPr lang="es-ES" noProof="0" smtClean="0"/>
              <a:pPr rtl="0"/>
              <a:t>‹Nº›</a:t>
            </a:fld>
            <a:endParaRPr lang="es-ES" noProof="0"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53" r:id="rId5"/>
    <p:sldLayoutId id="2147483654" r:id="rId6"/>
    <p:sldLayoutId id="2147483655" r:id="rId7"/>
    <p:sldLayoutId id="2147483656" r:id="rId8"/>
    <p:sldLayoutId id="2147483663"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914400" rtl="0" eaLnBrk="1" latinLnBrk="0" hangingPunct="1">
        <a:lnSpc>
          <a:spcPct val="90000"/>
        </a:lnSpc>
        <a:spcBef>
          <a:spcPct val="0"/>
        </a:spcBef>
        <a:buFont typeface="Arial" pitchFamily="34" charset="0"/>
        <a:buNone/>
        <a:defRPr sz="4000"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latin typeface="Brush Script MT" panose="03060802040406070304" pitchFamily="66" charset="0"/>
              </a:rPr>
              <a:t>The National Beach Day </a:t>
            </a:r>
            <a:endParaRPr lang="es-ES" dirty="0">
              <a:latin typeface="Brush Script MT" panose="03060802040406070304" pitchFamily="66" charset="0"/>
            </a:endParaRPr>
          </a:p>
        </p:txBody>
      </p:sp>
      <p:sp>
        <p:nvSpPr>
          <p:cNvPr id="4" name="Subtítulo 3"/>
          <p:cNvSpPr>
            <a:spLocks noGrp="1"/>
          </p:cNvSpPr>
          <p:nvPr>
            <p:ph type="subTitle" idx="1"/>
          </p:nvPr>
        </p:nvSpPr>
        <p:spPr/>
        <p:txBody>
          <a:bodyPr rtlCol="0"/>
          <a:lstStyle/>
          <a:p>
            <a:pPr rtl="0"/>
            <a:r>
              <a:rPr lang="es-ES" dirty="0" smtClean="0">
                <a:latin typeface="Brush Script MT" panose="03060802040406070304" pitchFamily="66" charset="0"/>
              </a:rPr>
              <a:t>Student: Álvaro Loayza Díaz</a:t>
            </a:r>
          </a:p>
          <a:p>
            <a:pPr rtl="0"/>
            <a:r>
              <a:rPr lang="es-ES" dirty="0" smtClean="0">
                <a:latin typeface="Brush Script MT" panose="03060802040406070304" pitchFamily="66" charset="0"/>
              </a:rPr>
              <a:t>Teacher: Andrés Torres Arévalo</a:t>
            </a:r>
            <a:endParaRPr lang="es-ES" dirty="0">
              <a:latin typeface="Brush Script MT" panose="03060802040406070304" pitchFamily="66" charset="0"/>
            </a:endParaRPr>
          </a:p>
        </p:txBody>
      </p:sp>
    </p:spTree>
    <p:extLst>
      <p:ext uri="{BB962C8B-B14F-4D97-AF65-F5344CB8AC3E}">
        <p14:creationId xmlns:p14="http://schemas.microsoft.com/office/powerpoint/2010/main" val="54717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pPr rtl="0"/>
            <a:r>
              <a:rPr lang="es-ES" sz="6000" dirty="0" smtClean="0">
                <a:latin typeface="Brush Script MT" panose="03060802040406070304" pitchFamily="66" charset="0"/>
              </a:rPr>
              <a:t>Who Founded it?</a:t>
            </a:r>
            <a:endParaRPr lang="es-ES" sz="6000" dirty="0">
              <a:latin typeface="Brush Script MT" panose="03060802040406070304" pitchFamily="66" charset="0"/>
            </a:endParaRPr>
          </a:p>
        </p:txBody>
      </p:sp>
      <p:sp>
        <p:nvSpPr>
          <p:cNvPr id="14" name="Marcador de posición de contenido 13"/>
          <p:cNvSpPr>
            <a:spLocks noGrp="1"/>
          </p:cNvSpPr>
          <p:nvPr>
            <p:ph idx="1"/>
          </p:nvPr>
        </p:nvSpPr>
        <p:spPr/>
        <p:txBody>
          <a:bodyPr rtlCol="0">
            <a:normAutofit/>
          </a:bodyPr>
          <a:lstStyle/>
          <a:p>
            <a:r>
              <a:rPr lang="es-MX" sz="4400" dirty="0" smtClean="0">
                <a:latin typeface="Brush Script MT" panose="03060802040406070304" pitchFamily="66" charset="0"/>
              </a:rPr>
              <a:t>This date started in August  30th 2014 </a:t>
            </a:r>
            <a:r>
              <a:rPr lang="es-MX" sz="4400" dirty="0" err="1" smtClean="0">
                <a:latin typeface="Brush Script MT" panose="03060802040406070304" pitchFamily="66" charset="0"/>
              </a:rPr>
              <a:t>by</a:t>
            </a:r>
            <a:r>
              <a:rPr lang="es-MX" sz="4400" dirty="0" smtClean="0">
                <a:latin typeface="Brush Script MT" panose="03060802040406070304" pitchFamily="66" charset="0"/>
              </a:rPr>
              <a:t> Colleen Paige after she helped a baby pelican that was caught in the trash</a:t>
            </a:r>
            <a:r>
              <a:rPr lang="es-MX" sz="4400" dirty="0">
                <a:latin typeface="Brush Script MT" panose="03060802040406070304" pitchFamily="66" charset="0"/>
              </a:rPr>
              <a:t>.</a:t>
            </a:r>
            <a:endParaRPr lang="es-ES" sz="4400" dirty="0">
              <a:latin typeface="Brush Script MT" panose="03060802040406070304" pitchFamily="66" charset="0"/>
            </a:endParaRPr>
          </a:p>
        </p:txBody>
      </p:sp>
    </p:spTree>
    <p:extLst>
      <p:ext uri="{BB962C8B-B14F-4D97-AF65-F5344CB8AC3E}">
        <p14:creationId xmlns:p14="http://schemas.microsoft.com/office/powerpoint/2010/main" val="47808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wheel(1)">
                                      <p:cBhvr>
                                        <p:cTn id="13"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2"/>
          <p:cNvSpPr txBox="1">
            <a:spLocks/>
          </p:cNvSpPr>
          <p:nvPr/>
        </p:nvSpPr>
        <p:spPr>
          <a:xfrm>
            <a:off x="1318526" y="533401"/>
            <a:ext cx="9601200" cy="1219200"/>
          </a:xfrm>
          <a:prstGeom prst="rect">
            <a:avLst/>
          </a:prstGeom>
        </p:spPr>
        <p:txBody>
          <a:bodyPr vert="horz" lIns="91440" tIns="45720" rIns="91440" bIns="45720" rtlCol="0" anchor="b">
            <a:normAutofit/>
          </a:bodyPr>
          <a:lstStyle>
            <a:lvl1pPr marL="0" indent="0" algn="l" defTabSz="914400" rtl="0" eaLnBrk="1" latinLnBrk="0" hangingPunct="1">
              <a:lnSpc>
                <a:spcPct val="85000"/>
              </a:lnSpc>
              <a:spcBef>
                <a:spcPct val="0"/>
              </a:spcBef>
              <a:buFont typeface="Arial" pitchFamily="34" charset="0"/>
              <a:buNone/>
              <a:defRPr sz="4000" b="0" i="0" kern="1200" baseline="0">
                <a:solidFill>
                  <a:schemeClr val="accent1"/>
                </a:solidFill>
                <a:latin typeface="+mj-lt"/>
                <a:ea typeface="+mj-ea"/>
                <a:cs typeface="+mj-cs"/>
              </a:defRPr>
            </a:lvl1pPr>
          </a:lstStyle>
          <a:p>
            <a:r>
              <a:rPr lang="es-ES" sz="6000" dirty="0" smtClean="0">
                <a:latin typeface="Brush Script MT" panose="03060802040406070304" pitchFamily="66" charset="0"/>
              </a:rPr>
              <a:t>What is it about?</a:t>
            </a:r>
            <a:endParaRPr lang="es-ES" sz="6000" dirty="0">
              <a:latin typeface="Brush Script MT" panose="03060802040406070304" pitchFamily="66" charset="0"/>
            </a:endParaRPr>
          </a:p>
        </p:txBody>
      </p:sp>
      <p:sp>
        <p:nvSpPr>
          <p:cNvPr id="7" name="CuadroTexto 6"/>
          <p:cNvSpPr txBox="1"/>
          <p:nvPr/>
        </p:nvSpPr>
        <p:spPr>
          <a:xfrm>
            <a:off x="1318525" y="2084172"/>
            <a:ext cx="8912869" cy="2123658"/>
          </a:xfrm>
          <a:prstGeom prst="rect">
            <a:avLst/>
          </a:prstGeom>
          <a:noFill/>
        </p:spPr>
        <p:txBody>
          <a:bodyPr wrap="square" rtlCol="0">
            <a:spAutoFit/>
          </a:bodyPr>
          <a:lstStyle/>
          <a:p>
            <a:r>
              <a:rPr lang="es-MX" sz="4400" dirty="0">
                <a:solidFill>
                  <a:schemeClr val="accent5">
                    <a:lumMod val="50000"/>
                  </a:schemeClr>
                </a:solidFill>
                <a:latin typeface="Brush Script MT" panose="03060802040406070304" pitchFamily="66" charset="0"/>
              </a:rPr>
              <a:t>Is about cleaning the beaches to reduce pollution and help the marin live, animals in the beachs and seabirds.</a:t>
            </a:r>
            <a:endParaRPr lang="en-US" sz="4400" dirty="0"/>
          </a:p>
        </p:txBody>
      </p:sp>
    </p:spTree>
    <p:extLst>
      <p:ext uri="{BB962C8B-B14F-4D97-AF65-F5344CB8AC3E}">
        <p14:creationId xmlns:p14="http://schemas.microsoft.com/office/powerpoint/2010/main" val="401867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293812" y="313038"/>
            <a:ext cx="9601200" cy="1219200"/>
          </a:xfrm>
        </p:spPr>
        <p:txBody>
          <a:bodyPr rtlCol="0">
            <a:normAutofit/>
          </a:bodyPr>
          <a:lstStyle/>
          <a:p>
            <a:pPr rtl="0"/>
            <a:r>
              <a:rPr lang="es-ES" sz="6000" dirty="0" smtClean="0">
                <a:latin typeface="Brush Script MT" panose="03060802040406070304" pitchFamily="66" charset="0"/>
              </a:rPr>
              <a:t>What is the meaning?</a:t>
            </a:r>
            <a:endParaRPr lang="es-ES" sz="6000" dirty="0">
              <a:latin typeface="Brush Script MT" panose="03060802040406070304" pitchFamily="66" charset="0"/>
            </a:endParaRPr>
          </a:p>
        </p:txBody>
      </p:sp>
      <p:sp>
        <p:nvSpPr>
          <p:cNvPr id="2" name="Marcador de contenido 1"/>
          <p:cNvSpPr>
            <a:spLocks noGrp="1"/>
          </p:cNvSpPr>
          <p:nvPr>
            <p:ph idx="1"/>
          </p:nvPr>
        </p:nvSpPr>
        <p:spPr/>
        <p:txBody>
          <a:bodyPr>
            <a:normAutofit/>
          </a:bodyPr>
          <a:lstStyle/>
          <a:p>
            <a:r>
              <a:rPr lang="es-MX" sz="4400" dirty="0" smtClean="0">
                <a:latin typeface="Brush Script MT" panose="03060802040406070304" pitchFamily="66" charset="0"/>
              </a:rPr>
              <a:t>Due to animals die because of the trash that people leave in the beaches. The impotance of this day is people must go to the beaches to enjoy and clean after that and also go to clean the pollution that is in the sand.</a:t>
            </a:r>
            <a:endParaRPr lang="en-US" sz="4400" dirty="0">
              <a:latin typeface="Brush Script MT" panose="03060802040406070304" pitchFamily="66" charset="0"/>
            </a:endParaRPr>
          </a:p>
        </p:txBody>
      </p:sp>
    </p:spTree>
    <p:extLst>
      <p:ext uri="{BB962C8B-B14F-4D97-AF65-F5344CB8AC3E}">
        <p14:creationId xmlns:p14="http://schemas.microsoft.com/office/powerpoint/2010/main" val="157875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UCHAS GRACIAS AFICIÓN ESTOS PA NOSOTROS SIUUUU🐐🐐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58242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theme/theme1.xml><?xml version="1.0" encoding="utf-8"?>
<a:theme xmlns:a="http://schemas.openxmlformats.org/drawingml/2006/main" name="Conchas marinas 16x9">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4321_TF02895255.potx" id="{E82AF607-9194-4CBE-AC01-50EBFC4CBF08}" vid="{ADB2D342-3092-4FEA-B20C-A43607F91F9A}"/>
    </a:ext>
  </a:extLst>
</a:theme>
</file>

<file path=ppt/theme/theme2.xml><?xml version="1.0" encoding="utf-8"?>
<a:theme xmlns:a="http://schemas.openxmlformats.org/drawingml/2006/main" name="Tema de Offic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Colección de conchas marinas multicolor</Template>
  <TotalTime>288</TotalTime>
  <Words>123</Words>
  <Application>Microsoft Office PowerPoint</Application>
  <PresentationFormat>Panorámica</PresentationFormat>
  <Paragraphs>14</Paragraphs>
  <Slides>5</Slides>
  <Notes>5</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Brush Script MT</vt:lpstr>
      <vt:lpstr>Corbel</vt:lpstr>
      <vt:lpstr>Conchas marinas 16x9</vt:lpstr>
      <vt:lpstr>The National Beach Day </vt:lpstr>
      <vt:lpstr>Who Founded it?</vt:lpstr>
      <vt:lpstr>Presentación de PowerPoint</vt:lpstr>
      <vt:lpstr>What is the meaning?</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National Beach Day</dc:title>
  <dc:creator>USER</dc:creator>
  <cp:lastModifiedBy>USER</cp:lastModifiedBy>
  <cp:revision>10</cp:revision>
  <dcterms:created xsi:type="dcterms:W3CDTF">2023-08-29T00:26:43Z</dcterms:created>
  <dcterms:modified xsi:type="dcterms:W3CDTF">2023-08-30T20:21:18Z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