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936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1EAB-193F-4D46-BA32-32C5739A42F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80834-544A-448F-8EAC-68BAD2F44C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13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1EAB-193F-4D46-BA32-32C5739A42F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80834-544A-448F-8EAC-68BAD2F44C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1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1EAB-193F-4D46-BA32-32C5739A42F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80834-544A-448F-8EAC-68BAD2F44C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4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1EAB-193F-4D46-BA32-32C5739A42F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80834-544A-448F-8EAC-68BAD2F44C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964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1EAB-193F-4D46-BA32-32C5739A42F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80834-544A-448F-8EAC-68BAD2F44C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28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1EAB-193F-4D46-BA32-32C5739A42F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80834-544A-448F-8EAC-68BAD2F44C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91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1EAB-193F-4D46-BA32-32C5739A42F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80834-544A-448F-8EAC-68BAD2F44C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72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1EAB-193F-4D46-BA32-32C5739A42F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80834-544A-448F-8EAC-68BAD2F44C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16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1EAB-193F-4D46-BA32-32C5739A42F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80834-544A-448F-8EAC-68BAD2F44C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88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1EAB-193F-4D46-BA32-32C5739A42F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80834-544A-448F-8EAC-68BAD2F44C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38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1EAB-193F-4D46-BA32-32C5739A42F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80834-544A-448F-8EAC-68BAD2F44C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51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D1EAB-193F-4D46-BA32-32C5739A42F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80834-544A-448F-8EAC-68BAD2F44C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2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5.jp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93"/>
                    </a14:imgEffect>
                    <a14:imgEffect>
                      <a14:saturation sa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  <a:effectLst>
            <a:glow rad="127000">
              <a:schemeClr val="tx1"/>
            </a:glo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56" t="13009" r="31330" b="18053"/>
          <a:stretch/>
        </p:blipFill>
        <p:spPr>
          <a:xfrm>
            <a:off x="8347911" y="1524000"/>
            <a:ext cx="1314450" cy="4438650"/>
          </a:xfrm>
          <a:prstGeom prst="roundRect">
            <a:avLst>
              <a:gd name="adj" fmla="val 50000"/>
            </a:avLst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99" t="-187" r="33372" b="588"/>
          <a:stretch/>
        </p:blipFill>
        <p:spPr>
          <a:xfrm>
            <a:off x="10216314" y="895350"/>
            <a:ext cx="1314450" cy="5067300"/>
          </a:xfrm>
          <a:prstGeom prst="roundRect">
            <a:avLst>
              <a:gd name="adj" fmla="val 50000"/>
            </a:avLst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12" t="4135" r="10481" b="28947"/>
          <a:stretch/>
        </p:blipFill>
        <p:spPr>
          <a:xfrm>
            <a:off x="6458204" y="2571750"/>
            <a:ext cx="1314450" cy="3390900"/>
          </a:xfrm>
          <a:prstGeom prst="roundRect">
            <a:avLst>
              <a:gd name="adj" fmla="val 50000"/>
            </a:avLst>
          </a:prstGeom>
        </p:spPr>
      </p:pic>
      <p:sp>
        <p:nvSpPr>
          <p:cNvPr id="20" name="CuadroTexto 19"/>
          <p:cNvSpPr txBox="1"/>
          <p:nvPr/>
        </p:nvSpPr>
        <p:spPr>
          <a:xfrm>
            <a:off x="736611" y="408652"/>
            <a:ext cx="7323672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6600" b="1" dirty="0" smtClean="0">
                <a:ln w="12700">
                  <a:solidFill>
                    <a:schemeClr val="bg1"/>
                  </a:solidFill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Arial Black" panose="020B0A04020102020204" pitchFamily="34" charset="0"/>
                <a:ea typeface="Segoe UI Black" panose="020B0A02040204020203" pitchFamily="34" charset="0"/>
              </a:rPr>
              <a:t>THE DAY OF SPACE FLIGHTS</a:t>
            </a:r>
            <a:endParaRPr lang="en-US" sz="6600" b="1" dirty="0">
              <a:ln w="12700">
                <a:solidFill>
                  <a:schemeClr val="bg1"/>
                </a:solidFill>
              </a:ln>
              <a:blipFill dpi="0" rotWithShape="1">
                <a:blip r:embed="rId10"/>
                <a:srcRect/>
                <a:stretch>
                  <a:fillRect/>
                </a:stretch>
              </a:blipFill>
              <a:latin typeface="Arial Black" panose="020B0A04020102020204" pitchFamily="34" charset="0"/>
              <a:ea typeface="Segoe UI Black" panose="020B0A02040204020203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247650" y="6391275"/>
            <a:ext cx="2511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By Emiliano Romero Ruiz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613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28625" y="235804"/>
            <a:ext cx="6915150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International Day of Manned Space Flights</a:t>
            </a:r>
            <a:endParaRPr kumimoji="0" lang="en-US" altLang="en-US" sz="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04825" y="1897797"/>
            <a:ext cx="54387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en-US" sz="2400" b="1" dirty="0" smtClean="0">
                <a:solidFill>
                  <a:schemeClr val="bg1"/>
                </a:solidFill>
                <a:latin typeface="inherit"/>
              </a:rPr>
              <a:t>¡</a:t>
            </a:r>
            <a:r>
              <a:rPr lang="en-US" altLang="en-US" b="1" dirty="0" smtClean="0">
                <a:solidFill>
                  <a:schemeClr val="bg1"/>
                </a:solidFill>
                <a:latin typeface="inherit"/>
              </a:rPr>
              <a:t>Today </a:t>
            </a:r>
            <a:r>
              <a:rPr lang="en-US" altLang="en-US" b="1" dirty="0">
                <a:solidFill>
                  <a:schemeClr val="bg1"/>
                </a:solidFill>
                <a:latin typeface="inherit"/>
              </a:rPr>
              <a:t>April 13, 2023 we celebrate the International Day of Manned Space </a:t>
            </a:r>
            <a:r>
              <a:rPr lang="en-US" altLang="en-US" b="1" dirty="0" smtClean="0">
                <a:solidFill>
                  <a:schemeClr val="bg1"/>
                </a:solidFill>
                <a:latin typeface="inherit"/>
              </a:rPr>
              <a:t>Flight</a:t>
            </a:r>
            <a:r>
              <a:rPr lang="en-US" altLang="en-US" sz="2400" b="1" dirty="0">
                <a:solidFill>
                  <a:schemeClr val="bg1"/>
                </a:solidFill>
              </a:rPr>
              <a:t>!</a:t>
            </a:r>
            <a:r>
              <a:rPr lang="en-US" altLang="en-US" dirty="0" smtClean="0">
                <a:solidFill>
                  <a:schemeClr val="bg1"/>
                </a:solidFill>
              </a:rPr>
              <a:t/>
            </a:r>
            <a:br>
              <a:rPr lang="en-US" altLang="en-US" dirty="0" smtClean="0">
                <a:solidFill>
                  <a:schemeClr val="bg1"/>
                </a:solidFill>
              </a:rPr>
            </a:br>
            <a:endParaRPr lang="en-US" altLang="en-US" dirty="0" smtClean="0">
              <a:solidFill>
                <a:schemeClr val="bg1"/>
              </a:solidFill>
            </a:endParaRPr>
          </a:p>
          <a:p>
            <a:pPr lvl="0"/>
            <a:r>
              <a:rPr lang="en-US" altLang="en-US" dirty="0" smtClean="0">
                <a:solidFill>
                  <a:schemeClr val="bg1"/>
                </a:solidFill>
              </a:rPr>
              <a:t/>
            </a:r>
            <a:br>
              <a:rPr lang="en-US" altLang="en-US" dirty="0" smtClean="0">
                <a:solidFill>
                  <a:schemeClr val="bg1"/>
                </a:solidFill>
              </a:rPr>
            </a:br>
            <a:r>
              <a:rPr lang="en-US" altLang="en-US" dirty="0" smtClean="0">
                <a:solidFill>
                  <a:schemeClr val="bg1"/>
                </a:solidFill>
              </a:rPr>
              <a:t>This day is very important, because the space flights helped us to advance in knowledge about space, which we know only  a small part of it, which is our Solar System.</a:t>
            </a:r>
          </a:p>
          <a:p>
            <a:pPr lvl="0"/>
            <a:endParaRPr kumimoji="0" lang="es-ES" alt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0"/>
            <a:r>
              <a:rPr lang="es-ES" altLang="en-US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A day like today in the year 1961 a Russian citizen, Yuri Gagarin,  made the first space flight in the history.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12084" b="6805"/>
          <a:stretch/>
        </p:blipFill>
        <p:spPr>
          <a:xfrm>
            <a:off x="8404805" y="828675"/>
            <a:ext cx="3317903" cy="3305175"/>
          </a:xfrm>
          <a:prstGeom prst="snip2DiagRect">
            <a:avLst>
              <a:gd name="adj1" fmla="val 0"/>
              <a:gd name="adj2" fmla="val 50000"/>
            </a:avLst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" r="4133"/>
          <a:stretch/>
        </p:blipFill>
        <p:spPr>
          <a:xfrm>
            <a:off x="6448425" y="3295649"/>
            <a:ext cx="3724275" cy="3050203"/>
          </a:xfrm>
          <a:prstGeom prst="snip2DiagRect">
            <a:avLst>
              <a:gd name="adj1" fmla="val 0"/>
              <a:gd name="adj2" fmla="val 50000"/>
            </a:avLst>
          </a:prstGeom>
        </p:spPr>
      </p:pic>
    </p:spTree>
    <p:extLst>
      <p:ext uri="{BB962C8B-B14F-4D97-AF65-F5344CB8AC3E}">
        <p14:creationId xmlns:p14="http://schemas.microsoft.com/office/powerpoint/2010/main" val="4034857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thruBlk="1"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31</Words>
  <Application>Microsoft Office PowerPoint</Application>
  <PresentationFormat>Panorámica</PresentationFormat>
  <Paragraphs>8</Paragraphs>
  <Slides>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9" baseType="lpstr">
      <vt:lpstr>Arial</vt:lpstr>
      <vt:lpstr>Arial Black</vt:lpstr>
      <vt:lpstr>Calibri</vt:lpstr>
      <vt:lpstr>Calibri Light</vt:lpstr>
      <vt:lpstr>inherit</vt:lpstr>
      <vt:lpstr>Segoe UI Black</vt:lpstr>
      <vt:lpstr>Tema de Office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EMILIANO</dc:creator>
  <cp:lastModifiedBy>EMILIANO</cp:lastModifiedBy>
  <cp:revision>10</cp:revision>
  <dcterms:created xsi:type="dcterms:W3CDTF">2023-04-13T00:09:36Z</dcterms:created>
  <dcterms:modified xsi:type="dcterms:W3CDTF">2023-04-13T01:45:14Z</dcterms:modified>
</cp:coreProperties>
</file>