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153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016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222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006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823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339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162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9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17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366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454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D48649-439A-421A-A75C-EFD468E5986D}" type="datetimeFigureOut">
              <a:rPr lang="es-PE" smtClean="0"/>
              <a:t>15/06/2021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25E066-83BD-4598-9AF0-6D8A9ED1727E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6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D3065-16F5-4567-A5CB-C577F6E00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Fenicios y Hebreos </a:t>
            </a:r>
          </a:p>
        </p:txBody>
      </p:sp>
    </p:spTree>
    <p:extLst>
      <p:ext uri="{BB962C8B-B14F-4D97-AF65-F5344CB8AC3E}">
        <p14:creationId xmlns:p14="http://schemas.microsoft.com/office/powerpoint/2010/main" val="211766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D7DBF1-07E5-4BB1-A160-9B497E1AD96D}"/>
              </a:ext>
            </a:extLst>
          </p:cNvPr>
          <p:cNvSpPr txBox="1"/>
          <p:nvPr/>
        </p:nvSpPr>
        <p:spPr>
          <a:xfrm>
            <a:off x="8154185" y="634028"/>
            <a:ext cx="3499749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¿Que 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hacían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fenicios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7C9E95-9AC7-4B39-9F2E-9C60BF97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922792"/>
            <a:ext cx="5659222" cy="32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5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3A6F3D-51F5-427A-8823-3F58847454E8}"/>
              </a:ext>
            </a:extLst>
          </p:cNvPr>
          <p:cNvSpPr txBox="1"/>
          <p:nvPr/>
        </p:nvSpPr>
        <p:spPr>
          <a:xfrm>
            <a:off x="8154186" y="634028"/>
            <a:ext cx="3655068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hacían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hebreos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EB9CEC-AE06-4422-871D-E06DF57D8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427610"/>
            <a:ext cx="5659222" cy="42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2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35221D-EAF1-4410-A48F-6E75043AF8F9}"/>
              </a:ext>
            </a:extLst>
          </p:cNvPr>
          <p:cNvSpPr txBox="1"/>
          <p:nvPr/>
        </p:nvSpPr>
        <p:spPr>
          <a:xfrm>
            <a:off x="8154184" y="634028"/>
            <a:ext cx="3816991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Ganaderías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fenicios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2AF3D-9BE2-4678-ABA5-1B485FB2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2205752"/>
            <a:ext cx="5659222" cy="26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1BC413-5B0A-4FA2-BCCD-F50413BB2063}"/>
              </a:ext>
            </a:extLst>
          </p:cNvPr>
          <p:cNvSpPr txBox="1"/>
          <p:nvPr/>
        </p:nvSpPr>
        <p:spPr>
          <a:xfrm>
            <a:off x="8226303" y="634028"/>
            <a:ext cx="3800856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Ganaderías</a:t>
            </a:r>
            <a:r>
              <a:rPr lang="en-US" sz="51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51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hebreos</a:t>
            </a:r>
            <a:endParaRPr lang="en-US" sz="51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422B8-7BA6-40B0-81D9-32161554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703702"/>
            <a:ext cx="5659222" cy="3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3CCF43-4CFC-4350-ADB2-F3F81D68E6F4}"/>
              </a:ext>
            </a:extLst>
          </p:cNvPr>
          <p:cNvSpPr txBox="1"/>
          <p:nvPr/>
        </p:nvSpPr>
        <p:spPr>
          <a:xfrm>
            <a:off x="8154185" y="634028"/>
            <a:ext cx="3816905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Ubicación</a:t>
            </a:r>
            <a:r>
              <a:rPr lang="en-US" sz="6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60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fenicios</a:t>
            </a:r>
            <a:r>
              <a:rPr lang="en-US" sz="6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7F10C0-1EDE-4DEF-B568-4EE8893C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2255271"/>
            <a:ext cx="5659222" cy="2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A582CA-8217-4619-9A52-BABA663ECD4F}"/>
              </a:ext>
            </a:extLst>
          </p:cNvPr>
          <p:cNvSpPr txBox="1"/>
          <p:nvPr/>
        </p:nvSpPr>
        <p:spPr>
          <a:xfrm>
            <a:off x="8154186" y="634028"/>
            <a:ext cx="3355942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51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Ubicación de los hebreos 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1CFC68-D772-4F65-894E-FA263C5D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46" y="1340841"/>
            <a:ext cx="3434776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2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19A2C7-B0FB-4F0A-B3A4-DA422190E793}"/>
              </a:ext>
            </a:extLst>
          </p:cNvPr>
          <p:cNvSpPr txBox="1"/>
          <p:nvPr/>
        </p:nvSpPr>
        <p:spPr>
          <a:xfrm>
            <a:off x="8154186" y="634028"/>
            <a:ext cx="3655068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60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Cultura</a:t>
            </a:r>
            <a:r>
              <a:rPr lang="en-US" sz="6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60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fenicios</a:t>
            </a:r>
            <a:r>
              <a:rPr lang="en-US" sz="6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8899EE-3E20-4C99-9B5A-EBBCB10F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2106717"/>
            <a:ext cx="5659222" cy="28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8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E0A929-F191-48B1-8498-4B066ECEF117}"/>
              </a:ext>
            </a:extLst>
          </p:cNvPr>
          <p:cNvSpPr txBox="1"/>
          <p:nvPr/>
        </p:nvSpPr>
        <p:spPr>
          <a:xfrm>
            <a:off x="8154185" y="634028"/>
            <a:ext cx="3742345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84048" indent="-384048" algn="ctr" defTabSz="914400">
              <a:lnSpc>
                <a:spcPct val="89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sz="60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Cultura</a:t>
            </a:r>
            <a:r>
              <a:rPr lang="en-US" sz="6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6000" cap="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hebreos</a:t>
            </a:r>
            <a:endParaRPr lang="en-US" sz="6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6CF501-8438-4730-95E7-80AF8D69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662693"/>
            <a:ext cx="5659222" cy="37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0090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32</TotalTime>
  <Words>39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Franklin Gothic Book</vt:lpstr>
      <vt:lpstr>Recorte</vt:lpstr>
      <vt:lpstr>Fenicios y Hebreos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Fenicios y Hebreos</dc:title>
  <dc:creator>Alberto Velez de Villa Isla</dc:creator>
  <cp:lastModifiedBy>Alberto Velez de Villa Isla</cp:lastModifiedBy>
  <cp:revision>4</cp:revision>
  <dcterms:created xsi:type="dcterms:W3CDTF">2021-06-15T12:52:45Z</dcterms:created>
  <dcterms:modified xsi:type="dcterms:W3CDTF">2021-06-15T13:24:45Z</dcterms:modified>
</cp:coreProperties>
</file>