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F851-9B3E-4287-A480-A9C4187A7F5A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0788-9DE3-49D4-8265-EE4520ADD0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4548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F851-9B3E-4287-A480-A9C4187A7F5A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0788-9DE3-49D4-8265-EE4520ADD0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910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F851-9B3E-4287-A480-A9C4187A7F5A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0788-9DE3-49D4-8265-EE4520ADD0A1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0648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F851-9B3E-4287-A480-A9C4187A7F5A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0788-9DE3-49D4-8265-EE4520ADD0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9565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F851-9B3E-4287-A480-A9C4187A7F5A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0788-9DE3-49D4-8265-EE4520ADD0A1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007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F851-9B3E-4287-A480-A9C4187A7F5A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0788-9DE3-49D4-8265-EE4520ADD0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4938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F851-9B3E-4287-A480-A9C4187A7F5A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0788-9DE3-49D4-8265-EE4520ADD0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036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F851-9B3E-4287-A480-A9C4187A7F5A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0788-9DE3-49D4-8265-EE4520ADD0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0128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F851-9B3E-4287-A480-A9C4187A7F5A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0788-9DE3-49D4-8265-EE4520ADD0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7107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F851-9B3E-4287-A480-A9C4187A7F5A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0788-9DE3-49D4-8265-EE4520ADD0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7954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F851-9B3E-4287-A480-A9C4187A7F5A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0788-9DE3-49D4-8265-EE4520ADD0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106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F851-9B3E-4287-A480-A9C4187A7F5A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0788-9DE3-49D4-8265-EE4520ADD0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253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F851-9B3E-4287-A480-A9C4187A7F5A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0788-9DE3-49D4-8265-EE4520ADD0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77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F851-9B3E-4287-A480-A9C4187A7F5A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0788-9DE3-49D4-8265-EE4520ADD0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7255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F851-9B3E-4287-A480-A9C4187A7F5A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0788-9DE3-49D4-8265-EE4520ADD0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3485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F851-9B3E-4287-A480-A9C4187A7F5A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0788-9DE3-49D4-8265-EE4520ADD0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7943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9F851-9B3E-4287-A480-A9C4187A7F5A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98D0788-9DE3-49D4-8265-EE4520ADD0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50552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  <p:sldLayoutId id="2147483870" r:id="rId14"/>
    <p:sldLayoutId id="2147483871" r:id="rId15"/>
    <p:sldLayoutId id="21474838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etusgoto.com/2017/11/26/top-25-best-travel-destinations-events-world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redando.info/bunol-celebra-una-nueva-edicion-de-la-tomatina-bienvenidos-a-la-batalla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9C042-BD0B-3223-29BA-6BF86DAF8A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88895"/>
            <a:ext cx="9144000" cy="811305"/>
          </a:xfrm>
        </p:spPr>
        <p:txBody>
          <a:bodyPr>
            <a:normAutofit fontScale="90000"/>
          </a:bodyPr>
          <a:lstStyle/>
          <a:p>
            <a:r>
              <a:rPr lang="es-MX" dirty="0"/>
              <a:t> </a:t>
            </a:r>
            <a:r>
              <a:rPr lang="es-MX" sz="6700" b="1" dirty="0"/>
              <a:t>LA TOMATINA FESTIVAL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E2C47C5-3319-635B-F576-F4F613AC8C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341" y="2070847"/>
            <a:ext cx="11286565" cy="4446494"/>
          </a:xfrm>
        </p:spPr>
        <p:txBody>
          <a:bodyPr>
            <a:normAutofit/>
          </a:bodyPr>
          <a:lstStyle/>
          <a:p>
            <a:pPr algn="ctr"/>
            <a:r>
              <a:rPr lang="es-MX" sz="4800" b="1" dirty="0" err="1"/>
              <a:t>Student</a:t>
            </a:r>
            <a:r>
              <a:rPr lang="es-MX" sz="4800" b="1" dirty="0"/>
              <a:t> </a:t>
            </a:r>
            <a:r>
              <a:rPr lang="es-MX" sz="4800" dirty="0"/>
              <a:t>: Salvatore  </a:t>
            </a:r>
            <a:r>
              <a:rPr lang="es-MX" sz="4800" dirty="0" err="1"/>
              <a:t>Pisfil</a:t>
            </a:r>
            <a:r>
              <a:rPr lang="es-MX" sz="4800" dirty="0"/>
              <a:t> Vasquez</a:t>
            </a:r>
          </a:p>
          <a:p>
            <a:endParaRPr lang="es-MX" sz="4800" b="1" dirty="0"/>
          </a:p>
          <a:p>
            <a:pPr algn="ctr"/>
            <a:r>
              <a:rPr lang="es-MX" sz="4800" b="1" dirty="0"/>
              <a:t>Teacher </a:t>
            </a:r>
            <a:r>
              <a:rPr lang="es-MX" sz="4800" dirty="0"/>
              <a:t>: </a:t>
            </a:r>
            <a:r>
              <a:rPr lang="es-MX" sz="4800" dirty="0" err="1"/>
              <a:t>Andres</a:t>
            </a:r>
            <a:r>
              <a:rPr lang="es-MX" sz="4800" dirty="0"/>
              <a:t> Torres </a:t>
            </a:r>
            <a:r>
              <a:rPr lang="es-MX" sz="4800" dirty="0" err="1"/>
              <a:t>Arevalo</a:t>
            </a:r>
            <a:r>
              <a:rPr lang="es-MX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26664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B50EC-8D5D-8565-97C3-4829F67D1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4074"/>
          </a:xfrm>
        </p:spPr>
        <p:txBody>
          <a:bodyPr>
            <a:normAutofit fontScale="90000"/>
          </a:bodyPr>
          <a:lstStyle/>
          <a:p>
            <a:pPr algn="ctr"/>
            <a:r>
              <a:rPr lang="es-MX" sz="6000" b="1" dirty="0"/>
              <a:t>LA TOMATINA FESTIVAL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7AE510-65FF-B8EF-6E6A-45AEBC6EA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8494"/>
            <a:ext cx="11129184" cy="5244353"/>
          </a:xfrm>
        </p:spPr>
        <p:txBody>
          <a:bodyPr>
            <a:normAutofit/>
          </a:bodyPr>
          <a:lstStyle/>
          <a:p>
            <a:endParaRPr lang="es-MX" dirty="0"/>
          </a:p>
          <a:p>
            <a:r>
              <a:rPr lang="es-MX" dirty="0"/>
              <a:t>Today is the last wednesday of August.</a:t>
            </a:r>
          </a:p>
          <a:p>
            <a:r>
              <a:rPr lang="es-MX" dirty="0"/>
              <a:t> This date is important because in Valencia, Spain in the town of  Buñol People come  from around the world and celebrate.</a:t>
            </a:r>
          </a:p>
          <a:p>
            <a:r>
              <a:rPr lang="es-MX" dirty="0"/>
              <a:t>La Tomatina it is a Tomata fight that lasts for an intense hour. </a:t>
            </a:r>
          </a:p>
          <a:p>
            <a:r>
              <a:rPr lang="es-MX" dirty="0"/>
              <a:t>This festival has become aniconic event full of spirit of unity, fun and joy.</a:t>
            </a:r>
          </a:p>
          <a:p>
            <a:r>
              <a:rPr lang="es-MX" dirty="0"/>
              <a:t>Thay was all teacher, tank you for listening.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61304533-4130-B82F-49BA-D475EEE263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869744" y="3818964"/>
            <a:ext cx="5644922" cy="267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35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C26F6B-58E1-91D9-E630-0115528C5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s-MX" dirty="0"/>
            </a:br>
            <a:endParaRPr lang="es-MX" dirty="0"/>
          </a:p>
        </p:txBody>
      </p:sp>
      <p:pic>
        <p:nvPicPr>
          <p:cNvPr id="18" name="Marcador de contenido 17">
            <a:extLst>
              <a:ext uri="{FF2B5EF4-FFF2-40B4-BE49-F238E27FC236}">
                <a16:creationId xmlns:a16="http://schemas.microsoft.com/office/drawing/2014/main" id="{AAF30DBA-CE0D-94EE-E905-82C28B76B7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84131" y="842104"/>
            <a:ext cx="9712152" cy="5513872"/>
          </a:xfrm>
        </p:spPr>
      </p:pic>
    </p:spTree>
    <p:extLst>
      <p:ext uri="{BB962C8B-B14F-4D97-AF65-F5344CB8AC3E}">
        <p14:creationId xmlns:p14="http://schemas.microsoft.com/office/powerpoint/2010/main" val="1252414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</TotalTime>
  <Words>90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Faceta</vt:lpstr>
      <vt:lpstr> LA TOMATINA FESTIVAL</vt:lpstr>
      <vt:lpstr>LA TOMATINA FESTIVAL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LA TOMATINA FESTIVAL</dc:title>
  <dc:creator>katia vasquez</dc:creator>
  <cp:lastModifiedBy>katia vasquez</cp:lastModifiedBy>
  <cp:revision>7</cp:revision>
  <dcterms:created xsi:type="dcterms:W3CDTF">2023-08-31T00:08:34Z</dcterms:created>
  <dcterms:modified xsi:type="dcterms:W3CDTF">2023-08-31T00:38:36Z</dcterms:modified>
</cp:coreProperties>
</file>