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B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91039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022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7179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1407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897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82500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9909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484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37737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52735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1413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84632-D76A-43C6-9907-DF586B108B98}" type="datetimeFigureOut">
              <a:rPr lang="es-PE" smtClean="0"/>
              <a:t>15/11/2021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10CFB-43EA-4AA6-A264-F1FE4E87408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7933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019867" y="215162"/>
            <a:ext cx="3603010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PE" sz="3600" b="1" dirty="0" smtClean="0"/>
              <a:t>Mapa conceptual </a:t>
            </a:r>
            <a:endParaRPr lang="es-PE" sz="3600" b="1" dirty="0"/>
          </a:p>
        </p:txBody>
      </p:sp>
      <p:cxnSp>
        <p:nvCxnSpPr>
          <p:cNvPr id="6" name="Conector recto de flecha 5"/>
          <p:cNvCxnSpPr/>
          <p:nvPr/>
        </p:nvCxnSpPr>
        <p:spPr>
          <a:xfrm flipH="1">
            <a:off x="1228298" y="683231"/>
            <a:ext cx="600502" cy="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218363" y="498565"/>
            <a:ext cx="10099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Permite </a:t>
            </a:r>
            <a:endParaRPr lang="es-PE" dirty="0"/>
          </a:p>
        </p:txBody>
      </p:sp>
      <p:cxnSp>
        <p:nvCxnSpPr>
          <p:cNvPr id="13" name="Conector recto de flecha 12"/>
          <p:cNvCxnSpPr>
            <a:stCxn id="10" idx="2"/>
          </p:cNvCxnSpPr>
          <p:nvPr/>
        </p:nvCxnSpPr>
        <p:spPr>
          <a:xfrm>
            <a:off x="723331" y="867897"/>
            <a:ext cx="0" cy="619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150124" y="1672272"/>
            <a:ext cx="129653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Priorización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16" name="Conector recto 15"/>
          <p:cNvCxnSpPr/>
          <p:nvPr/>
        </p:nvCxnSpPr>
        <p:spPr>
          <a:xfrm flipH="1">
            <a:off x="798393" y="2133937"/>
            <a:ext cx="1" cy="58196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177420" y="2845979"/>
            <a:ext cx="1269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De carácter </a:t>
            </a:r>
            <a:endParaRPr lang="es-PE" dirty="0"/>
          </a:p>
        </p:txBody>
      </p:sp>
      <p:cxnSp>
        <p:nvCxnSpPr>
          <p:cNvPr id="20" name="Conector recto 19"/>
          <p:cNvCxnSpPr>
            <a:stCxn id="18" idx="2"/>
          </p:cNvCxnSpPr>
          <p:nvPr/>
        </p:nvCxnSpPr>
        <p:spPr>
          <a:xfrm>
            <a:off x="812042" y="3215311"/>
            <a:ext cx="0" cy="6879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CuadroTexto 24"/>
          <p:cNvSpPr txBox="1"/>
          <p:nvPr/>
        </p:nvSpPr>
        <p:spPr>
          <a:xfrm>
            <a:off x="218363" y="4026090"/>
            <a:ext cx="135112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Conceptual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32" name="Conector recto 31"/>
          <p:cNvCxnSpPr>
            <a:stCxn id="4" idx="2"/>
          </p:cNvCxnSpPr>
          <p:nvPr/>
        </p:nvCxnSpPr>
        <p:spPr>
          <a:xfrm flipH="1">
            <a:off x="2511188" y="861493"/>
            <a:ext cx="1310184" cy="9954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CuadroTexto 32"/>
          <p:cNvSpPr txBox="1"/>
          <p:nvPr/>
        </p:nvSpPr>
        <p:spPr>
          <a:xfrm>
            <a:off x="1937984" y="1856938"/>
            <a:ext cx="955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Ayuda </a:t>
            </a:r>
            <a:endParaRPr lang="es-PE" dirty="0"/>
          </a:p>
        </p:txBody>
      </p:sp>
      <p:cxnSp>
        <p:nvCxnSpPr>
          <p:cNvPr id="35" name="Conector recto 34"/>
          <p:cNvCxnSpPr>
            <a:stCxn id="33" idx="2"/>
          </p:cNvCxnSpPr>
          <p:nvPr/>
        </p:nvCxnSpPr>
        <p:spPr>
          <a:xfrm flipH="1">
            <a:off x="2415655" y="2226270"/>
            <a:ext cx="1" cy="42837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>
            <a:off x="5800299" y="498565"/>
            <a:ext cx="61414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CuadroTexto 38"/>
          <p:cNvSpPr txBox="1"/>
          <p:nvPr/>
        </p:nvSpPr>
        <p:spPr>
          <a:xfrm>
            <a:off x="6591870" y="313899"/>
            <a:ext cx="1228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Sirve para </a:t>
            </a:r>
            <a:endParaRPr lang="es-PE" dirty="0"/>
          </a:p>
        </p:txBody>
      </p:sp>
      <p:cxnSp>
        <p:nvCxnSpPr>
          <p:cNvPr id="42" name="Conector recto 41"/>
          <p:cNvCxnSpPr>
            <a:stCxn id="39" idx="3"/>
          </p:cNvCxnSpPr>
          <p:nvPr/>
        </p:nvCxnSpPr>
        <p:spPr>
          <a:xfrm>
            <a:off x="7820168" y="498565"/>
            <a:ext cx="8461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8911988" y="313899"/>
            <a:ext cx="147395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Exposiciones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48" name="Conector recto 47"/>
          <p:cNvCxnSpPr/>
          <p:nvPr/>
        </p:nvCxnSpPr>
        <p:spPr>
          <a:xfrm>
            <a:off x="9635320" y="867897"/>
            <a:ext cx="13647" cy="8107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CuadroTexto 49"/>
          <p:cNvSpPr txBox="1"/>
          <p:nvPr/>
        </p:nvSpPr>
        <p:spPr>
          <a:xfrm>
            <a:off x="8761863" y="1764605"/>
            <a:ext cx="200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Con características </a:t>
            </a:r>
            <a:endParaRPr lang="es-PE" dirty="0"/>
          </a:p>
        </p:txBody>
      </p:sp>
      <p:cxnSp>
        <p:nvCxnSpPr>
          <p:cNvPr id="52" name="Conector recto de flecha 51"/>
          <p:cNvCxnSpPr>
            <a:stCxn id="50" idx="1"/>
          </p:cNvCxnSpPr>
          <p:nvPr/>
        </p:nvCxnSpPr>
        <p:spPr>
          <a:xfrm flipH="1">
            <a:off x="7670040" y="1949271"/>
            <a:ext cx="1091823" cy="1080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 flipH="1">
            <a:off x="9764973" y="2081367"/>
            <a:ext cx="2" cy="9480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ector recto de flecha 54"/>
          <p:cNvCxnSpPr>
            <a:stCxn id="50" idx="3"/>
          </p:cNvCxnSpPr>
          <p:nvPr/>
        </p:nvCxnSpPr>
        <p:spPr>
          <a:xfrm>
            <a:off x="10768084" y="1949271"/>
            <a:ext cx="730158" cy="10801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CuadroTexto 59"/>
          <p:cNvSpPr txBox="1"/>
          <p:nvPr/>
        </p:nvSpPr>
        <p:spPr>
          <a:xfrm>
            <a:off x="7090009" y="3149596"/>
            <a:ext cx="135112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Organizadas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61" name="CuadroTexto 60"/>
          <p:cNvSpPr txBox="1"/>
          <p:nvPr/>
        </p:nvSpPr>
        <p:spPr>
          <a:xfrm>
            <a:off x="9232708" y="3149596"/>
            <a:ext cx="115323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Concretas</a:t>
            </a:r>
            <a:r>
              <a:rPr lang="es-PE" dirty="0" smtClean="0"/>
              <a:t> </a:t>
            </a:r>
            <a:endParaRPr lang="es-PE" dirty="0"/>
          </a:p>
        </p:txBody>
      </p:sp>
      <p:sp>
        <p:nvSpPr>
          <p:cNvPr id="62" name="CuadroTexto 61"/>
          <p:cNvSpPr txBox="1"/>
          <p:nvPr/>
        </p:nvSpPr>
        <p:spPr>
          <a:xfrm>
            <a:off x="11177516" y="3164927"/>
            <a:ext cx="832514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Fluidas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68" name="Conector recto 67"/>
          <p:cNvCxnSpPr/>
          <p:nvPr/>
        </p:nvCxnSpPr>
        <p:spPr>
          <a:xfrm>
            <a:off x="6591870" y="683231"/>
            <a:ext cx="0" cy="569027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ector recto 73"/>
          <p:cNvCxnSpPr/>
          <p:nvPr/>
        </p:nvCxnSpPr>
        <p:spPr>
          <a:xfrm>
            <a:off x="4817660" y="867897"/>
            <a:ext cx="0" cy="1081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CuadroTexto 74"/>
          <p:cNvSpPr txBox="1"/>
          <p:nvPr/>
        </p:nvSpPr>
        <p:spPr>
          <a:xfrm>
            <a:off x="4619767" y="1949271"/>
            <a:ext cx="1214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es</a:t>
            </a:r>
            <a:endParaRPr lang="es-PE" dirty="0"/>
          </a:p>
        </p:txBody>
      </p:sp>
      <p:cxnSp>
        <p:nvCxnSpPr>
          <p:cNvPr id="77" name="Conector recto 76"/>
          <p:cNvCxnSpPr/>
          <p:nvPr/>
        </p:nvCxnSpPr>
        <p:spPr>
          <a:xfrm>
            <a:off x="4817660" y="2318603"/>
            <a:ext cx="0" cy="1200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CuadroTexto 77"/>
          <p:cNvSpPr txBox="1"/>
          <p:nvPr/>
        </p:nvSpPr>
        <p:spPr>
          <a:xfrm>
            <a:off x="4189865" y="3533928"/>
            <a:ext cx="143301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H</a:t>
            </a:r>
            <a:r>
              <a:rPr lang="es-PE" dirty="0" smtClean="0">
                <a:solidFill>
                  <a:schemeClr val="bg1"/>
                </a:solidFill>
              </a:rPr>
              <a:t>erramienta</a:t>
            </a:r>
            <a:endParaRPr lang="es-PE" dirty="0">
              <a:solidFill>
                <a:schemeClr val="bg1"/>
              </a:solidFill>
            </a:endParaRPr>
          </a:p>
        </p:txBody>
      </p:sp>
      <p:cxnSp>
        <p:nvCxnSpPr>
          <p:cNvPr id="80" name="Conector recto 79"/>
          <p:cNvCxnSpPr/>
          <p:nvPr/>
        </p:nvCxnSpPr>
        <p:spPr>
          <a:xfrm>
            <a:off x="4817660" y="3903260"/>
            <a:ext cx="0" cy="10877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CuadroTexto 81"/>
          <p:cNvSpPr txBox="1"/>
          <p:nvPr/>
        </p:nvSpPr>
        <p:spPr>
          <a:xfrm>
            <a:off x="4189865" y="4991038"/>
            <a:ext cx="1521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Que presenta</a:t>
            </a:r>
            <a:endParaRPr lang="es-PE" dirty="0"/>
          </a:p>
        </p:txBody>
      </p:sp>
      <p:cxnSp>
        <p:nvCxnSpPr>
          <p:cNvPr id="84" name="Conector recto 83"/>
          <p:cNvCxnSpPr/>
          <p:nvPr/>
        </p:nvCxnSpPr>
        <p:spPr>
          <a:xfrm>
            <a:off x="4817660" y="5360370"/>
            <a:ext cx="0" cy="114961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34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4"/>
          <p:cNvCxnSpPr/>
          <p:nvPr/>
        </p:nvCxnSpPr>
        <p:spPr>
          <a:xfrm>
            <a:off x="2306473" y="0"/>
            <a:ext cx="13647" cy="17196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1733266" y="1719618"/>
            <a:ext cx="1651379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Metacognición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2320120" y="2088950"/>
            <a:ext cx="0" cy="763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1787856" y="2866030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Para describir </a:t>
            </a:r>
            <a:endParaRPr lang="es-PE" dirty="0"/>
          </a:p>
        </p:txBody>
      </p:sp>
      <p:cxnSp>
        <p:nvCxnSpPr>
          <p:cNvPr id="12" name="Conector recto 11"/>
          <p:cNvCxnSpPr>
            <a:stCxn id="10" idx="1"/>
          </p:cNvCxnSpPr>
          <p:nvPr/>
        </p:nvCxnSpPr>
        <p:spPr>
          <a:xfrm flipH="1">
            <a:off x="818866" y="3050696"/>
            <a:ext cx="9689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 flipH="1">
            <a:off x="3209499" y="3050696"/>
            <a:ext cx="9689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818866" y="3050696"/>
            <a:ext cx="0" cy="1193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4178489" y="3050696"/>
            <a:ext cx="0" cy="11937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CuadroTexto 17"/>
          <p:cNvSpPr txBox="1"/>
          <p:nvPr/>
        </p:nvSpPr>
        <p:spPr>
          <a:xfrm>
            <a:off x="286603" y="4244454"/>
            <a:ext cx="1774209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Modos propios de pensar </a:t>
            </a:r>
            <a:endParaRPr lang="es-PE" dirty="0">
              <a:solidFill>
                <a:schemeClr val="bg1"/>
              </a:solidFill>
            </a:endParaRPr>
          </a:p>
        </p:txBody>
      </p:sp>
      <p:cxnSp>
        <p:nvCxnSpPr>
          <p:cNvPr id="25" name="Conector recto 24"/>
          <p:cNvCxnSpPr/>
          <p:nvPr/>
        </p:nvCxnSpPr>
        <p:spPr>
          <a:xfrm flipV="1">
            <a:off x="2593075" y="3235362"/>
            <a:ext cx="4548" cy="2155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CuadroTexto 26"/>
          <p:cNvSpPr txBox="1"/>
          <p:nvPr/>
        </p:nvSpPr>
        <p:spPr>
          <a:xfrm>
            <a:off x="1787856" y="5390866"/>
            <a:ext cx="1787856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Métodos propios de estudio </a:t>
            </a:r>
            <a:endParaRPr lang="es-PE" dirty="0">
              <a:solidFill>
                <a:schemeClr val="bg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3330053" y="4313114"/>
            <a:ext cx="1364777" cy="646331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Debilidades y fortalezas </a:t>
            </a:r>
            <a:endParaRPr lang="es-PE" dirty="0">
              <a:solidFill>
                <a:schemeClr val="bg1"/>
              </a:solidFill>
            </a:endParaRPr>
          </a:p>
        </p:txBody>
      </p:sp>
      <p:cxnSp>
        <p:nvCxnSpPr>
          <p:cNvPr id="33" name="Conector recto 32"/>
          <p:cNvCxnSpPr/>
          <p:nvPr/>
        </p:nvCxnSpPr>
        <p:spPr>
          <a:xfrm flipV="1">
            <a:off x="4694830" y="4590955"/>
            <a:ext cx="627797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/>
          <p:cNvSpPr txBox="1"/>
          <p:nvPr/>
        </p:nvSpPr>
        <p:spPr>
          <a:xfrm>
            <a:off x="5322627" y="4406289"/>
            <a:ext cx="6277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en</a:t>
            </a:r>
            <a:endParaRPr lang="es-PE" dirty="0"/>
          </a:p>
        </p:txBody>
      </p:sp>
      <p:sp>
        <p:nvSpPr>
          <p:cNvPr id="35" name="CuadroTexto 34"/>
          <p:cNvSpPr txBox="1"/>
          <p:nvPr/>
        </p:nvSpPr>
        <p:spPr>
          <a:xfrm>
            <a:off x="6400800" y="4382953"/>
            <a:ext cx="2183642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Procesos cognitivos </a:t>
            </a:r>
            <a:endParaRPr lang="es-PE" dirty="0">
              <a:solidFill>
                <a:schemeClr val="bg1"/>
              </a:solidFill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5718411" y="4590955"/>
            <a:ext cx="68238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4940490" y="0"/>
            <a:ext cx="0" cy="17196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CuadroTexto 41"/>
          <p:cNvSpPr txBox="1"/>
          <p:nvPr/>
        </p:nvSpPr>
        <p:spPr>
          <a:xfrm>
            <a:off x="4449169" y="1706812"/>
            <a:ext cx="1187356" cy="382138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>
                <a:solidFill>
                  <a:schemeClr val="bg1"/>
                </a:solidFill>
              </a:rPr>
              <a:t>e</a:t>
            </a:r>
            <a:r>
              <a:rPr lang="es-PE" dirty="0" smtClean="0">
                <a:solidFill>
                  <a:schemeClr val="bg1"/>
                </a:solidFill>
              </a:rPr>
              <a:t>squemas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44" name="Conector recto 43"/>
          <p:cNvCxnSpPr>
            <a:stCxn id="42" idx="3"/>
          </p:cNvCxnSpPr>
          <p:nvPr/>
        </p:nvCxnSpPr>
        <p:spPr>
          <a:xfrm>
            <a:off x="5636525" y="1897881"/>
            <a:ext cx="573206" cy="64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CuadroTexto 45"/>
          <p:cNvSpPr txBox="1"/>
          <p:nvPr/>
        </p:nvSpPr>
        <p:spPr>
          <a:xfrm>
            <a:off x="6325735" y="1692323"/>
            <a:ext cx="7506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de</a:t>
            </a:r>
            <a:endParaRPr lang="es-PE" dirty="0"/>
          </a:p>
        </p:txBody>
      </p:sp>
      <p:cxnSp>
        <p:nvCxnSpPr>
          <p:cNvPr id="48" name="Conector recto 47"/>
          <p:cNvCxnSpPr/>
          <p:nvPr/>
        </p:nvCxnSpPr>
        <p:spPr>
          <a:xfrm>
            <a:off x="6523630" y="2061655"/>
            <a:ext cx="0" cy="4090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CuadroTexto 50"/>
          <p:cNvSpPr txBox="1"/>
          <p:nvPr/>
        </p:nvSpPr>
        <p:spPr>
          <a:xfrm>
            <a:off x="5977719" y="2510767"/>
            <a:ext cx="1241947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Relaciones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53" name="Conector recto 52"/>
          <p:cNvCxnSpPr/>
          <p:nvPr/>
        </p:nvCxnSpPr>
        <p:spPr>
          <a:xfrm>
            <a:off x="6755637" y="1887435"/>
            <a:ext cx="1009935" cy="104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7765572" y="1904284"/>
            <a:ext cx="0" cy="5663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CuadroTexto 58"/>
          <p:cNvSpPr txBox="1"/>
          <p:nvPr/>
        </p:nvSpPr>
        <p:spPr>
          <a:xfrm>
            <a:off x="7424378" y="2496698"/>
            <a:ext cx="1364776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Significados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62" name="Conector recto 61"/>
          <p:cNvCxnSpPr>
            <a:stCxn id="51" idx="2"/>
          </p:cNvCxnSpPr>
          <p:nvPr/>
        </p:nvCxnSpPr>
        <p:spPr>
          <a:xfrm flipH="1">
            <a:off x="6598692" y="2880099"/>
            <a:ext cx="1" cy="5591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>
            <a:off x="7836087" y="2852382"/>
            <a:ext cx="0" cy="56781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>
            <a:off x="6598692" y="3439236"/>
            <a:ext cx="47767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7424378" y="3420196"/>
            <a:ext cx="41170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" name="CuadroTexto 71"/>
          <p:cNvSpPr txBox="1"/>
          <p:nvPr/>
        </p:nvSpPr>
        <p:spPr>
          <a:xfrm>
            <a:off x="6578215" y="3037427"/>
            <a:ext cx="1364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De carácter</a:t>
            </a:r>
            <a:endParaRPr lang="es-PE" dirty="0"/>
          </a:p>
        </p:txBody>
      </p:sp>
      <p:cxnSp>
        <p:nvCxnSpPr>
          <p:cNvPr id="74" name="Conector recto 73"/>
          <p:cNvCxnSpPr>
            <a:stCxn id="72" idx="2"/>
          </p:cNvCxnSpPr>
          <p:nvPr/>
        </p:nvCxnSpPr>
        <p:spPr>
          <a:xfrm flipH="1">
            <a:off x="7260603" y="3406759"/>
            <a:ext cx="1" cy="37367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CuadroTexto 74"/>
          <p:cNvSpPr txBox="1"/>
          <p:nvPr/>
        </p:nvSpPr>
        <p:spPr>
          <a:xfrm>
            <a:off x="6701048" y="3780430"/>
            <a:ext cx="1405718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Conceptual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77" name="Conector recto 76"/>
          <p:cNvCxnSpPr/>
          <p:nvPr/>
        </p:nvCxnSpPr>
        <p:spPr>
          <a:xfrm>
            <a:off x="6598692" y="0"/>
            <a:ext cx="0" cy="9826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CuadroTexto 78"/>
          <p:cNvSpPr txBox="1"/>
          <p:nvPr/>
        </p:nvSpPr>
        <p:spPr>
          <a:xfrm>
            <a:off x="5977718" y="982639"/>
            <a:ext cx="1583143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Hacer síntesis</a:t>
            </a:r>
            <a:endParaRPr lang="es-PE" dirty="0">
              <a:solidFill>
                <a:schemeClr val="bg1"/>
              </a:solidFill>
            </a:endParaRPr>
          </a:p>
        </p:txBody>
      </p:sp>
      <p:cxnSp>
        <p:nvCxnSpPr>
          <p:cNvPr id="81" name="Conector recto 80"/>
          <p:cNvCxnSpPr/>
          <p:nvPr/>
        </p:nvCxnSpPr>
        <p:spPr>
          <a:xfrm flipV="1">
            <a:off x="6598692" y="464024"/>
            <a:ext cx="1344300" cy="136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CuadroTexto 81"/>
          <p:cNvSpPr txBox="1"/>
          <p:nvPr/>
        </p:nvSpPr>
        <p:spPr>
          <a:xfrm>
            <a:off x="7983934" y="306653"/>
            <a:ext cx="131019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Desarrollar</a:t>
            </a:r>
            <a:r>
              <a:rPr lang="es-PE" dirty="0" smtClean="0"/>
              <a:t> </a:t>
            </a:r>
            <a:endParaRPr lang="es-PE" dirty="0"/>
          </a:p>
        </p:txBody>
      </p:sp>
      <p:cxnSp>
        <p:nvCxnSpPr>
          <p:cNvPr id="84" name="Conector recto 83"/>
          <p:cNvCxnSpPr>
            <a:stCxn id="82" idx="2"/>
          </p:cNvCxnSpPr>
          <p:nvPr/>
        </p:nvCxnSpPr>
        <p:spPr>
          <a:xfrm>
            <a:off x="8639029" y="675985"/>
            <a:ext cx="0" cy="49132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CuadroTexto 84"/>
          <p:cNvSpPr txBox="1"/>
          <p:nvPr/>
        </p:nvSpPr>
        <p:spPr>
          <a:xfrm>
            <a:off x="8475258" y="1191273"/>
            <a:ext cx="818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la</a:t>
            </a:r>
            <a:endParaRPr lang="es-PE" dirty="0"/>
          </a:p>
        </p:txBody>
      </p:sp>
      <p:cxnSp>
        <p:nvCxnSpPr>
          <p:cNvPr id="87" name="Conector recto 86"/>
          <p:cNvCxnSpPr>
            <a:endCxn id="85" idx="3"/>
          </p:cNvCxnSpPr>
          <p:nvPr/>
        </p:nvCxnSpPr>
        <p:spPr>
          <a:xfrm>
            <a:off x="8884691" y="1375939"/>
            <a:ext cx="409433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CuadroTexto 87"/>
          <p:cNvSpPr txBox="1"/>
          <p:nvPr/>
        </p:nvSpPr>
        <p:spPr>
          <a:xfrm>
            <a:off x="9416955" y="1192116"/>
            <a:ext cx="1337481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creatividad</a:t>
            </a:r>
            <a:endParaRPr lang="es-PE" dirty="0">
              <a:solidFill>
                <a:schemeClr val="bg1"/>
              </a:solidFill>
            </a:endParaRPr>
          </a:p>
        </p:txBody>
      </p:sp>
      <p:cxnSp>
        <p:nvCxnSpPr>
          <p:cNvPr id="90" name="Conector recto 89"/>
          <p:cNvCxnSpPr/>
          <p:nvPr/>
        </p:nvCxnSpPr>
        <p:spPr>
          <a:xfrm>
            <a:off x="10085695" y="1560605"/>
            <a:ext cx="0" cy="5010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CuadroTexto 90"/>
          <p:cNvSpPr txBox="1"/>
          <p:nvPr/>
        </p:nvSpPr>
        <p:spPr>
          <a:xfrm>
            <a:off x="9662616" y="2087476"/>
            <a:ext cx="968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 smtClean="0"/>
              <a:t>muestra</a:t>
            </a:r>
            <a:endParaRPr lang="es-PE" dirty="0"/>
          </a:p>
        </p:txBody>
      </p:sp>
      <p:cxnSp>
        <p:nvCxnSpPr>
          <p:cNvPr id="97" name="Conector recto de flecha 96"/>
          <p:cNvCxnSpPr/>
          <p:nvPr/>
        </p:nvCxnSpPr>
        <p:spPr>
          <a:xfrm>
            <a:off x="10147111" y="2456808"/>
            <a:ext cx="0" cy="526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CuadroTexto 98"/>
          <p:cNvSpPr txBox="1"/>
          <p:nvPr/>
        </p:nvSpPr>
        <p:spPr>
          <a:xfrm>
            <a:off x="9444251" y="3037427"/>
            <a:ext cx="1801503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s-PE" dirty="0" smtClean="0">
                <a:solidFill>
                  <a:schemeClr val="bg1"/>
                </a:solidFill>
              </a:rPr>
              <a:t>Nivel propositivo </a:t>
            </a:r>
            <a:endParaRPr lang="es-P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399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52</Words>
  <Application>Microsoft Office PowerPoint</Application>
  <PresentationFormat>Panorámica</PresentationFormat>
  <Paragraphs>34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FABRIZIO</dc:creator>
  <cp:lastModifiedBy>FABRIZIO</cp:lastModifiedBy>
  <cp:revision>32</cp:revision>
  <dcterms:created xsi:type="dcterms:W3CDTF">2021-11-15T15:06:55Z</dcterms:created>
  <dcterms:modified xsi:type="dcterms:W3CDTF">2021-11-15T15:56:38Z</dcterms:modified>
</cp:coreProperties>
</file>