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iptoPadilla" initials="C" lastIdx="1" clrIdx="0">
    <p:extLst>
      <p:ext uri="{19B8F6BF-5375-455C-9EA6-DF929625EA0E}">
        <p15:presenceInfo xmlns:p15="http://schemas.microsoft.com/office/powerpoint/2012/main" userId="CriptoPadil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739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5397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27405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8524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3704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81378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1763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44882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827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4569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355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736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8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8550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5514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123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129B-F7C2-49A6-9A02-31E022959395}" type="datetimeFigureOut">
              <a:rPr lang="es-PE" smtClean="0"/>
              <a:t>31/08/2022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DA0C5-AEE0-41C5-90E3-71FAA8E5508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61147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174780" y="348826"/>
            <a:ext cx="3626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On this Day</a:t>
            </a:r>
            <a:endParaRPr lang="es-E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47622" y="4823523"/>
            <a:ext cx="11712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Student: Esteban Padilla</a:t>
            </a:r>
          </a:p>
          <a:p>
            <a:endParaRPr lang="es-PE" dirty="0"/>
          </a:p>
          <a:p>
            <a:r>
              <a:rPr lang="es-PE" dirty="0" smtClean="0"/>
              <a:t> Teacher: Chris Lappin</a:t>
            </a:r>
          </a:p>
          <a:p>
            <a:endParaRPr lang="es-PE" dirty="0"/>
          </a:p>
          <a:p>
            <a:r>
              <a:rPr lang="es-PE" dirty="0" smtClean="0"/>
              <a:t>Date: 31/08/22</a:t>
            </a:r>
          </a:p>
          <a:p>
            <a:endParaRPr lang="es-P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029" y="1272156"/>
            <a:ext cx="6238875" cy="35052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622" y="761393"/>
            <a:ext cx="2518785" cy="251878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695594" y="5397371"/>
            <a:ext cx="65914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The Second War World</a:t>
            </a:r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0342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105</TotalTime>
  <Words>19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Circuito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CriptoPadilla</dc:creator>
  <cp:lastModifiedBy>CriptoPadilla</cp:lastModifiedBy>
  <cp:revision>3</cp:revision>
  <dcterms:created xsi:type="dcterms:W3CDTF">2022-09-01T01:51:15Z</dcterms:created>
  <dcterms:modified xsi:type="dcterms:W3CDTF">2022-09-01T03:36:55Z</dcterms:modified>
</cp:coreProperties>
</file>