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28B9D34-7ECF-417F-93DF-BF1A605774A5}" type="datetimeFigureOut">
              <a:rPr lang="es-PE" smtClean="0"/>
              <a:t>2/05/2023</a:t>
            </a:fld>
            <a:endParaRPr lang="es-PE"/>
          </a:p>
        </p:txBody>
      </p:sp>
      <p:sp>
        <p:nvSpPr>
          <p:cNvPr id="5" name="Footer Placeholder 4"/>
          <p:cNvSpPr>
            <a:spLocks noGrp="1"/>
          </p:cNvSpPr>
          <p:nvPr>
            <p:ph type="ftr" sz="quarter" idx="11"/>
          </p:nvPr>
        </p:nvSpPr>
        <p:spPr>
          <a:xfrm>
            <a:off x="1451579" y="329307"/>
            <a:ext cx="5626774" cy="309201"/>
          </a:xfrm>
        </p:spPr>
        <p:txBody>
          <a:bodyPr/>
          <a:lstStyle/>
          <a:p>
            <a:endParaRPr lang="es-PE"/>
          </a:p>
        </p:txBody>
      </p:sp>
      <p:sp>
        <p:nvSpPr>
          <p:cNvPr id="6" name="Slide Number Placeholder 5"/>
          <p:cNvSpPr>
            <a:spLocks noGrp="1"/>
          </p:cNvSpPr>
          <p:nvPr>
            <p:ph type="sldNum" sz="quarter" idx="12"/>
          </p:nvPr>
        </p:nvSpPr>
        <p:spPr>
          <a:xfrm>
            <a:off x="476834" y="798973"/>
            <a:ext cx="811019" cy="503578"/>
          </a:xfrm>
        </p:spPr>
        <p:txBody>
          <a:bodyPr/>
          <a:lstStyle/>
          <a:p>
            <a:fld id="{4D786FEA-5B21-4597-B01A-DC24CFE741C4}" type="slidenum">
              <a:rPr lang="es-PE" smtClean="0"/>
              <a:t>‹Nº›</a:t>
            </a:fld>
            <a:endParaRPr lang="es-PE"/>
          </a:p>
        </p:txBody>
      </p:sp>
    </p:spTree>
    <p:extLst>
      <p:ext uri="{BB962C8B-B14F-4D97-AF65-F5344CB8AC3E}">
        <p14:creationId xmlns:p14="http://schemas.microsoft.com/office/powerpoint/2010/main" val="2530977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8B9D34-7ECF-417F-93DF-BF1A605774A5}" type="datetimeFigureOut">
              <a:rPr lang="es-PE" smtClean="0"/>
              <a:t>2/05/2023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D786FEA-5B21-4597-B01A-DC24CFE741C4}" type="slidenum">
              <a:rPr lang="es-PE" smtClean="0"/>
              <a:t>‹Nº›</a:t>
            </a:fld>
            <a:endParaRPr lang="es-PE"/>
          </a:p>
        </p:txBody>
      </p:sp>
    </p:spTree>
    <p:extLst>
      <p:ext uri="{BB962C8B-B14F-4D97-AF65-F5344CB8AC3E}">
        <p14:creationId xmlns:p14="http://schemas.microsoft.com/office/powerpoint/2010/main" val="2906302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8B9D34-7ECF-417F-93DF-BF1A605774A5}" type="datetimeFigureOut">
              <a:rPr lang="es-PE" smtClean="0"/>
              <a:t>2/05/2023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D786FEA-5B21-4597-B01A-DC24CFE741C4}" type="slidenum">
              <a:rPr lang="es-PE" smtClean="0"/>
              <a:t>‹Nº›</a:t>
            </a:fld>
            <a:endParaRPr lang="es-PE"/>
          </a:p>
        </p:txBody>
      </p:sp>
    </p:spTree>
    <p:extLst>
      <p:ext uri="{BB962C8B-B14F-4D97-AF65-F5344CB8AC3E}">
        <p14:creationId xmlns:p14="http://schemas.microsoft.com/office/powerpoint/2010/main" val="223853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8B9D34-7ECF-417F-93DF-BF1A605774A5}" type="datetimeFigureOut">
              <a:rPr lang="es-PE" smtClean="0"/>
              <a:t>2/05/2023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D786FEA-5B21-4597-B01A-DC24CFE741C4}" type="slidenum">
              <a:rPr lang="es-PE" smtClean="0"/>
              <a:t>‹Nº›</a:t>
            </a:fld>
            <a:endParaRPr lang="es-PE"/>
          </a:p>
        </p:txBody>
      </p:sp>
    </p:spTree>
    <p:extLst>
      <p:ext uri="{BB962C8B-B14F-4D97-AF65-F5344CB8AC3E}">
        <p14:creationId xmlns:p14="http://schemas.microsoft.com/office/powerpoint/2010/main" val="342975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28B9D34-7ECF-417F-93DF-BF1A605774A5}" type="datetimeFigureOut">
              <a:rPr lang="es-PE" smtClean="0"/>
              <a:t>2/05/2023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4D786FEA-5B21-4597-B01A-DC24CFE741C4}" type="slidenum">
              <a:rPr lang="es-PE" smtClean="0"/>
              <a:t>‹Nº›</a:t>
            </a:fld>
            <a:endParaRPr lang="es-PE"/>
          </a:p>
        </p:txBody>
      </p:sp>
    </p:spTree>
    <p:extLst>
      <p:ext uri="{BB962C8B-B14F-4D97-AF65-F5344CB8AC3E}">
        <p14:creationId xmlns:p14="http://schemas.microsoft.com/office/powerpoint/2010/main" val="184375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28B9D34-7ECF-417F-93DF-BF1A605774A5}" type="datetimeFigureOut">
              <a:rPr lang="es-PE" smtClean="0"/>
              <a:t>2/05/2023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4D786FEA-5B21-4597-B01A-DC24CFE741C4}" type="slidenum">
              <a:rPr lang="es-PE" smtClean="0"/>
              <a:t>‹Nº›</a:t>
            </a:fld>
            <a:endParaRPr lang="es-PE"/>
          </a:p>
        </p:txBody>
      </p:sp>
    </p:spTree>
    <p:extLst>
      <p:ext uri="{BB962C8B-B14F-4D97-AF65-F5344CB8AC3E}">
        <p14:creationId xmlns:p14="http://schemas.microsoft.com/office/powerpoint/2010/main" val="206486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488794"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56025" y="2821491"/>
            <a:ext cx="4488794"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28B9D34-7ECF-417F-93DF-BF1A605774A5}" type="datetimeFigureOut">
              <a:rPr lang="es-PE" smtClean="0"/>
              <a:t>2/05/2023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4D786FEA-5B21-4597-B01A-DC24CFE741C4}" type="slidenum">
              <a:rPr lang="es-PE" smtClean="0"/>
              <a:t>‹Nº›</a:t>
            </a:fld>
            <a:endParaRPr lang="es-PE"/>
          </a:p>
        </p:txBody>
      </p:sp>
    </p:spTree>
    <p:extLst>
      <p:ext uri="{BB962C8B-B14F-4D97-AF65-F5344CB8AC3E}">
        <p14:creationId xmlns:p14="http://schemas.microsoft.com/office/powerpoint/2010/main" val="127717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28B9D34-7ECF-417F-93DF-BF1A605774A5}" type="datetimeFigureOut">
              <a:rPr lang="es-PE" smtClean="0"/>
              <a:t>2/05/2023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4D786FEA-5B21-4597-B01A-DC24CFE741C4}" type="slidenum">
              <a:rPr lang="es-PE" smtClean="0"/>
              <a:t>‹Nº›</a:t>
            </a:fld>
            <a:endParaRPr lang="es-PE"/>
          </a:p>
        </p:txBody>
      </p:sp>
    </p:spTree>
    <p:extLst>
      <p:ext uri="{BB962C8B-B14F-4D97-AF65-F5344CB8AC3E}">
        <p14:creationId xmlns:p14="http://schemas.microsoft.com/office/powerpoint/2010/main" val="309234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B9D34-7ECF-417F-93DF-BF1A605774A5}" type="datetimeFigureOut">
              <a:rPr lang="es-PE" smtClean="0"/>
              <a:t>2/05/2023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4D786FEA-5B21-4597-B01A-DC24CFE741C4}" type="slidenum">
              <a:rPr lang="es-PE" smtClean="0"/>
              <a:t>‹Nº›</a:t>
            </a:fld>
            <a:endParaRPr lang="es-PE"/>
          </a:p>
        </p:txBody>
      </p:sp>
    </p:spTree>
    <p:extLst>
      <p:ext uri="{BB962C8B-B14F-4D97-AF65-F5344CB8AC3E}">
        <p14:creationId xmlns:p14="http://schemas.microsoft.com/office/powerpoint/2010/main" val="291177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28B9D34-7ECF-417F-93DF-BF1A605774A5}" type="datetimeFigureOut">
              <a:rPr lang="es-PE" smtClean="0"/>
              <a:t>2/05/2023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4D786FEA-5B21-4597-B01A-DC24CFE741C4}" type="slidenum">
              <a:rPr lang="es-PE" smtClean="0"/>
              <a:t>‹Nº›</a:t>
            </a:fld>
            <a:endParaRPr lang="es-PE"/>
          </a:p>
        </p:txBody>
      </p:sp>
    </p:spTree>
    <p:extLst>
      <p:ext uri="{BB962C8B-B14F-4D97-AF65-F5344CB8AC3E}">
        <p14:creationId xmlns:p14="http://schemas.microsoft.com/office/powerpoint/2010/main" val="4175870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s-ES"/>
              <a:t>Haga clic en el icono para agregar una imagen</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28B9D34-7ECF-417F-93DF-BF1A605774A5}" type="datetimeFigureOut">
              <a:rPr lang="es-PE" smtClean="0"/>
              <a:t>2/05/2023</a:t>
            </a:fld>
            <a:endParaRPr lang="es-PE"/>
          </a:p>
        </p:txBody>
      </p:sp>
      <p:sp>
        <p:nvSpPr>
          <p:cNvPr id="6" name="Footer Placeholder 5"/>
          <p:cNvSpPr>
            <a:spLocks noGrp="1"/>
          </p:cNvSpPr>
          <p:nvPr>
            <p:ph type="ftr" sz="quarter" idx="11"/>
          </p:nvPr>
        </p:nvSpPr>
        <p:spPr>
          <a:xfrm>
            <a:off x="1447382" y="318640"/>
            <a:ext cx="5541004" cy="320931"/>
          </a:xfrm>
        </p:spPr>
        <p:txBody>
          <a:bodyPr/>
          <a:lstStyle/>
          <a:p>
            <a:endParaRPr lang="es-PE"/>
          </a:p>
        </p:txBody>
      </p:sp>
      <p:sp>
        <p:nvSpPr>
          <p:cNvPr id="7" name="Slide Number Placeholder 6"/>
          <p:cNvSpPr>
            <a:spLocks noGrp="1"/>
          </p:cNvSpPr>
          <p:nvPr>
            <p:ph type="sldNum" sz="quarter" idx="12"/>
          </p:nvPr>
        </p:nvSpPr>
        <p:spPr/>
        <p:txBody>
          <a:bodyPr/>
          <a:lstStyle/>
          <a:p>
            <a:fld id="{4D786FEA-5B21-4597-B01A-DC24CFE741C4}" type="slidenum">
              <a:rPr lang="es-PE" smtClean="0"/>
              <a:t>‹Nº›</a:t>
            </a:fld>
            <a:endParaRPr lang="es-PE"/>
          </a:p>
        </p:txBody>
      </p:sp>
    </p:spTree>
    <p:extLst>
      <p:ext uri="{BB962C8B-B14F-4D97-AF65-F5344CB8AC3E}">
        <p14:creationId xmlns:p14="http://schemas.microsoft.com/office/powerpoint/2010/main" val="162348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28B9D34-7ECF-417F-93DF-BF1A605774A5}" type="datetimeFigureOut">
              <a:rPr lang="es-PE" smtClean="0"/>
              <a:t>2/05/2023</a:t>
            </a:fld>
            <a:endParaRPr lang="es-PE"/>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D786FEA-5B21-4597-B01A-DC24CFE741C4}" type="slidenum">
              <a:rPr lang="es-PE" smtClean="0"/>
              <a:t>‹Nº›</a:t>
            </a:fld>
            <a:endParaRPr lang="es-PE"/>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46638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28A94A7-65DE-49D6-6F87-AB0E4E7AD692}"/>
              </a:ext>
            </a:extLst>
          </p:cNvPr>
          <p:cNvSpPr txBox="1"/>
          <p:nvPr/>
        </p:nvSpPr>
        <p:spPr>
          <a:xfrm>
            <a:off x="646044" y="0"/>
            <a:ext cx="5155096" cy="6463308"/>
          </a:xfrm>
          <a:prstGeom prst="rect">
            <a:avLst/>
          </a:prstGeom>
          <a:noFill/>
        </p:spPr>
        <p:txBody>
          <a:bodyPr wrap="square" rtlCol="0">
            <a:spAutoFit/>
          </a:bodyPr>
          <a:lstStyle/>
          <a:p>
            <a:r>
              <a:rPr lang="en-US" dirty="0"/>
              <a:t>Good morning, everyone.</a:t>
            </a:r>
          </a:p>
          <a:p>
            <a:endParaRPr lang="en-US" dirty="0"/>
          </a:p>
          <a:p>
            <a:r>
              <a:rPr lang="en-US" dirty="0"/>
              <a:t>Today I’m going to talk about the World Press Freedom Day.</a:t>
            </a:r>
          </a:p>
          <a:p>
            <a:endParaRPr lang="en-US" dirty="0"/>
          </a:p>
          <a:p>
            <a:r>
              <a:rPr lang="en-US" dirty="0"/>
              <a:t>First, I would like to explain that in 1993, the General Assembly of the United Nations, through the member countries of UNESCO, proclaimed this day as World Press Freedom Day. </a:t>
            </a:r>
          </a:p>
          <a:p>
            <a:endParaRPr lang="en-US" dirty="0"/>
          </a:p>
          <a:p>
            <a:r>
              <a:rPr lang="en-US" dirty="0"/>
              <a:t>Next, every year UNESCO commemorates this date, paying tribute in this way to the numerous journalists around the world who by professional decision endanger their lives in the effort to inform their societies and to promote the free flow of information. </a:t>
            </a:r>
          </a:p>
          <a:p>
            <a:endParaRPr lang="en-US" dirty="0"/>
          </a:p>
          <a:p>
            <a:r>
              <a:rPr lang="en-US" dirty="0"/>
              <a:t>Finally, I would like to conclude by saying that every individual has the right to freedom of opinion and expression; this right includes the right not to be disturbed because of your opinions or information.  </a:t>
            </a:r>
          </a:p>
        </p:txBody>
      </p:sp>
      <p:pic>
        <p:nvPicPr>
          <p:cNvPr id="7" name="Imagen 6">
            <a:extLst>
              <a:ext uri="{FF2B5EF4-FFF2-40B4-BE49-F238E27FC236}">
                <a16:creationId xmlns:a16="http://schemas.microsoft.com/office/drawing/2014/main" id="{673E5524-0652-EBAF-E413-AF17C7FF09B4}"/>
              </a:ext>
            </a:extLst>
          </p:cNvPr>
          <p:cNvPicPr>
            <a:picLocks noChangeAspect="1"/>
          </p:cNvPicPr>
          <p:nvPr/>
        </p:nvPicPr>
        <p:blipFill rotWithShape="1">
          <a:blip r:embed="rId2"/>
          <a:srcRect l="-1632" t="-242" r="-1632" b="11622"/>
          <a:stretch/>
        </p:blipFill>
        <p:spPr>
          <a:xfrm>
            <a:off x="5801140" y="185530"/>
            <a:ext cx="6072809" cy="5738191"/>
          </a:xfrm>
          <a:prstGeom prst="rect">
            <a:avLst/>
          </a:prstGeom>
        </p:spPr>
      </p:pic>
    </p:spTree>
    <p:extLst>
      <p:ext uri="{BB962C8B-B14F-4D97-AF65-F5344CB8AC3E}">
        <p14:creationId xmlns:p14="http://schemas.microsoft.com/office/powerpoint/2010/main" val="2550936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185479C-41AA-49F2-AB65-95F1A2D2616A}"/>
              </a:ext>
            </a:extLst>
          </p:cNvPr>
          <p:cNvSpPr txBox="1"/>
          <p:nvPr/>
        </p:nvSpPr>
        <p:spPr>
          <a:xfrm>
            <a:off x="1504121" y="1152938"/>
            <a:ext cx="9183757" cy="4154984"/>
          </a:xfrm>
          <a:prstGeom prst="rect">
            <a:avLst/>
          </a:prstGeom>
          <a:noFill/>
        </p:spPr>
        <p:txBody>
          <a:bodyPr wrap="square" rtlCol="0">
            <a:spAutoFit/>
          </a:bodyPr>
          <a:lstStyle/>
          <a:p>
            <a:pPr algn="ctr"/>
            <a:r>
              <a:rPr lang="es-ES" sz="8800" dirty="0">
                <a:latin typeface="Imprint MT Shadow" panose="04020605060303030202" pitchFamily="82" charset="0"/>
              </a:rPr>
              <a:t>THANK YOU FOR LISTENING</a:t>
            </a:r>
            <a:endParaRPr lang="es-PE" sz="8800" dirty="0">
              <a:latin typeface="Imprint MT Shadow" panose="04020605060303030202" pitchFamily="82" charset="0"/>
            </a:endParaRPr>
          </a:p>
        </p:txBody>
      </p:sp>
    </p:spTree>
    <p:extLst>
      <p:ext uri="{BB962C8B-B14F-4D97-AF65-F5344CB8AC3E}">
        <p14:creationId xmlns:p14="http://schemas.microsoft.com/office/powerpoint/2010/main" val="1495453075"/>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ería">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57</TotalTime>
  <Words>138</Words>
  <Application>Microsoft Office PowerPoint</Application>
  <PresentationFormat>Panorámica</PresentationFormat>
  <Paragraphs>10</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Imprint MT Shadow</vt:lpstr>
      <vt:lpstr>Rockwell</vt:lpstr>
      <vt:lpstr>Galería</vt:lpstr>
      <vt:lpstr>Presentación de PowerPoint</vt:lpstr>
      <vt:lpstr>Presentación de PowerPoint</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Wiston Elias Perez Perez</dc:creator>
  <cp:lastModifiedBy>Wiston Elias Perez Perez</cp:lastModifiedBy>
  <cp:revision>1</cp:revision>
  <dcterms:created xsi:type="dcterms:W3CDTF">2023-05-02T23:56:10Z</dcterms:created>
  <dcterms:modified xsi:type="dcterms:W3CDTF">2023-05-03T00:56:36Z</dcterms:modified>
</cp:coreProperties>
</file>