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75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534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84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12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384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752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437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8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730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47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49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DB9E0-D867-43ED-9D67-D55F46DAE134}" type="datetimeFigureOut">
              <a:rPr lang="es-PE" smtClean="0"/>
              <a:t>22/06/2022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B72C131-8E1A-4EB6-860E-98540F7A1D3A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73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78EBC-51A9-BFBB-8D4E-AD848AAF41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Trabajo grupal </a:t>
            </a:r>
            <a:r>
              <a:rPr lang="es-ES" dirty="0" err="1"/>
              <a:t>progreciones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68EEA5-7061-4BBF-03C2-C1542407C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976711"/>
          </a:xfrm>
        </p:spPr>
        <p:txBody>
          <a:bodyPr>
            <a:normAutofit/>
          </a:bodyPr>
          <a:lstStyle/>
          <a:p>
            <a:r>
              <a:rPr lang="es-ES" dirty="0"/>
              <a:t>Integrantes: Santiago azalde  y mariano cumpa</a:t>
            </a:r>
          </a:p>
          <a:p>
            <a:r>
              <a:rPr lang="es-ES" dirty="0"/>
              <a:t>Grado y sección: 2°b de secundaria</a:t>
            </a:r>
          </a:p>
          <a:p>
            <a:r>
              <a:rPr lang="es-PE" dirty="0"/>
              <a:t>Profesor: Carlos arboleda</a:t>
            </a:r>
          </a:p>
        </p:txBody>
      </p:sp>
    </p:spTree>
    <p:extLst>
      <p:ext uri="{BB962C8B-B14F-4D97-AF65-F5344CB8AC3E}">
        <p14:creationId xmlns:p14="http://schemas.microsoft.com/office/powerpoint/2010/main" val="338281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F883360-DC84-0336-4A31-153C8DD17A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422" y="133536"/>
            <a:ext cx="5317155" cy="5853366"/>
          </a:xfrm>
        </p:spPr>
      </p:pic>
    </p:spTree>
    <p:extLst>
      <p:ext uri="{BB962C8B-B14F-4D97-AF65-F5344CB8AC3E}">
        <p14:creationId xmlns:p14="http://schemas.microsoft.com/office/powerpoint/2010/main" val="25123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C40D2BC-26EB-07B4-2AF2-731E010948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75579" y="-433882"/>
            <a:ext cx="4230743" cy="6702173"/>
          </a:xfrm>
        </p:spPr>
      </p:pic>
    </p:spTree>
    <p:extLst>
      <p:ext uri="{BB962C8B-B14F-4D97-AF65-F5344CB8AC3E}">
        <p14:creationId xmlns:p14="http://schemas.microsoft.com/office/powerpoint/2010/main" val="357018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51190E91-16C9-0B95-CECF-875F3B40E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73425" y="-49776"/>
            <a:ext cx="3845150" cy="6046428"/>
          </a:xfrm>
        </p:spPr>
      </p:pic>
    </p:spTree>
    <p:extLst>
      <p:ext uri="{BB962C8B-B14F-4D97-AF65-F5344CB8AC3E}">
        <p14:creationId xmlns:p14="http://schemas.microsoft.com/office/powerpoint/2010/main" val="383968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C83FE9F1-75EB-C4C0-8702-EA115044F6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12530" y="-404780"/>
            <a:ext cx="3366939" cy="6200984"/>
          </a:xfrm>
        </p:spPr>
      </p:pic>
    </p:spTree>
    <p:extLst>
      <p:ext uri="{BB962C8B-B14F-4D97-AF65-F5344CB8AC3E}">
        <p14:creationId xmlns:p14="http://schemas.microsoft.com/office/powerpoint/2010/main" val="210170660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</TotalTime>
  <Words>23</Words>
  <Application>Microsoft Office PowerPoint</Application>
  <PresentationFormat>Panorámica</PresentationFormat>
  <Paragraphs>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Galería</vt:lpstr>
      <vt:lpstr>Trabajo grupal progreciones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grupal progreciones</dc:title>
  <dc:creator>mariano cumpa</dc:creator>
  <cp:lastModifiedBy>mariano cumpa</cp:lastModifiedBy>
  <cp:revision>1</cp:revision>
  <dcterms:created xsi:type="dcterms:W3CDTF">2022-06-23T02:27:09Z</dcterms:created>
  <dcterms:modified xsi:type="dcterms:W3CDTF">2022-06-23T02:38:20Z</dcterms:modified>
</cp:coreProperties>
</file>