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B1BEF554-CA6A-477E-BCB5-566DE9A52BD1}" type="datetimeFigureOut">
              <a:rPr lang="es-PE" smtClean="0"/>
              <a:t>27/06/2023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3186792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B1BEF554-CA6A-477E-BCB5-566DE9A52BD1}" type="datetimeFigureOut">
              <a:rPr lang="es-PE" smtClean="0"/>
              <a:t>27/06/2023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719048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B1BEF554-CA6A-477E-BCB5-566DE9A52BD1}" type="datetimeFigureOut">
              <a:rPr lang="es-PE" smtClean="0"/>
              <a:t>27/06/2023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1257861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B1BEF554-CA6A-477E-BCB5-566DE9A52BD1}" type="datetimeFigureOut">
              <a:rPr lang="es-PE" smtClean="0"/>
              <a:t>27/06/2023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406563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1BEF554-CA6A-477E-BCB5-566DE9A52BD1}" type="datetimeFigureOut">
              <a:rPr lang="es-PE" smtClean="0"/>
              <a:t>27/06/2023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279563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B1BEF554-CA6A-477E-BCB5-566DE9A52BD1}" type="datetimeFigureOut">
              <a:rPr lang="es-PE" smtClean="0"/>
              <a:t>27/06/2023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188175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B1BEF554-CA6A-477E-BCB5-566DE9A52BD1}" type="datetimeFigureOut">
              <a:rPr lang="es-PE" smtClean="0"/>
              <a:t>27/06/2023</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3673116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B1BEF554-CA6A-477E-BCB5-566DE9A52BD1}" type="datetimeFigureOut">
              <a:rPr lang="es-PE" smtClean="0"/>
              <a:t>27/06/2023</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3210711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1BEF554-CA6A-477E-BCB5-566DE9A52BD1}" type="datetimeFigureOut">
              <a:rPr lang="es-PE" smtClean="0"/>
              <a:t>27/06/2023</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3165348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1BEF554-CA6A-477E-BCB5-566DE9A52BD1}" type="datetimeFigureOut">
              <a:rPr lang="es-PE" smtClean="0"/>
              <a:t>27/06/2023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27050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1BEF554-CA6A-477E-BCB5-566DE9A52BD1}" type="datetimeFigureOut">
              <a:rPr lang="es-PE" smtClean="0"/>
              <a:t>27/06/2023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97D0C47A-EFCF-4C80-87AC-610146FAB0EB}" type="slidenum">
              <a:rPr lang="es-PE" smtClean="0"/>
              <a:t>‹Nº›</a:t>
            </a:fld>
            <a:endParaRPr lang="es-PE"/>
          </a:p>
        </p:txBody>
      </p:sp>
    </p:spTree>
    <p:extLst>
      <p:ext uri="{BB962C8B-B14F-4D97-AF65-F5344CB8AC3E}">
        <p14:creationId xmlns:p14="http://schemas.microsoft.com/office/powerpoint/2010/main" val="766949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EF554-CA6A-477E-BCB5-566DE9A52BD1}" type="datetimeFigureOut">
              <a:rPr lang="es-PE" smtClean="0"/>
              <a:t>27/06/2023</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0C47A-EFCF-4C80-87AC-610146FAB0EB}" type="slidenum">
              <a:rPr lang="es-PE" smtClean="0"/>
              <a:t>‹Nº›</a:t>
            </a:fld>
            <a:endParaRPr lang="es-PE"/>
          </a:p>
        </p:txBody>
      </p:sp>
    </p:spTree>
    <p:extLst>
      <p:ext uri="{BB962C8B-B14F-4D97-AF65-F5344CB8AC3E}">
        <p14:creationId xmlns:p14="http://schemas.microsoft.com/office/powerpoint/2010/main" val="3912375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0" y="1"/>
            <a:ext cx="12172502" cy="6858000"/>
          </a:xfrm>
          <a:prstGeom prst="rect">
            <a:avLst/>
          </a:prstGeom>
        </p:spPr>
      </p:pic>
      <p:sp>
        <p:nvSpPr>
          <p:cNvPr id="2" name="Título 1"/>
          <p:cNvSpPr>
            <a:spLocks noGrp="1"/>
          </p:cNvSpPr>
          <p:nvPr>
            <p:ph type="ctrTitle"/>
          </p:nvPr>
        </p:nvSpPr>
        <p:spPr>
          <a:xfrm>
            <a:off x="1927654" y="158536"/>
            <a:ext cx="7858897" cy="1554934"/>
          </a:xfrm>
        </p:spPr>
        <p:txBody>
          <a:bodyPr>
            <a:normAutofit fontScale="90000"/>
          </a:bodyPr>
          <a:lstStyle/>
          <a:p>
            <a:r>
              <a:rPr lang="en-US" dirty="0" smtClean="0"/>
              <a:t/>
            </a:r>
            <a:br>
              <a:rPr lang="en-US" dirty="0" smtClean="0"/>
            </a:br>
            <a:r>
              <a:rPr lang="en-US" dirty="0" smtClean="0">
                <a:solidFill>
                  <a:schemeClr val="bg1"/>
                </a:solidFill>
              </a:rPr>
              <a:t>TODAY`S </a:t>
            </a:r>
            <a:r>
              <a:rPr lang="en-US" dirty="0">
                <a:solidFill>
                  <a:schemeClr val="bg1"/>
                </a:solidFill>
              </a:rPr>
              <a:t>THE PLASTIC BAGS FREE DAY</a:t>
            </a:r>
            <a:endParaRPr lang="es-PE" dirty="0">
              <a:solidFill>
                <a:schemeClr val="bg1"/>
              </a:solidFill>
            </a:endParaRPr>
          </a:p>
        </p:txBody>
      </p:sp>
      <p:sp>
        <p:nvSpPr>
          <p:cNvPr id="3" name="Subtítulo 2"/>
          <p:cNvSpPr>
            <a:spLocks noGrp="1"/>
          </p:cNvSpPr>
          <p:nvPr>
            <p:ph type="subTitle" idx="1"/>
          </p:nvPr>
        </p:nvSpPr>
        <p:spPr>
          <a:xfrm>
            <a:off x="7504670" y="6514115"/>
            <a:ext cx="4563762" cy="343886"/>
          </a:xfrm>
        </p:spPr>
        <p:txBody>
          <a:bodyPr>
            <a:normAutofit fontScale="92500" lnSpcReduction="20000"/>
          </a:bodyPr>
          <a:lstStyle/>
          <a:p>
            <a:r>
              <a:rPr lang="es-ES" dirty="0" smtClean="0">
                <a:solidFill>
                  <a:schemeClr val="bg1"/>
                </a:solidFill>
              </a:rPr>
              <a:t>José Antonio Taypicahuana Valdivia</a:t>
            </a:r>
            <a:endParaRPr lang="es-PE" dirty="0">
              <a:solidFill>
                <a:schemeClr val="bg1"/>
              </a:solidFill>
            </a:endParaRPr>
          </a:p>
        </p:txBody>
      </p:sp>
      <p:sp>
        <p:nvSpPr>
          <p:cNvPr id="5" name="Rectángulo 4"/>
          <p:cNvSpPr/>
          <p:nvPr/>
        </p:nvSpPr>
        <p:spPr>
          <a:xfrm>
            <a:off x="8254314" y="9661309"/>
            <a:ext cx="63752" cy="45719"/>
          </a:xfrm>
          <a:prstGeom prst="rect">
            <a:avLst/>
          </a:prstGeom>
          <a:ln w="57150">
            <a:solidFill>
              <a:schemeClr val="tx1"/>
            </a:solidFill>
          </a:ln>
        </p:spPr>
        <p:txBody>
          <a:bodyPr wrap="square">
            <a:spAutoFit/>
          </a:bodyPr>
          <a:lstStyle/>
          <a:p>
            <a:endParaRPr lang="es-PE" dirty="0"/>
          </a:p>
        </p:txBody>
      </p:sp>
      <p:pic>
        <p:nvPicPr>
          <p:cNvPr id="1030" name="Picture 6" descr="No Decir Bolsas De Plástico Signo Aislado Ilustraciones Svg, Vectoriales,  Clip Art Vectorizado Libre De Derechos. Image 11439424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338" t="12363" r="10581" b="12455"/>
          <a:stretch/>
        </p:blipFill>
        <p:spPr bwMode="auto">
          <a:xfrm rot="20725333">
            <a:off x="10423306" y="683741"/>
            <a:ext cx="1169773" cy="1112108"/>
          </a:xfrm>
          <a:prstGeom prst="rect">
            <a:avLst/>
          </a:prstGeom>
          <a:noFill/>
          <a:ln w="57150">
            <a:solidFill>
              <a:schemeClr val="tx1"/>
            </a:solidFill>
          </a:ln>
          <a:extLst>
            <a:ext uri="{909E8E84-426E-40DD-AFC4-6F175D3DCCD1}">
              <a14:hiddenFill xmlns:a14="http://schemas.microsoft.com/office/drawing/2010/main">
                <a:solidFill>
                  <a:srgbClr val="FFFFFF"/>
                </a:solidFill>
              </a14:hiddenFill>
            </a:ext>
          </a:extLst>
        </p:spPr>
      </p:pic>
      <p:sp>
        <p:nvSpPr>
          <p:cNvPr id="6" name="Arco 5"/>
          <p:cNvSpPr/>
          <p:nvPr/>
        </p:nvSpPr>
        <p:spPr>
          <a:xfrm rot="18261167">
            <a:off x="5818520" y="2203437"/>
            <a:ext cx="815546" cy="620331"/>
          </a:xfrm>
          <a:prstGeom prst="arc">
            <a:avLst>
              <a:gd name="adj1" fmla="val 14716888"/>
              <a:gd name="adj2" fmla="val 19775207"/>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PE"/>
          </a:p>
        </p:txBody>
      </p:sp>
      <p:sp>
        <p:nvSpPr>
          <p:cNvPr id="7" name="Señal de prohibido 6"/>
          <p:cNvSpPr/>
          <p:nvPr/>
        </p:nvSpPr>
        <p:spPr>
          <a:xfrm>
            <a:off x="8318066" y="3435178"/>
            <a:ext cx="914400" cy="914400"/>
          </a:xfrm>
          <a:prstGeom prst="noSmoking">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PE">
              <a:solidFill>
                <a:schemeClr val="tx1"/>
              </a:solidFill>
            </a:endParaRPr>
          </a:p>
        </p:txBody>
      </p:sp>
    </p:spTree>
    <p:extLst>
      <p:ext uri="{BB962C8B-B14F-4D97-AF65-F5344CB8AC3E}">
        <p14:creationId xmlns:p14="http://schemas.microsoft.com/office/powerpoint/2010/main" val="2749869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olsas, redes de pesca y embalajes entre los plásticos que asfixian a los  animales marinos | MUNDO | GESTIÓ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9" y="-7796"/>
            <a:ext cx="12205859" cy="6865796"/>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373186" y="2674474"/>
            <a:ext cx="3352800" cy="3586284"/>
          </a:xfrm>
        </p:spPr>
        <p:txBody>
          <a:bodyPr>
            <a:normAutofit fontScale="92500" lnSpcReduction="20000"/>
          </a:bodyPr>
          <a:lstStyle/>
          <a:p>
            <a:pPr marL="0" indent="0">
              <a:buNone/>
            </a:pPr>
            <a:r>
              <a:rPr lang="es-ES" dirty="0" smtClean="0">
                <a:solidFill>
                  <a:schemeClr val="bg1"/>
                </a:solidFill>
              </a:rPr>
              <a:t>First, A date that seeks to make people aware of the negative impact of their use on the environment because suddenly the plastic bags are the most dangerous predator on the planet but meanwhile people  keep polluting more and more.</a:t>
            </a:r>
            <a:endParaRPr lang="es-PE" dirty="0">
              <a:solidFill>
                <a:schemeClr val="bg1"/>
              </a:solidFill>
            </a:endParaRPr>
          </a:p>
        </p:txBody>
      </p:sp>
      <p:sp>
        <p:nvSpPr>
          <p:cNvPr id="5" name="Llamada rectangular redondeada 4"/>
          <p:cNvSpPr/>
          <p:nvPr/>
        </p:nvSpPr>
        <p:spPr>
          <a:xfrm rot="20069356">
            <a:off x="6716702" y="1500370"/>
            <a:ext cx="1587972" cy="486454"/>
          </a:xfrm>
          <a:prstGeom prst="wedgeRoundRectCallout">
            <a:avLst>
              <a:gd name="adj1" fmla="val -26585"/>
              <a:gd name="adj2" fmla="val 115529"/>
              <a:gd name="adj3" fmla="val 16667"/>
            </a:avLst>
          </a:prstGeom>
          <a:solidFill>
            <a:schemeClr val="bg1"/>
          </a:solidFill>
          <a:ln>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s-ES" dirty="0" smtClean="0">
                <a:solidFill>
                  <a:schemeClr val="tx1"/>
                </a:solidFill>
              </a:rPr>
              <a:t>HELP  ME BRO</a:t>
            </a:r>
            <a:endParaRPr lang="es-PE" dirty="0">
              <a:solidFill>
                <a:schemeClr val="tx1"/>
              </a:solidFill>
            </a:endParaRPr>
          </a:p>
        </p:txBody>
      </p:sp>
      <p:sp>
        <p:nvSpPr>
          <p:cNvPr id="9" name="Rectángulo 8"/>
          <p:cNvSpPr/>
          <p:nvPr/>
        </p:nvSpPr>
        <p:spPr>
          <a:xfrm>
            <a:off x="8504844" y="2674474"/>
            <a:ext cx="3216686" cy="3108543"/>
          </a:xfrm>
          <a:prstGeom prst="rect">
            <a:avLst/>
          </a:prstGeom>
        </p:spPr>
        <p:txBody>
          <a:bodyPr wrap="square">
            <a:spAutoFit/>
          </a:bodyPr>
          <a:lstStyle/>
          <a:p>
            <a:r>
              <a:rPr lang="es-ES" sz="2800" dirty="0" smtClean="0">
                <a:solidFill>
                  <a:schemeClr val="bg1"/>
                </a:solidFill>
              </a:rPr>
              <a:t>Finally, most of us want to help the planet because we live on it, but we must help the planet as a partner who needs our help.</a:t>
            </a:r>
            <a:endParaRPr lang="es-PE" sz="2800" dirty="0">
              <a:solidFill>
                <a:schemeClr val="bg1"/>
              </a:solidFill>
            </a:endParaRPr>
          </a:p>
        </p:txBody>
      </p:sp>
    </p:spTree>
    <p:extLst>
      <p:ext uri="{BB962C8B-B14F-4D97-AF65-F5344CB8AC3E}">
        <p14:creationId xmlns:p14="http://schemas.microsoft.com/office/powerpoint/2010/main" val="309575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79</Words>
  <Application>Microsoft Office PowerPoint</Application>
  <PresentationFormat>Panorámica</PresentationFormat>
  <Paragraphs>5</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 TODAY`S THE PLASTIC BAGS FREE DAY</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TODAY`S THE PLASTIC BAGS FREE DAY</dc:title>
  <dc:creator>Josè Antonio</dc:creator>
  <cp:lastModifiedBy>Josè Antonio</cp:lastModifiedBy>
  <cp:revision>8</cp:revision>
  <dcterms:created xsi:type="dcterms:W3CDTF">2023-06-27T23:04:03Z</dcterms:created>
  <dcterms:modified xsi:type="dcterms:W3CDTF">2023-06-27T23:55:01Z</dcterms:modified>
</cp:coreProperties>
</file>