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7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7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8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8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40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7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9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75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9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6D9D-818A-4261-B111-8AB7CCDAD6AF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5D8B9-F144-42F2-9091-9356C5CD4D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3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TRABAJO EN CLASE-ARITMÉTICA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ALUMNO: FABIO TEJADA LA TORRE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3691" y="1212170"/>
            <a:ext cx="5802313" cy="4351337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629" y="486681"/>
            <a:ext cx="4688114" cy="580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762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EN CLASE-ARITMÉTICA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EN CLASE-ARITMÉTICA</dc:title>
  <dc:creator>Marcelo Tejada</dc:creator>
  <cp:lastModifiedBy>Marcelo Tejada</cp:lastModifiedBy>
  <cp:revision>1</cp:revision>
  <dcterms:created xsi:type="dcterms:W3CDTF">2021-08-05T21:49:16Z</dcterms:created>
  <dcterms:modified xsi:type="dcterms:W3CDTF">2021-08-05T21:49:41Z</dcterms:modified>
</cp:coreProperties>
</file>