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1F466B-0D78-C22C-3C40-7C486160E73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A5D6C2B3-07CF-EC8E-FFD2-3B33E25B2E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3575FA44-AFEA-4C15-C795-539761F7D3B7}"/>
              </a:ext>
            </a:extLst>
          </p:cNvPr>
          <p:cNvSpPr>
            <a:spLocks noGrp="1"/>
          </p:cNvSpPr>
          <p:nvPr>
            <p:ph type="dt" sz="half" idx="10"/>
          </p:nvPr>
        </p:nvSpPr>
        <p:spPr/>
        <p:txBody>
          <a:bodyPr/>
          <a:lstStyle/>
          <a:p>
            <a:fld id="{86322D4C-C359-4796-9673-90B4F8B9B540}" type="datetimeFigureOut">
              <a:rPr lang="es-PE" smtClean="0"/>
              <a:t>27/10/2022</a:t>
            </a:fld>
            <a:endParaRPr lang="es-PE"/>
          </a:p>
        </p:txBody>
      </p:sp>
      <p:sp>
        <p:nvSpPr>
          <p:cNvPr id="5" name="Marcador de pie de página 4">
            <a:extLst>
              <a:ext uri="{FF2B5EF4-FFF2-40B4-BE49-F238E27FC236}">
                <a16:creationId xmlns:a16="http://schemas.microsoft.com/office/drawing/2014/main" id="{C142374E-9F52-82F9-7F1E-18650500766B}"/>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A6D35668-BC2F-F7ED-412D-B493E4E9E2FE}"/>
              </a:ext>
            </a:extLst>
          </p:cNvPr>
          <p:cNvSpPr>
            <a:spLocks noGrp="1"/>
          </p:cNvSpPr>
          <p:nvPr>
            <p:ph type="sldNum" sz="quarter" idx="12"/>
          </p:nvPr>
        </p:nvSpPr>
        <p:spPr/>
        <p:txBody>
          <a:bodyPr/>
          <a:lstStyle/>
          <a:p>
            <a:fld id="{D7466180-00EC-4636-A86F-D2170EDCBD05}" type="slidenum">
              <a:rPr lang="es-PE" smtClean="0"/>
              <a:t>‹Nº›</a:t>
            </a:fld>
            <a:endParaRPr lang="es-PE"/>
          </a:p>
        </p:txBody>
      </p:sp>
    </p:spTree>
    <p:extLst>
      <p:ext uri="{BB962C8B-B14F-4D97-AF65-F5344CB8AC3E}">
        <p14:creationId xmlns:p14="http://schemas.microsoft.com/office/powerpoint/2010/main" val="1820683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48965E-426F-13AA-278A-C175E5FF076F}"/>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813BDA79-25FB-301B-732C-9A4F0132D8A0}"/>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F9FFF230-3A67-1AA2-38DC-D255EBD62862}"/>
              </a:ext>
            </a:extLst>
          </p:cNvPr>
          <p:cNvSpPr>
            <a:spLocks noGrp="1"/>
          </p:cNvSpPr>
          <p:nvPr>
            <p:ph type="dt" sz="half" idx="10"/>
          </p:nvPr>
        </p:nvSpPr>
        <p:spPr/>
        <p:txBody>
          <a:bodyPr/>
          <a:lstStyle/>
          <a:p>
            <a:fld id="{86322D4C-C359-4796-9673-90B4F8B9B540}" type="datetimeFigureOut">
              <a:rPr lang="es-PE" smtClean="0"/>
              <a:t>27/10/2022</a:t>
            </a:fld>
            <a:endParaRPr lang="es-PE"/>
          </a:p>
        </p:txBody>
      </p:sp>
      <p:sp>
        <p:nvSpPr>
          <p:cNvPr id="5" name="Marcador de pie de página 4">
            <a:extLst>
              <a:ext uri="{FF2B5EF4-FFF2-40B4-BE49-F238E27FC236}">
                <a16:creationId xmlns:a16="http://schemas.microsoft.com/office/drawing/2014/main" id="{4833ADEA-985A-A921-E874-3A8DCB9E13FA}"/>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AAC33AA6-64E1-3A2C-F8DE-702F8692A8E4}"/>
              </a:ext>
            </a:extLst>
          </p:cNvPr>
          <p:cNvSpPr>
            <a:spLocks noGrp="1"/>
          </p:cNvSpPr>
          <p:nvPr>
            <p:ph type="sldNum" sz="quarter" idx="12"/>
          </p:nvPr>
        </p:nvSpPr>
        <p:spPr/>
        <p:txBody>
          <a:bodyPr/>
          <a:lstStyle/>
          <a:p>
            <a:fld id="{D7466180-00EC-4636-A86F-D2170EDCBD05}" type="slidenum">
              <a:rPr lang="es-PE" smtClean="0"/>
              <a:t>‹Nº›</a:t>
            </a:fld>
            <a:endParaRPr lang="es-PE"/>
          </a:p>
        </p:txBody>
      </p:sp>
    </p:spTree>
    <p:extLst>
      <p:ext uri="{BB962C8B-B14F-4D97-AF65-F5344CB8AC3E}">
        <p14:creationId xmlns:p14="http://schemas.microsoft.com/office/powerpoint/2010/main" val="518268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646FEA5-7C4B-0BE3-3B5D-7552C8AE543E}"/>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44029D7A-A391-DD59-10D8-C900E81B1BF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30DBF7E3-50A7-2A32-5A53-E5EDD9E5F6DC}"/>
              </a:ext>
            </a:extLst>
          </p:cNvPr>
          <p:cNvSpPr>
            <a:spLocks noGrp="1"/>
          </p:cNvSpPr>
          <p:nvPr>
            <p:ph type="dt" sz="half" idx="10"/>
          </p:nvPr>
        </p:nvSpPr>
        <p:spPr/>
        <p:txBody>
          <a:bodyPr/>
          <a:lstStyle/>
          <a:p>
            <a:fld id="{86322D4C-C359-4796-9673-90B4F8B9B540}" type="datetimeFigureOut">
              <a:rPr lang="es-PE" smtClean="0"/>
              <a:t>27/10/2022</a:t>
            </a:fld>
            <a:endParaRPr lang="es-PE"/>
          </a:p>
        </p:txBody>
      </p:sp>
      <p:sp>
        <p:nvSpPr>
          <p:cNvPr id="5" name="Marcador de pie de página 4">
            <a:extLst>
              <a:ext uri="{FF2B5EF4-FFF2-40B4-BE49-F238E27FC236}">
                <a16:creationId xmlns:a16="http://schemas.microsoft.com/office/drawing/2014/main" id="{D2C02132-D15B-44F1-8802-62F04F66F832}"/>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BF8B5768-9096-C660-7916-7FE680EF1D33}"/>
              </a:ext>
            </a:extLst>
          </p:cNvPr>
          <p:cNvSpPr>
            <a:spLocks noGrp="1"/>
          </p:cNvSpPr>
          <p:nvPr>
            <p:ph type="sldNum" sz="quarter" idx="12"/>
          </p:nvPr>
        </p:nvSpPr>
        <p:spPr/>
        <p:txBody>
          <a:bodyPr/>
          <a:lstStyle/>
          <a:p>
            <a:fld id="{D7466180-00EC-4636-A86F-D2170EDCBD05}" type="slidenum">
              <a:rPr lang="es-PE" smtClean="0"/>
              <a:t>‹Nº›</a:t>
            </a:fld>
            <a:endParaRPr lang="es-PE"/>
          </a:p>
        </p:txBody>
      </p:sp>
    </p:spTree>
    <p:extLst>
      <p:ext uri="{BB962C8B-B14F-4D97-AF65-F5344CB8AC3E}">
        <p14:creationId xmlns:p14="http://schemas.microsoft.com/office/powerpoint/2010/main" val="59809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380C48-8F85-41D3-B816-FCD0125B650F}"/>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32F24117-65A8-87E7-EAD7-363EAD5C2FC4}"/>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CBDBEB7C-59E8-79D6-0A0C-367616AE01EB}"/>
              </a:ext>
            </a:extLst>
          </p:cNvPr>
          <p:cNvSpPr>
            <a:spLocks noGrp="1"/>
          </p:cNvSpPr>
          <p:nvPr>
            <p:ph type="dt" sz="half" idx="10"/>
          </p:nvPr>
        </p:nvSpPr>
        <p:spPr/>
        <p:txBody>
          <a:bodyPr/>
          <a:lstStyle/>
          <a:p>
            <a:fld id="{86322D4C-C359-4796-9673-90B4F8B9B540}" type="datetimeFigureOut">
              <a:rPr lang="es-PE" smtClean="0"/>
              <a:t>27/10/2022</a:t>
            </a:fld>
            <a:endParaRPr lang="es-PE"/>
          </a:p>
        </p:txBody>
      </p:sp>
      <p:sp>
        <p:nvSpPr>
          <p:cNvPr id="5" name="Marcador de pie de página 4">
            <a:extLst>
              <a:ext uri="{FF2B5EF4-FFF2-40B4-BE49-F238E27FC236}">
                <a16:creationId xmlns:a16="http://schemas.microsoft.com/office/drawing/2014/main" id="{B28469F9-72ED-578C-5FA4-24D1E9A68C35}"/>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3003A999-D6EB-AE29-D9C7-DACD98240195}"/>
              </a:ext>
            </a:extLst>
          </p:cNvPr>
          <p:cNvSpPr>
            <a:spLocks noGrp="1"/>
          </p:cNvSpPr>
          <p:nvPr>
            <p:ph type="sldNum" sz="quarter" idx="12"/>
          </p:nvPr>
        </p:nvSpPr>
        <p:spPr/>
        <p:txBody>
          <a:bodyPr/>
          <a:lstStyle/>
          <a:p>
            <a:fld id="{D7466180-00EC-4636-A86F-D2170EDCBD05}" type="slidenum">
              <a:rPr lang="es-PE" smtClean="0"/>
              <a:t>‹Nº›</a:t>
            </a:fld>
            <a:endParaRPr lang="es-PE"/>
          </a:p>
        </p:txBody>
      </p:sp>
    </p:spTree>
    <p:extLst>
      <p:ext uri="{BB962C8B-B14F-4D97-AF65-F5344CB8AC3E}">
        <p14:creationId xmlns:p14="http://schemas.microsoft.com/office/powerpoint/2010/main" val="590609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291D70-E7A5-9454-ADAA-D00C7024840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4CCAA094-D22D-9F9A-1CF0-D01BE13FAE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589A0388-9010-3D6F-D3E2-70998C7EE3A2}"/>
              </a:ext>
            </a:extLst>
          </p:cNvPr>
          <p:cNvSpPr>
            <a:spLocks noGrp="1"/>
          </p:cNvSpPr>
          <p:nvPr>
            <p:ph type="dt" sz="half" idx="10"/>
          </p:nvPr>
        </p:nvSpPr>
        <p:spPr/>
        <p:txBody>
          <a:bodyPr/>
          <a:lstStyle/>
          <a:p>
            <a:fld id="{86322D4C-C359-4796-9673-90B4F8B9B540}" type="datetimeFigureOut">
              <a:rPr lang="es-PE" smtClean="0"/>
              <a:t>27/10/2022</a:t>
            </a:fld>
            <a:endParaRPr lang="es-PE"/>
          </a:p>
        </p:txBody>
      </p:sp>
      <p:sp>
        <p:nvSpPr>
          <p:cNvPr id="5" name="Marcador de pie de página 4">
            <a:extLst>
              <a:ext uri="{FF2B5EF4-FFF2-40B4-BE49-F238E27FC236}">
                <a16:creationId xmlns:a16="http://schemas.microsoft.com/office/drawing/2014/main" id="{1C5BDF0C-F5BA-9FFA-9080-C3640696BE87}"/>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D4473E1E-F05E-5DF1-3AEE-5095AFE9A623}"/>
              </a:ext>
            </a:extLst>
          </p:cNvPr>
          <p:cNvSpPr>
            <a:spLocks noGrp="1"/>
          </p:cNvSpPr>
          <p:nvPr>
            <p:ph type="sldNum" sz="quarter" idx="12"/>
          </p:nvPr>
        </p:nvSpPr>
        <p:spPr/>
        <p:txBody>
          <a:bodyPr/>
          <a:lstStyle/>
          <a:p>
            <a:fld id="{D7466180-00EC-4636-A86F-D2170EDCBD05}" type="slidenum">
              <a:rPr lang="es-PE" smtClean="0"/>
              <a:t>‹Nº›</a:t>
            </a:fld>
            <a:endParaRPr lang="es-PE"/>
          </a:p>
        </p:txBody>
      </p:sp>
    </p:spTree>
    <p:extLst>
      <p:ext uri="{BB962C8B-B14F-4D97-AF65-F5344CB8AC3E}">
        <p14:creationId xmlns:p14="http://schemas.microsoft.com/office/powerpoint/2010/main" val="3933846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085725-059C-F687-F587-18EA470023F1}"/>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5AF7E5CC-5049-1255-2795-F43B4643413A}"/>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356D0A7B-4277-FA53-6F7F-5A24D0AD8F7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097E90B2-85F2-2D0A-01AF-857E147C41F3}"/>
              </a:ext>
            </a:extLst>
          </p:cNvPr>
          <p:cNvSpPr>
            <a:spLocks noGrp="1"/>
          </p:cNvSpPr>
          <p:nvPr>
            <p:ph type="dt" sz="half" idx="10"/>
          </p:nvPr>
        </p:nvSpPr>
        <p:spPr/>
        <p:txBody>
          <a:bodyPr/>
          <a:lstStyle/>
          <a:p>
            <a:fld id="{86322D4C-C359-4796-9673-90B4F8B9B540}" type="datetimeFigureOut">
              <a:rPr lang="es-PE" smtClean="0"/>
              <a:t>27/10/2022</a:t>
            </a:fld>
            <a:endParaRPr lang="es-PE"/>
          </a:p>
        </p:txBody>
      </p:sp>
      <p:sp>
        <p:nvSpPr>
          <p:cNvPr id="6" name="Marcador de pie de página 5">
            <a:extLst>
              <a:ext uri="{FF2B5EF4-FFF2-40B4-BE49-F238E27FC236}">
                <a16:creationId xmlns:a16="http://schemas.microsoft.com/office/drawing/2014/main" id="{ACB0D890-8D61-4383-DB63-E2A001256A0E}"/>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E8C7B340-12D1-C1FB-B2FD-190FFF91AE6B}"/>
              </a:ext>
            </a:extLst>
          </p:cNvPr>
          <p:cNvSpPr>
            <a:spLocks noGrp="1"/>
          </p:cNvSpPr>
          <p:nvPr>
            <p:ph type="sldNum" sz="quarter" idx="12"/>
          </p:nvPr>
        </p:nvSpPr>
        <p:spPr/>
        <p:txBody>
          <a:bodyPr/>
          <a:lstStyle/>
          <a:p>
            <a:fld id="{D7466180-00EC-4636-A86F-D2170EDCBD05}" type="slidenum">
              <a:rPr lang="es-PE" smtClean="0"/>
              <a:t>‹Nº›</a:t>
            </a:fld>
            <a:endParaRPr lang="es-PE"/>
          </a:p>
        </p:txBody>
      </p:sp>
    </p:spTree>
    <p:extLst>
      <p:ext uri="{BB962C8B-B14F-4D97-AF65-F5344CB8AC3E}">
        <p14:creationId xmlns:p14="http://schemas.microsoft.com/office/powerpoint/2010/main" val="1016345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24300F-80B5-3E9E-BE30-0C8C1DD274F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EA7D5694-2776-7A0C-F2E6-C0C1592976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E94EBC1-E540-FE51-B466-44414C17AF0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41199078-0FAD-9F9E-9BA7-F7D65927A1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03E1C4D-2488-834C-107E-DE085FF41E7B}"/>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62D25F5C-D01F-88FC-BBC6-50A406926907}"/>
              </a:ext>
            </a:extLst>
          </p:cNvPr>
          <p:cNvSpPr>
            <a:spLocks noGrp="1"/>
          </p:cNvSpPr>
          <p:nvPr>
            <p:ph type="dt" sz="half" idx="10"/>
          </p:nvPr>
        </p:nvSpPr>
        <p:spPr/>
        <p:txBody>
          <a:bodyPr/>
          <a:lstStyle/>
          <a:p>
            <a:fld id="{86322D4C-C359-4796-9673-90B4F8B9B540}" type="datetimeFigureOut">
              <a:rPr lang="es-PE" smtClean="0"/>
              <a:t>27/10/2022</a:t>
            </a:fld>
            <a:endParaRPr lang="es-PE"/>
          </a:p>
        </p:txBody>
      </p:sp>
      <p:sp>
        <p:nvSpPr>
          <p:cNvPr id="8" name="Marcador de pie de página 7">
            <a:extLst>
              <a:ext uri="{FF2B5EF4-FFF2-40B4-BE49-F238E27FC236}">
                <a16:creationId xmlns:a16="http://schemas.microsoft.com/office/drawing/2014/main" id="{7536642D-DF9E-01A4-A0B9-5BAFB391AD41}"/>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B552FC88-FCFC-FBAA-1B1C-80362FA895A1}"/>
              </a:ext>
            </a:extLst>
          </p:cNvPr>
          <p:cNvSpPr>
            <a:spLocks noGrp="1"/>
          </p:cNvSpPr>
          <p:nvPr>
            <p:ph type="sldNum" sz="quarter" idx="12"/>
          </p:nvPr>
        </p:nvSpPr>
        <p:spPr/>
        <p:txBody>
          <a:bodyPr/>
          <a:lstStyle/>
          <a:p>
            <a:fld id="{D7466180-00EC-4636-A86F-D2170EDCBD05}" type="slidenum">
              <a:rPr lang="es-PE" smtClean="0"/>
              <a:t>‹Nº›</a:t>
            </a:fld>
            <a:endParaRPr lang="es-PE"/>
          </a:p>
        </p:txBody>
      </p:sp>
    </p:spTree>
    <p:extLst>
      <p:ext uri="{BB962C8B-B14F-4D97-AF65-F5344CB8AC3E}">
        <p14:creationId xmlns:p14="http://schemas.microsoft.com/office/powerpoint/2010/main" val="693850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77C8B7-9857-F2CA-60E7-A677F6FCDAFD}"/>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D0CE6B41-08C9-C1F8-1F98-B497EA0FABD9}"/>
              </a:ext>
            </a:extLst>
          </p:cNvPr>
          <p:cNvSpPr>
            <a:spLocks noGrp="1"/>
          </p:cNvSpPr>
          <p:nvPr>
            <p:ph type="dt" sz="half" idx="10"/>
          </p:nvPr>
        </p:nvSpPr>
        <p:spPr/>
        <p:txBody>
          <a:bodyPr/>
          <a:lstStyle/>
          <a:p>
            <a:fld id="{86322D4C-C359-4796-9673-90B4F8B9B540}" type="datetimeFigureOut">
              <a:rPr lang="es-PE" smtClean="0"/>
              <a:t>27/10/2022</a:t>
            </a:fld>
            <a:endParaRPr lang="es-PE"/>
          </a:p>
        </p:txBody>
      </p:sp>
      <p:sp>
        <p:nvSpPr>
          <p:cNvPr id="4" name="Marcador de pie de página 3">
            <a:extLst>
              <a:ext uri="{FF2B5EF4-FFF2-40B4-BE49-F238E27FC236}">
                <a16:creationId xmlns:a16="http://schemas.microsoft.com/office/drawing/2014/main" id="{61BE0C65-5BD3-E36D-0834-A3C5089FA00E}"/>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4287A8AA-6632-F8D4-DB74-F55F67FC47F9}"/>
              </a:ext>
            </a:extLst>
          </p:cNvPr>
          <p:cNvSpPr>
            <a:spLocks noGrp="1"/>
          </p:cNvSpPr>
          <p:nvPr>
            <p:ph type="sldNum" sz="quarter" idx="12"/>
          </p:nvPr>
        </p:nvSpPr>
        <p:spPr/>
        <p:txBody>
          <a:bodyPr/>
          <a:lstStyle/>
          <a:p>
            <a:fld id="{D7466180-00EC-4636-A86F-D2170EDCBD05}" type="slidenum">
              <a:rPr lang="es-PE" smtClean="0"/>
              <a:t>‹Nº›</a:t>
            </a:fld>
            <a:endParaRPr lang="es-PE"/>
          </a:p>
        </p:txBody>
      </p:sp>
    </p:spTree>
    <p:extLst>
      <p:ext uri="{BB962C8B-B14F-4D97-AF65-F5344CB8AC3E}">
        <p14:creationId xmlns:p14="http://schemas.microsoft.com/office/powerpoint/2010/main" val="1821164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78B45E3-D5F5-6414-CBAE-55A16F126103}"/>
              </a:ext>
            </a:extLst>
          </p:cNvPr>
          <p:cNvSpPr>
            <a:spLocks noGrp="1"/>
          </p:cNvSpPr>
          <p:nvPr>
            <p:ph type="dt" sz="half" idx="10"/>
          </p:nvPr>
        </p:nvSpPr>
        <p:spPr/>
        <p:txBody>
          <a:bodyPr/>
          <a:lstStyle/>
          <a:p>
            <a:fld id="{86322D4C-C359-4796-9673-90B4F8B9B540}" type="datetimeFigureOut">
              <a:rPr lang="es-PE" smtClean="0"/>
              <a:t>27/10/2022</a:t>
            </a:fld>
            <a:endParaRPr lang="es-PE"/>
          </a:p>
        </p:txBody>
      </p:sp>
      <p:sp>
        <p:nvSpPr>
          <p:cNvPr id="3" name="Marcador de pie de página 2">
            <a:extLst>
              <a:ext uri="{FF2B5EF4-FFF2-40B4-BE49-F238E27FC236}">
                <a16:creationId xmlns:a16="http://schemas.microsoft.com/office/drawing/2014/main" id="{B782E497-EF23-425E-6EE9-92EBEF69960B}"/>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206DB6E0-1D56-0FEE-E114-57086CCA9D23}"/>
              </a:ext>
            </a:extLst>
          </p:cNvPr>
          <p:cNvSpPr>
            <a:spLocks noGrp="1"/>
          </p:cNvSpPr>
          <p:nvPr>
            <p:ph type="sldNum" sz="quarter" idx="12"/>
          </p:nvPr>
        </p:nvSpPr>
        <p:spPr/>
        <p:txBody>
          <a:bodyPr/>
          <a:lstStyle/>
          <a:p>
            <a:fld id="{D7466180-00EC-4636-A86F-D2170EDCBD05}" type="slidenum">
              <a:rPr lang="es-PE" smtClean="0"/>
              <a:t>‹Nº›</a:t>
            </a:fld>
            <a:endParaRPr lang="es-PE"/>
          </a:p>
        </p:txBody>
      </p:sp>
    </p:spTree>
    <p:extLst>
      <p:ext uri="{BB962C8B-B14F-4D97-AF65-F5344CB8AC3E}">
        <p14:creationId xmlns:p14="http://schemas.microsoft.com/office/powerpoint/2010/main" val="696058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F7BA39-7186-E45D-F91A-83E9752DCDB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539154A4-7DA5-FBFC-C9BA-EAB9005058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2018D307-9C3D-6CB1-9A24-04C8CE7C26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6612A40-BBCD-56F7-F9CD-7AD430CC9860}"/>
              </a:ext>
            </a:extLst>
          </p:cNvPr>
          <p:cNvSpPr>
            <a:spLocks noGrp="1"/>
          </p:cNvSpPr>
          <p:nvPr>
            <p:ph type="dt" sz="half" idx="10"/>
          </p:nvPr>
        </p:nvSpPr>
        <p:spPr/>
        <p:txBody>
          <a:bodyPr/>
          <a:lstStyle/>
          <a:p>
            <a:fld id="{86322D4C-C359-4796-9673-90B4F8B9B540}" type="datetimeFigureOut">
              <a:rPr lang="es-PE" smtClean="0"/>
              <a:t>27/10/2022</a:t>
            </a:fld>
            <a:endParaRPr lang="es-PE"/>
          </a:p>
        </p:txBody>
      </p:sp>
      <p:sp>
        <p:nvSpPr>
          <p:cNvPr id="6" name="Marcador de pie de página 5">
            <a:extLst>
              <a:ext uri="{FF2B5EF4-FFF2-40B4-BE49-F238E27FC236}">
                <a16:creationId xmlns:a16="http://schemas.microsoft.com/office/drawing/2014/main" id="{D8E5C2EE-2991-32A7-BB01-8A8A89AB872D}"/>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391B87C9-75D5-1EF5-9AFF-380422356415}"/>
              </a:ext>
            </a:extLst>
          </p:cNvPr>
          <p:cNvSpPr>
            <a:spLocks noGrp="1"/>
          </p:cNvSpPr>
          <p:nvPr>
            <p:ph type="sldNum" sz="quarter" idx="12"/>
          </p:nvPr>
        </p:nvSpPr>
        <p:spPr/>
        <p:txBody>
          <a:bodyPr/>
          <a:lstStyle/>
          <a:p>
            <a:fld id="{D7466180-00EC-4636-A86F-D2170EDCBD05}" type="slidenum">
              <a:rPr lang="es-PE" smtClean="0"/>
              <a:t>‹Nº›</a:t>
            </a:fld>
            <a:endParaRPr lang="es-PE"/>
          </a:p>
        </p:txBody>
      </p:sp>
    </p:spTree>
    <p:extLst>
      <p:ext uri="{BB962C8B-B14F-4D97-AF65-F5344CB8AC3E}">
        <p14:creationId xmlns:p14="http://schemas.microsoft.com/office/powerpoint/2010/main" val="3499755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69314B-A2F3-6C36-5F39-67BF740EC3D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F5EB8AA4-F5F0-F08F-E059-95F3E03A32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4722FD8C-4BB6-3F5F-33A1-B76B79612F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A7B4FFB-E5AD-BAE1-0965-14976B4CCA4C}"/>
              </a:ext>
            </a:extLst>
          </p:cNvPr>
          <p:cNvSpPr>
            <a:spLocks noGrp="1"/>
          </p:cNvSpPr>
          <p:nvPr>
            <p:ph type="dt" sz="half" idx="10"/>
          </p:nvPr>
        </p:nvSpPr>
        <p:spPr/>
        <p:txBody>
          <a:bodyPr/>
          <a:lstStyle/>
          <a:p>
            <a:fld id="{86322D4C-C359-4796-9673-90B4F8B9B540}" type="datetimeFigureOut">
              <a:rPr lang="es-PE" smtClean="0"/>
              <a:t>27/10/2022</a:t>
            </a:fld>
            <a:endParaRPr lang="es-PE"/>
          </a:p>
        </p:txBody>
      </p:sp>
      <p:sp>
        <p:nvSpPr>
          <p:cNvPr id="6" name="Marcador de pie de página 5">
            <a:extLst>
              <a:ext uri="{FF2B5EF4-FFF2-40B4-BE49-F238E27FC236}">
                <a16:creationId xmlns:a16="http://schemas.microsoft.com/office/drawing/2014/main" id="{1E39DC20-97EF-62BC-D971-B5A8EAF523F5}"/>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0B1F1A36-7A72-066A-0B75-2245399911A8}"/>
              </a:ext>
            </a:extLst>
          </p:cNvPr>
          <p:cNvSpPr>
            <a:spLocks noGrp="1"/>
          </p:cNvSpPr>
          <p:nvPr>
            <p:ph type="sldNum" sz="quarter" idx="12"/>
          </p:nvPr>
        </p:nvSpPr>
        <p:spPr/>
        <p:txBody>
          <a:bodyPr/>
          <a:lstStyle/>
          <a:p>
            <a:fld id="{D7466180-00EC-4636-A86F-D2170EDCBD05}" type="slidenum">
              <a:rPr lang="es-PE" smtClean="0"/>
              <a:t>‹Nº›</a:t>
            </a:fld>
            <a:endParaRPr lang="es-PE"/>
          </a:p>
        </p:txBody>
      </p:sp>
    </p:spTree>
    <p:extLst>
      <p:ext uri="{BB962C8B-B14F-4D97-AF65-F5344CB8AC3E}">
        <p14:creationId xmlns:p14="http://schemas.microsoft.com/office/powerpoint/2010/main" val="1084372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5B2A2C7-F115-09BB-F710-1AACB3970E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C6622157-256D-167B-BDED-731628C567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F581F236-4454-E0DB-60AF-B4964FC0C9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322D4C-C359-4796-9673-90B4F8B9B540}" type="datetimeFigureOut">
              <a:rPr lang="es-PE" smtClean="0"/>
              <a:t>27/10/2022</a:t>
            </a:fld>
            <a:endParaRPr lang="es-PE"/>
          </a:p>
        </p:txBody>
      </p:sp>
      <p:sp>
        <p:nvSpPr>
          <p:cNvPr id="5" name="Marcador de pie de página 4">
            <a:extLst>
              <a:ext uri="{FF2B5EF4-FFF2-40B4-BE49-F238E27FC236}">
                <a16:creationId xmlns:a16="http://schemas.microsoft.com/office/drawing/2014/main" id="{ABAC6DAD-1F20-9B1C-EA8D-6A082E3F50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a:extLst>
              <a:ext uri="{FF2B5EF4-FFF2-40B4-BE49-F238E27FC236}">
                <a16:creationId xmlns:a16="http://schemas.microsoft.com/office/drawing/2014/main" id="{7BA4C86C-F33F-B323-AF35-10802838A1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66180-00EC-4636-A86F-D2170EDCBD05}" type="slidenum">
              <a:rPr lang="es-PE" smtClean="0"/>
              <a:t>‹Nº›</a:t>
            </a:fld>
            <a:endParaRPr lang="es-PE"/>
          </a:p>
        </p:txBody>
      </p:sp>
    </p:spTree>
    <p:extLst>
      <p:ext uri="{BB962C8B-B14F-4D97-AF65-F5344CB8AC3E}">
        <p14:creationId xmlns:p14="http://schemas.microsoft.com/office/powerpoint/2010/main" val="2397274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a:extLst>
              <a:ext uri="{FF2B5EF4-FFF2-40B4-BE49-F238E27FC236}">
                <a16:creationId xmlns:a16="http://schemas.microsoft.com/office/drawing/2014/main" id="{42BF4D71-D848-B444-BEC2-DFF523DD7E13}"/>
              </a:ext>
            </a:extLst>
          </p:cNvPr>
          <p:cNvPicPr>
            <a:picLocks noChangeAspect="1" noChangeArrowheads="1"/>
          </p:cNvPicPr>
          <p:nvPr/>
        </p:nvPicPr>
        <p:blipFill>
          <a:blip r:embed="rId2">
            <a:alphaModFix/>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0" y="5152"/>
            <a:ext cx="12192000" cy="6852848"/>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85773714-13CA-73BF-4DDD-C077604A587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28452" y="1997839"/>
            <a:ext cx="3485069" cy="4248327"/>
          </a:xfrm>
          <a:prstGeom prst="rect">
            <a:avLst/>
          </a:prstGeom>
        </p:spPr>
      </p:pic>
      <p:sp>
        <p:nvSpPr>
          <p:cNvPr id="14" name="CuadroTexto 13">
            <a:extLst>
              <a:ext uri="{FF2B5EF4-FFF2-40B4-BE49-F238E27FC236}">
                <a16:creationId xmlns:a16="http://schemas.microsoft.com/office/drawing/2014/main" id="{AAECF091-0F58-B67B-7C51-02DDBFF9D14A}"/>
              </a:ext>
            </a:extLst>
          </p:cNvPr>
          <p:cNvSpPr txBox="1"/>
          <p:nvPr/>
        </p:nvSpPr>
        <p:spPr>
          <a:xfrm>
            <a:off x="509419" y="2690841"/>
            <a:ext cx="6096000" cy="2862322"/>
          </a:xfrm>
          <a:prstGeom prst="rect">
            <a:avLst/>
          </a:prstGeom>
          <a:noFill/>
        </p:spPr>
        <p:txBody>
          <a:bodyPr wrap="square">
            <a:spAutoFit/>
          </a:bodyPr>
          <a:lstStyle/>
          <a:p>
            <a:pPr algn="just"/>
            <a:r>
              <a:rPr lang="es-PE" sz="2000" dirty="0">
                <a:solidFill>
                  <a:schemeClr val="bg1"/>
                </a:solidFill>
                <a:latin typeface="Jumble" panose="02000503000000020004" pitchFamily="2" charset="0"/>
              </a:rPr>
              <a:t>On Friday, October 28, 1746 at 10:30 pm, the inhabitants of Lima were surprised by the violent shaking of the earth that forced them to abandon their homes and look for vacant places. Not everyone could do it and even those who won the street died when the adjacent walls collapsed. Confusion and fear spread throughout the city and made the bewilderment greater.</a:t>
            </a:r>
          </a:p>
        </p:txBody>
      </p:sp>
      <p:sp>
        <p:nvSpPr>
          <p:cNvPr id="16" name="CuadroTexto 15">
            <a:extLst>
              <a:ext uri="{FF2B5EF4-FFF2-40B4-BE49-F238E27FC236}">
                <a16:creationId xmlns:a16="http://schemas.microsoft.com/office/drawing/2014/main" id="{400A7473-0C75-4F63-2441-68487AA9A863}"/>
              </a:ext>
            </a:extLst>
          </p:cNvPr>
          <p:cNvSpPr txBox="1"/>
          <p:nvPr/>
        </p:nvSpPr>
        <p:spPr>
          <a:xfrm>
            <a:off x="1480034" y="93342"/>
            <a:ext cx="9231931" cy="1292662"/>
          </a:xfrm>
          <a:prstGeom prst="rect">
            <a:avLst/>
          </a:prstGeom>
          <a:noFill/>
        </p:spPr>
        <p:txBody>
          <a:bodyPr wrap="square">
            <a:spAutoFit/>
          </a:bodyPr>
          <a:lstStyle/>
          <a:p>
            <a:br>
              <a:rPr lang="es-PE" dirty="0"/>
            </a:br>
            <a:r>
              <a:rPr lang="es-PE" sz="6000" b="1" u="sng" dirty="0">
                <a:solidFill>
                  <a:schemeClr val="bg1"/>
                </a:solidFill>
                <a:effectLst>
                  <a:outerShdw blurRad="38100" dist="38100" dir="2700000" algn="tl">
                    <a:srgbClr val="000000">
                      <a:alpha val="43137"/>
                    </a:srgbClr>
                  </a:outerShdw>
                </a:effectLst>
                <a:latin typeface="Jumble" panose="02000503000000020004" pitchFamily="2" charset="0"/>
              </a:rPr>
              <a:t>Lima earthquake of 1746</a:t>
            </a:r>
          </a:p>
        </p:txBody>
      </p:sp>
    </p:spTree>
    <p:extLst>
      <p:ext uri="{BB962C8B-B14F-4D97-AF65-F5344CB8AC3E}">
        <p14:creationId xmlns:p14="http://schemas.microsoft.com/office/powerpoint/2010/main" val="84191326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74</Words>
  <Application>Microsoft Office PowerPoint</Application>
  <PresentationFormat>Panorámica</PresentationFormat>
  <Paragraphs>2</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Jumble</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BRUNO GERARDO GARCIA SAAVEDRA</dc:creator>
  <cp:lastModifiedBy>BRUNO GERARDO GARCIA SAAVEDRA</cp:lastModifiedBy>
  <cp:revision>1</cp:revision>
  <dcterms:created xsi:type="dcterms:W3CDTF">2022-10-28T03:27:03Z</dcterms:created>
  <dcterms:modified xsi:type="dcterms:W3CDTF">2022-10-28T04:18:19Z</dcterms:modified>
</cp:coreProperties>
</file>