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1F466B-0D78-C22C-3C40-7C486160E7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A5D6C2B3-07CF-EC8E-FFD2-3B33E25B2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3575FA44-AFEA-4C15-C795-539761F7D3B7}"/>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5" name="Marcador de pie de página 4">
            <a:extLst>
              <a:ext uri="{FF2B5EF4-FFF2-40B4-BE49-F238E27FC236}">
                <a16:creationId xmlns:a16="http://schemas.microsoft.com/office/drawing/2014/main" id="{C142374E-9F52-82F9-7F1E-18650500766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6D35668-BC2F-F7ED-412D-B493E4E9E2FE}"/>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182068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48965E-426F-13AA-278A-C175E5FF076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813BDA79-25FB-301B-732C-9A4F0132D8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9FFF230-3A67-1AA2-38DC-D255EBD62862}"/>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5" name="Marcador de pie de página 4">
            <a:extLst>
              <a:ext uri="{FF2B5EF4-FFF2-40B4-BE49-F238E27FC236}">
                <a16:creationId xmlns:a16="http://schemas.microsoft.com/office/drawing/2014/main" id="{4833ADEA-985A-A921-E874-3A8DCB9E13F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AC33AA6-64E1-3A2C-F8DE-702F8692A8E4}"/>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51826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646FEA5-7C4B-0BE3-3B5D-7552C8AE543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44029D7A-A391-DD59-10D8-C900E81B1B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0DBF7E3-50A7-2A32-5A53-E5EDD9E5F6DC}"/>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5" name="Marcador de pie de página 4">
            <a:extLst>
              <a:ext uri="{FF2B5EF4-FFF2-40B4-BE49-F238E27FC236}">
                <a16:creationId xmlns:a16="http://schemas.microsoft.com/office/drawing/2014/main" id="{D2C02132-D15B-44F1-8802-62F04F66F83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F8B5768-9096-C660-7916-7FE680EF1D33}"/>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5980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380C48-8F85-41D3-B816-FCD0125B650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2F24117-65A8-87E7-EAD7-363EAD5C2FC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CBDBEB7C-59E8-79D6-0A0C-367616AE01EB}"/>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5" name="Marcador de pie de página 4">
            <a:extLst>
              <a:ext uri="{FF2B5EF4-FFF2-40B4-BE49-F238E27FC236}">
                <a16:creationId xmlns:a16="http://schemas.microsoft.com/office/drawing/2014/main" id="{B28469F9-72ED-578C-5FA4-24D1E9A68C3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003A999-D6EB-AE29-D9C7-DACD98240195}"/>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59060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291D70-E7A5-9454-ADAA-D00C7024840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CCAA094-D22D-9F9A-1CF0-D01BE13FAE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89A0388-9010-3D6F-D3E2-70998C7EE3A2}"/>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5" name="Marcador de pie de página 4">
            <a:extLst>
              <a:ext uri="{FF2B5EF4-FFF2-40B4-BE49-F238E27FC236}">
                <a16:creationId xmlns:a16="http://schemas.microsoft.com/office/drawing/2014/main" id="{1C5BDF0C-F5BA-9FFA-9080-C3640696BE8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4473E1E-F05E-5DF1-3AEE-5095AFE9A623}"/>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393384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085725-059C-F687-F587-18EA470023F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AF7E5CC-5049-1255-2795-F43B4643413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356D0A7B-4277-FA53-6F7F-5A24D0AD8F7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097E90B2-85F2-2D0A-01AF-857E147C41F3}"/>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6" name="Marcador de pie de página 5">
            <a:extLst>
              <a:ext uri="{FF2B5EF4-FFF2-40B4-BE49-F238E27FC236}">
                <a16:creationId xmlns:a16="http://schemas.microsoft.com/office/drawing/2014/main" id="{ACB0D890-8D61-4383-DB63-E2A001256A0E}"/>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8C7B340-12D1-C1FB-B2FD-190FFF91AE6B}"/>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101634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4300F-80B5-3E9E-BE30-0C8C1DD274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EA7D5694-2776-7A0C-F2E6-C0C159297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E94EBC1-E540-FE51-B466-44414C17AF0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41199078-0FAD-9F9E-9BA7-F7D65927A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03E1C4D-2488-834C-107E-DE085FF41E7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62D25F5C-D01F-88FC-BBC6-50A406926907}"/>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8" name="Marcador de pie de página 7">
            <a:extLst>
              <a:ext uri="{FF2B5EF4-FFF2-40B4-BE49-F238E27FC236}">
                <a16:creationId xmlns:a16="http://schemas.microsoft.com/office/drawing/2014/main" id="{7536642D-DF9E-01A4-A0B9-5BAFB391AD41}"/>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B552FC88-FCFC-FBAA-1B1C-80362FA895A1}"/>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69385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77C8B7-9857-F2CA-60E7-A677F6FCDAFD}"/>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D0CE6B41-08C9-C1F8-1F98-B497EA0FABD9}"/>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4" name="Marcador de pie de página 3">
            <a:extLst>
              <a:ext uri="{FF2B5EF4-FFF2-40B4-BE49-F238E27FC236}">
                <a16:creationId xmlns:a16="http://schemas.microsoft.com/office/drawing/2014/main" id="{61BE0C65-5BD3-E36D-0834-A3C5089FA00E}"/>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4287A8AA-6632-F8D4-DB74-F55F67FC47F9}"/>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182116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8B45E3-D5F5-6414-CBAE-55A16F126103}"/>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3" name="Marcador de pie de página 2">
            <a:extLst>
              <a:ext uri="{FF2B5EF4-FFF2-40B4-BE49-F238E27FC236}">
                <a16:creationId xmlns:a16="http://schemas.microsoft.com/office/drawing/2014/main" id="{B782E497-EF23-425E-6EE9-92EBEF69960B}"/>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206DB6E0-1D56-0FEE-E114-57086CCA9D23}"/>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69605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F7BA39-7186-E45D-F91A-83E9752DCD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39154A4-7DA5-FBFC-C9BA-EAB900505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2018D307-9C3D-6CB1-9A24-04C8CE7C26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6612A40-BBCD-56F7-F9CD-7AD430CC9860}"/>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6" name="Marcador de pie de página 5">
            <a:extLst>
              <a:ext uri="{FF2B5EF4-FFF2-40B4-BE49-F238E27FC236}">
                <a16:creationId xmlns:a16="http://schemas.microsoft.com/office/drawing/2014/main" id="{D8E5C2EE-2991-32A7-BB01-8A8A89AB872D}"/>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391B87C9-75D5-1EF5-9AFF-380422356415}"/>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3499755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69314B-A2F3-6C36-5F39-67BF740EC3D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F5EB8AA4-F5F0-F08F-E059-95F3E03A3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4722FD8C-4BB6-3F5F-33A1-B76B79612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A7B4FFB-E5AD-BAE1-0965-14976B4CCA4C}"/>
              </a:ext>
            </a:extLst>
          </p:cNvPr>
          <p:cNvSpPr>
            <a:spLocks noGrp="1"/>
          </p:cNvSpPr>
          <p:nvPr>
            <p:ph type="dt" sz="half" idx="10"/>
          </p:nvPr>
        </p:nvSpPr>
        <p:spPr/>
        <p:txBody>
          <a:bodyPr/>
          <a:lstStyle/>
          <a:p>
            <a:fld id="{86322D4C-C359-4796-9673-90B4F8B9B540}" type="datetimeFigureOut">
              <a:rPr lang="es-PE" smtClean="0"/>
              <a:t>27/10/2022</a:t>
            </a:fld>
            <a:endParaRPr lang="es-PE"/>
          </a:p>
        </p:txBody>
      </p:sp>
      <p:sp>
        <p:nvSpPr>
          <p:cNvPr id="6" name="Marcador de pie de página 5">
            <a:extLst>
              <a:ext uri="{FF2B5EF4-FFF2-40B4-BE49-F238E27FC236}">
                <a16:creationId xmlns:a16="http://schemas.microsoft.com/office/drawing/2014/main" id="{1E39DC20-97EF-62BC-D971-B5A8EAF523F5}"/>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B1F1A36-7A72-066A-0B75-2245399911A8}"/>
              </a:ext>
            </a:extLst>
          </p:cNvPr>
          <p:cNvSpPr>
            <a:spLocks noGrp="1"/>
          </p:cNvSpPr>
          <p:nvPr>
            <p:ph type="sldNum" sz="quarter" idx="12"/>
          </p:nvPr>
        </p:nvSpPr>
        <p:spPr/>
        <p:txBody>
          <a:bodyPr/>
          <a:lstStyle/>
          <a:p>
            <a:fld id="{D7466180-00EC-4636-A86F-D2170EDCBD05}" type="slidenum">
              <a:rPr lang="es-PE" smtClean="0"/>
              <a:t>‹Nº›</a:t>
            </a:fld>
            <a:endParaRPr lang="es-PE"/>
          </a:p>
        </p:txBody>
      </p:sp>
    </p:spTree>
    <p:extLst>
      <p:ext uri="{BB962C8B-B14F-4D97-AF65-F5344CB8AC3E}">
        <p14:creationId xmlns:p14="http://schemas.microsoft.com/office/powerpoint/2010/main" val="108437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5B2A2C7-F115-09BB-F710-1AACB3970E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6622157-256D-167B-BDED-731628C567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81F236-4454-E0DB-60AF-B4964FC0C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22D4C-C359-4796-9673-90B4F8B9B540}" type="datetimeFigureOut">
              <a:rPr lang="es-PE" smtClean="0"/>
              <a:t>27/10/2022</a:t>
            </a:fld>
            <a:endParaRPr lang="es-PE"/>
          </a:p>
        </p:txBody>
      </p:sp>
      <p:sp>
        <p:nvSpPr>
          <p:cNvPr id="5" name="Marcador de pie de página 4">
            <a:extLst>
              <a:ext uri="{FF2B5EF4-FFF2-40B4-BE49-F238E27FC236}">
                <a16:creationId xmlns:a16="http://schemas.microsoft.com/office/drawing/2014/main" id="{ABAC6DAD-1F20-9B1C-EA8D-6A082E3F50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7BA4C86C-F33F-B323-AF35-10802838A1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66180-00EC-4636-A86F-D2170EDCBD05}" type="slidenum">
              <a:rPr lang="es-PE" smtClean="0"/>
              <a:t>‹Nº›</a:t>
            </a:fld>
            <a:endParaRPr lang="es-PE"/>
          </a:p>
        </p:txBody>
      </p:sp>
    </p:spTree>
    <p:extLst>
      <p:ext uri="{BB962C8B-B14F-4D97-AF65-F5344CB8AC3E}">
        <p14:creationId xmlns:p14="http://schemas.microsoft.com/office/powerpoint/2010/main" val="2397274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42BF4D71-D848-B444-BEC2-DFF523DD7E13}"/>
              </a:ext>
            </a:extLst>
          </p:cNvPr>
          <p:cNvPicPr>
            <a:picLocks noChangeAspect="1" noChangeArrowheads="1"/>
          </p:cNvPicPr>
          <p:nvPr/>
        </p:nvPicPr>
        <p:blipFill>
          <a:blip r:embed="rId2">
            <a:alphaModFix/>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0" y="5152"/>
            <a:ext cx="12192000" cy="6852848"/>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85773714-13CA-73BF-4DDD-C077604A58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452" y="1997839"/>
            <a:ext cx="3485069" cy="4248327"/>
          </a:xfrm>
          <a:prstGeom prst="rect">
            <a:avLst/>
          </a:prstGeom>
        </p:spPr>
      </p:pic>
      <p:sp>
        <p:nvSpPr>
          <p:cNvPr id="14" name="CuadroTexto 13">
            <a:extLst>
              <a:ext uri="{FF2B5EF4-FFF2-40B4-BE49-F238E27FC236}">
                <a16:creationId xmlns:a16="http://schemas.microsoft.com/office/drawing/2014/main" id="{AAECF091-0F58-B67B-7C51-02DDBFF9D14A}"/>
              </a:ext>
            </a:extLst>
          </p:cNvPr>
          <p:cNvSpPr txBox="1"/>
          <p:nvPr/>
        </p:nvSpPr>
        <p:spPr>
          <a:xfrm>
            <a:off x="509419" y="2690841"/>
            <a:ext cx="6096000" cy="2862322"/>
          </a:xfrm>
          <a:prstGeom prst="rect">
            <a:avLst/>
          </a:prstGeom>
          <a:noFill/>
        </p:spPr>
        <p:txBody>
          <a:bodyPr wrap="square">
            <a:spAutoFit/>
          </a:bodyPr>
          <a:lstStyle/>
          <a:p>
            <a:pPr algn="just"/>
            <a:r>
              <a:rPr lang="es-PE" sz="2000" dirty="0">
                <a:solidFill>
                  <a:schemeClr val="bg1"/>
                </a:solidFill>
                <a:latin typeface="Jumble" panose="02000503000000020004" pitchFamily="2" charset="0"/>
              </a:rPr>
              <a:t>On Friday, October 28, 1746 at 10:30 pm, the inhabitants of Lima were surprised by the violent shaking of the earth that forced them to abandon their homes and look for vacant places. Not everyone could do it and even those who won the street died when the adjacent walls collapsed. Confusion and fear spread throughout the city and made the bewilderment greater.</a:t>
            </a:r>
          </a:p>
        </p:txBody>
      </p:sp>
      <p:sp>
        <p:nvSpPr>
          <p:cNvPr id="16" name="CuadroTexto 15">
            <a:extLst>
              <a:ext uri="{FF2B5EF4-FFF2-40B4-BE49-F238E27FC236}">
                <a16:creationId xmlns:a16="http://schemas.microsoft.com/office/drawing/2014/main" id="{400A7473-0C75-4F63-2441-68487AA9A863}"/>
              </a:ext>
            </a:extLst>
          </p:cNvPr>
          <p:cNvSpPr txBox="1"/>
          <p:nvPr/>
        </p:nvSpPr>
        <p:spPr>
          <a:xfrm>
            <a:off x="1480034" y="93342"/>
            <a:ext cx="9231931" cy="1292662"/>
          </a:xfrm>
          <a:prstGeom prst="rect">
            <a:avLst/>
          </a:prstGeom>
          <a:noFill/>
        </p:spPr>
        <p:txBody>
          <a:bodyPr wrap="square">
            <a:spAutoFit/>
          </a:bodyPr>
          <a:lstStyle/>
          <a:p>
            <a:br>
              <a:rPr lang="es-PE" dirty="0"/>
            </a:br>
            <a:r>
              <a:rPr lang="es-PE" sz="6000" b="1" u="sng" dirty="0">
                <a:solidFill>
                  <a:schemeClr val="bg1"/>
                </a:solidFill>
                <a:effectLst>
                  <a:outerShdw blurRad="38100" dist="38100" dir="2700000" algn="tl">
                    <a:srgbClr val="000000">
                      <a:alpha val="43137"/>
                    </a:srgbClr>
                  </a:outerShdw>
                </a:effectLst>
                <a:latin typeface="Jumble" panose="02000503000000020004" pitchFamily="2" charset="0"/>
              </a:rPr>
              <a:t>Lima earthquake of 1746</a:t>
            </a:r>
          </a:p>
        </p:txBody>
      </p:sp>
    </p:spTree>
    <p:extLst>
      <p:ext uri="{BB962C8B-B14F-4D97-AF65-F5344CB8AC3E}">
        <p14:creationId xmlns:p14="http://schemas.microsoft.com/office/powerpoint/2010/main" val="8419132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74</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Jumble</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BRUNO GERARDO GARCIA SAAVEDRA</dc:creator>
  <cp:lastModifiedBy>BRUNO GERARDO GARCIA SAAVEDRA</cp:lastModifiedBy>
  <cp:revision>1</cp:revision>
  <dcterms:created xsi:type="dcterms:W3CDTF">2022-10-28T03:27:03Z</dcterms:created>
  <dcterms:modified xsi:type="dcterms:W3CDTF">2022-10-28T04:18:19Z</dcterms:modified>
</cp:coreProperties>
</file>