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DF63D-002C-4E6A-B87F-EF824EC77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D5E92A-D4E9-4D36-A995-06F8C88BC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D0BDD3-D4C6-463D-A04D-727B47636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A10579-CDF1-4821-83B2-AE608FB7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4E02D0-8174-42B9-AC6E-D94809A1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158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D1BAA-0FD3-436F-A18B-3591D95EA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BD132D-2F6E-4BBF-A154-E97B9EFD9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B00DF0-E3E6-4265-ADF4-18EA2C00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A4C21F-A877-4622-A931-92A82578A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977B39-4778-4139-BE44-968D3DFC0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350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5E1A7F-58CE-4224-BF0B-71BDE4FDE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1BCB22-CD74-4D45-B355-FF23E20AB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4D648D-6FD9-4028-9FC3-C3CEC0794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5A40F-F175-4F24-93FD-BD955DDC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437623-2C32-47C0-9308-D3BB2353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670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CFCBD-8E76-4B3F-A5F7-F7E4F40C3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4B3549-B23D-4BDA-817A-197E715C6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09729-E31B-4E49-A56E-698436B9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89D9ED-F6A6-453B-A33E-F37A1CC4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B0E2BE-E09F-4259-BF56-6EC3A374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319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BD173-ABBF-4B0E-A865-4A8E24ED5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AA29E4-68AC-4061-A4E6-424D8B6A2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413B73-69B6-4896-BEDB-03DEECF7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B1FD25-D7BD-4D2D-84D3-7231499B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D0AA53-2CD5-40F9-A154-9DF0E712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825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41602-3A4D-4ECE-9A30-826DAE3A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9C4315-3F5B-4C96-B7AC-51689A0A0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6A223A-73C0-43ED-BD5A-6BB1063BE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BEF7F5-A42A-4419-A905-084C3A6AF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C5C589-30A7-44E5-AF4B-654C516B5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335F62-2AAB-48A1-8C7D-888F256C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34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9B5D2-2A10-4DB0-8389-9C007352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F00E81-0CF8-40A5-B08B-ABDAF7FB7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59C26-6C82-428C-BBF9-88FA545C7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A06340-6C18-49C3-B8DF-4C67CC121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23FDC3-40D5-40DB-8C12-7AA9CBE20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BB52A8-B727-4548-958B-67CBEA85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B8E2CF-3B16-4B80-8BA2-2B8E98E0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E736A8-C7B5-4493-9B88-3E07F811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32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1D710-F2E3-4DE1-835C-D4A0F3A0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E19D6D-7079-4E86-AE7B-ED572930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28E917-A258-4F38-AE86-57EA33B6A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D1B9A0F-4D50-463F-ADDC-B8744421A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50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12C556-B239-4B62-8D22-EF27CD0B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C3FB3A-4E24-4C7A-9C71-202C8CAD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B849863-87EF-4E19-9232-5EB4499A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264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C0A7B-F8F4-40ED-895B-30C67150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A1E012-2C69-432A-BF25-57399ECD4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9D7595-2D59-431E-8542-0EDE69DDA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BAE59A-9EE6-46AD-B167-F71A8062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1EDFB6-4BBB-49E7-9124-8C5D85E25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13A006-0246-4DCD-AA07-464537AB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901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26682-F97B-4709-8FD8-BAAA9EBCA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218ECA-E8D9-485C-AE26-592F6EEFC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71F955-A575-42BA-95FE-CDA644561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ABD164-98B7-4F9D-8D88-D193EBE7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2675D8-B354-48D8-B573-A0B27CA08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5C445D-6D2D-4CA1-A3BE-AA0BF0BB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453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DC80A9-61F4-443A-BDA1-873CC59C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A6C125-3314-42DA-9DFB-0113ED9CA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72FEE0-6F26-454B-B977-6E4F36C66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591D-A81E-4133-88CE-0CEAE05DBA9B}" type="datetimeFigureOut">
              <a:rPr lang="es-PE" smtClean="0"/>
              <a:t>13/07/2021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0F935-F27B-4CC9-9228-A8250B097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C775AA-1236-4399-B297-CE34CDFAF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05AB6-C4AE-421A-B216-380910CCA1E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5763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27518C2-0B8F-47C0-8435-79E25C197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9322"/>
            <a:ext cx="12192000" cy="589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5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67772E6-7726-448F-8365-292BC5A1C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1095375"/>
            <a:ext cx="10429875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5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6493978-25CE-467F-B86C-02F2F1DA0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42975"/>
            <a:ext cx="114300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9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66251C8-B6C4-43CF-BE7C-981427C5F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1843087"/>
            <a:ext cx="1003935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3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9EFD783-AB85-4818-B979-8B85EFD8D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33525"/>
            <a:ext cx="103632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747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57DAD26-AB7E-49DB-8625-D0ECB14F0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76425"/>
            <a:ext cx="1089660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9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Richard Steven Saavedra Toro</dc:creator>
  <cp:lastModifiedBy>Richard Steven Saavedra Toro</cp:lastModifiedBy>
  <cp:revision>1</cp:revision>
  <dcterms:created xsi:type="dcterms:W3CDTF">2021-07-13T17:23:03Z</dcterms:created>
  <dcterms:modified xsi:type="dcterms:W3CDTF">2021-07-13T17:26:38Z</dcterms:modified>
</cp:coreProperties>
</file>