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Lst>
  <p:sldSz cx="12192000" cy="6858000"/>
  <p:notesSz cx="6858000" cy="9144000"/>
  <p:defaultText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3" d="100"/>
          <a:sy n="63" d="100"/>
        </p:scale>
        <p:origin x="804"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BDAE5587-5010-4DAD-A112-0C020225689F}" type="datetimeFigureOut">
              <a:rPr lang="es-PE" smtClean="0"/>
              <a:t>4/11/2021</a:t>
            </a:fld>
            <a:endParaRPr lang="es-PE"/>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s-PE"/>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9EB57DB8-E20F-48D3-83C0-74518DAF0AD2}" type="slidenum">
              <a:rPr lang="es-PE" smtClean="0"/>
              <a:t>‹Nº›</a:t>
            </a:fld>
            <a:endParaRPr lang="es-PE"/>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1780862146"/>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DAE5587-5010-4DAD-A112-0C020225689F}" type="datetimeFigureOut">
              <a:rPr lang="es-PE" smtClean="0"/>
              <a:t>4/11/2021</a:t>
            </a:fld>
            <a:endParaRPr lang="es-PE"/>
          </a:p>
        </p:txBody>
      </p:sp>
      <p:sp>
        <p:nvSpPr>
          <p:cNvPr id="5" name="Footer Placeholder 4"/>
          <p:cNvSpPr>
            <a:spLocks noGrp="1"/>
          </p:cNvSpPr>
          <p:nvPr>
            <p:ph type="ftr" sz="quarter" idx="11"/>
          </p:nvPr>
        </p:nvSpPr>
        <p:spPr/>
        <p:txBody>
          <a:bodyPr/>
          <a:lstStyle/>
          <a:p>
            <a:endParaRPr lang="es-PE"/>
          </a:p>
        </p:txBody>
      </p:sp>
      <p:sp>
        <p:nvSpPr>
          <p:cNvPr id="6" name="Slide Number Placeholder 5"/>
          <p:cNvSpPr>
            <a:spLocks noGrp="1"/>
          </p:cNvSpPr>
          <p:nvPr>
            <p:ph type="sldNum" sz="quarter" idx="12"/>
          </p:nvPr>
        </p:nvSpPr>
        <p:spPr/>
        <p:txBody>
          <a:bodyPr/>
          <a:lstStyle/>
          <a:p>
            <a:fld id="{9EB57DB8-E20F-48D3-83C0-74518DAF0AD2}" type="slidenum">
              <a:rPr lang="es-PE" smtClean="0"/>
              <a:t>‹Nº›</a:t>
            </a:fld>
            <a:endParaRPr lang="es-PE"/>
          </a:p>
        </p:txBody>
      </p:sp>
    </p:spTree>
    <p:extLst>
      <p:ext uri="{BB962C8B-B14F-4D97-AF65-F5344CB8AC3E}">
        <p14:creationId xmlns:p14="http://schemas.microsoft.com/office/powerpoint/2010/main" val="17013405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DAE5587-5010-4DAD-A112-0C020225689F}" type="datetimeFigureOut">
              <a:rPr lang="es-PE" smtClean="0"/>
              <a:t>4/11/2021</a:t>
            </a:fld>
            <a:endParaRPr lang="es-PE"/>
          </a:p>
        </p:txBody>
      </p:sp>
      <p:sp>
        <p:nvSpPr>
          <p:cNvPr id="5" name="Footer Placeholder 4"/>
          <p:cNvSpPr>
            <a:spLocks noGrp="1"/>
          </p:cNvSpPr>
          <p:nvPr>
            <p:ph type="ftr" sz="quarter" idx="11"/>
          </p:nvPr>
        </p:nvSpPr>
        <p:spPr/>
        <p:txBody>
          <a:bodyPr/>
          <a:lstStyle/>
          <a:p>
            <a:endParaRPr lang="es-PE"/>
          </a:p>
        </p:txBody>
      </p:sp>
      <p:sp>
        <p:nvSpPr>
          <p:cNvPr id="6" name="Slide Number Placeholder 5"/>
          <p:cNvSpPr>
            <a:spLocks noGrp="1"/>
          </p:cNvSpPr>
          <p:nvPr>
            <p:ph type="sldNum" sz="quarter" idx="12"/>
          </p:nvPr>
        </p:nvSpPr>
        <p:spPr/>
        <p:txBody>
          <a:bodyPr/>
          <a:lstStyle/>
          <a:p>
            <a:fld id="{9EB57DB8-E20F-48D3-83C0-74518DAF0AD2}" type="slidenum">
              <a:rPr lang="es-PE" smtClean="0"/>
              <a:t>‹Nº›</a:t>
            </a:fld>
            <a:endParaRPr lang="es-PE"/>
          </a:p>
        </p:txBody>
      </p:sp>
    </p:spTree>
    <p:extLst>
      <p:ext uri="{BB962C8B-B14F-4D97-AF65-F5344CB8AC3E}">
        <p14:creationId xmlns:p14="http://schemas.microsoft.com/office/powerpoint/2010/main" val="42145081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DAE5587-5010-4DAD-A112-0C020225689F}" type="datetimeFigureOut">
              <a:rPr lang="es-PE" smtClean="0"/>
              <a:t>4/11/2021</a:t>
            </a:fld>
            <a:endParaRPr lang="es-PE"/>
          </a:p>
        </p:txBody>
      </p:sp>
      <p:sp>
        <p:nvSpPr>
          <p:cNvPr id="5" name="Footer Placeholder 4"/>
          <p:cNvSpPr>
            <a:spLocks noGrp="1"/>
          </p:cNvSpPr>
          <p:nvPr>
            <p:ph type="ftr" sz="quarter" idx="11"/>
          </p:nvPr>
        </p:nvSpPr>
        <p:spPr/>
        <p:txBody>
          <a:bodyPr/>
          <a:lstStyle/>
          <a:p>
            <a:endParaRPr lang="es-PE"/>
          </a:p>
        </p:txBody>
      </p:sp>
      <p:sp>
        <p:nvSpPr>
          <p:cNvPr id="6" name="Slide Number Placeholder 5"/>
          <p:cNvSpPr>
            <a:spLocks noGrp="1"/>
          </p:cNvSpPr>
          <p:nvPr>
            <p:ph type="sldNum" sz="quarter" idx="12"/>
          </p:nvPr>
        </p:nvSpPr>
        <p:spPr/>
        <p:txBody>
          <a:bodyPr/>
          <a:lstStyle/>
          <a:p>
            <a:fld id="{9EB57DB8-E20F-48D3-83C0-74518DAF0AD2}" type="slidenum">
              <a:rPr lang="es-PE" smtClean="0"/>
              <a:t>‹Nº›</a:t>
            </a:fld>
            <a:endParaRPr lang="es-PE"/>
          </a:p>
        </p:txBody>
      </p:sp>
    </p:spTree>
    <p:extLst>
      <p:ext uri="{BB962C8B-B14F-4D97-AF65-F5344CB8AC3E}">
        <p14:creationId xmlns:p14="http://schemas.microsoft.com/office/powerpoint/2010/main" val="9557837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BDAE5587-5010-4DAD-A112-0C020225689F}" type="datetimeFigureOut">
              <a:rPr lang="es-PE" smtClean="0"/>
              <a:t>4/11/2021</a:t>
            </a:fld>
            <a:endParaRPr lang="es-PE"/>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s-PE"/>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9EB57DB8-E20F-48D3-83C0-74518DAF0AD2}" type="slidenum">
              <a:rPr lang="es-PE" smtClean="0"/>
              <a:t>‹Nº›</a:t>
            </a:fld>
            <a:endParaRPr lang="es-PE"/>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2593560670"/>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BDAE5587-5010-4DAD-A112-0C020225689F}" type="datetimeFigureOut">
              <a:rPr lang="es-PE" smtClean="0"/>
              <a:t>4/11/2021</a:t>
            </a:fld>
            <a:endParaRPr lang="es-PE"/>
          </a:p>
        </p:txBody>
      </p:sp>
      <p:sp>
        <p:nvSpPr>
          <p:cNvPr id="6" name="Footer Placeholder 5"/>
          <p:cNvSpPr>
            <a:spLocks noGrp="1"/>
          </p:cNvSpPr>
          <p:nvPr>
            <p:ph type="ftr" sz="quarter" idx="11"/>
          </p:nvPr>
        </p:nvSpPr>
        <p:spPr/>
        <p:txBody>
          <a:bodyPr/>
          <a:lstStyle/>
          <a:p>
            <a:endParaRPr lang="es-PE"/>
          </a:p>
        </p:txBody>
      </p:sp>
      <p:sp>
        <p:nvSpPr>
          <p:cNvPr id="7" name="Slide Number Placeholder 6"/>
          <p:cNvSpPr>
            <a:spLocks noGrp="1"/>
          </p:cNvSpPr>
          <p:nvPr>
            <p:ph type="sldNum" sz="quarter" idx="12"/>
          </p:nvPr>
        </p:nvSpPr>
        <p:spPr/>
        <p:txBody>
          <a:bodyPr/>
          <a:lstStyle/>
          <a:p>
            <a:fld id="{9EB57DB8-E20F-48D3-83C0-74518DAF0AD2}" type="slidenum">
              <a:rPr lang="es-PE" smtClean="0"/>
              <a:t>‹Nº›</a:t>
            </a:fld>
            <a:endParaRPr lang="es-PE"/>
          </a:p>
        </p:txBody>
      </p:sp>
    </p:spTree>
    <p:extLst>
      <p:ext uri="{BB962C8B-B14F-4D97-AF65-F5344CB8AC3E}">
        <p14:creationId xmlns:p14="http://schemas.microsoft.com/office/powerpoint/2010/main" val="8265596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BDAE5587-5010-4DAD-A112-0C020225689F}" type="datetimeFigureOut">
              <a:rPr lang="es-PE" smtClean="0"/>
              <a:t>4/11/2021</a:t>
            </a:fld>
            <a:endParaRPr lang="es-PE"/>
          </a:p>
        </p:txBody>
      </p:sp>
      <p:sp>
        <p:nvSpPr>
          <p:cNvPr id="8" name="Footer Placeholder 7"/>
          <p:cNvSpPr>
            <a:spLocks noGrp="1"/>
          </p:cNvSpPr>
          <p:nvPr>
            <p:ph type="ftr" sz="quarter" idx="11"/>
          </p:nvPr>
        </p:nvSpPr>
        <p:spPr/>
        <p:txBody>
          <a:bodyPr/>
          <a:lstStyle/>
          <a:p>
            <a:endParaRPr lang="es-PE"/>
          </a:p>
        </p:txBody>
      </p:sp>
      <p:sp>
        <p:nvSpPr>
          <p:cNvPr id="9" name="Slide Number Placeholder 8"/>
          <p:cNvSpPr>
            <a:spLocks noGrp="1"/>
          </p:cNvSpPr>
          <p:nvPr>
            <p:ph type="sldNum" sz="quarter" idx="12"/>
          </p:nvPr>
        </p:nvSpPr>
        <p:spPr/>
        <p:txBody>
          <a:bodyPr/>
          <a:lstStyle/>
          <a:p>
            <a:fld id="{9EB57DB8-E20F-48D3-83C0-74518DAF0AD2}" type="slidenum">
              <a:rPr lang="es-PE" smtClean="0"/>
              <a:t>‹Nº›</a:t>
            </a:fld>
            <a:endParaRPr lang="es-PE"/>
          </a:p>
        </p:txBody>
      </p:sp>
    </p:spTree>
    <p:extLst>
      <p:ext uri="{BB962C8B-B14F-4D97-AF65-F5344CB8AC3E}">
        <p14:creationId xmlns:p14="http://schemas.microsoft.com/office/powerpoint/2010/main" val="23840771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BDAE5587-5010-4DAD-A112-0C020225689F}" type="datetimeFigureOut">
              <a:rPr lang="es-PE" smtClean="0"/>
              <a:t>4/11/2021</a:t>
            </a:fld>
            <a:endParaRPr lang="es-PE"/>
          </a:p>
        </p:txBody>
      </p:sp>
      <p:sp>
        <p:nvSpPr>
          <p:cNvPr id="4" name="Footer Placeholder 3"/>
          <p:cNvSpPr>
            <a:spLocks noGrp="1"/>
          </p:cNvSpPr>
          <p:nvPr>
            <p:ph type="ftr" sz="quarter" idx="11"/>
          </p:nvPr>
        </p:nvSpPr>
        <p:spPr/>
        <p:txBody>
          <a:bodyPr/>
          <a:lstStyle/>
          <a:p>
            <a:endParaRPr lang="es-PE"/>
          </a:p>
        </p:txBody>
      </p:sp>
      <p:sp>
        <p:nvSpPr>
          <p:cNvPr id="5" name="Slide Number Placeholder 4"/>
          <p:cNvSpPr>
            <a:spLocks noGrp="1"/>
          </p:cNvSpPr>
          <p:nvPr>
            <p:ph type="sldNum" sz="quarter" idx="12"/>
          </p:nvPr>
        </p:nvSpPr>
        <p:spPr/>
        <p:txBody>
          <a:bodyPr/>
          <a:lstStyle/>
          <a:p>
            <a:fld id="{9EB57DB8-E20F-48D3-83C0-74518DAF0AD2}" type="slidenum">
              <a:rPr lang="es-PE" smtClean="0"/>
              <a:t>‹Nº›</a:t>
            </a:fld>
            <a:endParaRPr lang="es-PE"/>
          </a:p>
        </p:txBody>
      </p:sp>
    </p:spTree>
    <p:extLst>
      <p:ext uri="{BB962C8B-B14F-4D97-AF65-F5344CB8AC3E}">
        <p14:creationId xmlns:p14="http://schemas.microsoft.com/office/powerpoint/2010/main" val="905570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AE5587-5010-4DAD-A112-0C020225689F}" type="datetimeFigureOut">
              <a:rPr lang="es-PE" smtClean="0"/>
              <a:t>4/11/2021</a:t>
            </a:fld>
            <a:endParaRPr lang="es-PE"/>
          </a:p>
        </p:txBody>
      </p:sp>
      <p:sp>
        <p:nvSpPr>
          <p:cNvPr id="3" name="Footer Placeholder 2"/>
          <p:cNvSpPr>
            <a:spLocks noGrp="1"/>
          </p:cNvSpPr>
          <p:nvPr>
            <p:ph type="ftr" sz="quarter" idx="11"/>
          </p:nvPr>
        </p:nvSpPr>
        <p:spPr/>
        <p:txBody>
          <a:bodyPr/>
          <a:lstStyle/>
          <a:p>
            <a:endParaRPr lang="es-PE"/>
          </a:p>
        </p:txBody>
      </p:sp>
      <p:sp>
        <p:nvSpPr>
          <p:cNvPr id="4" name="Slide Number Placeholder 3"/>
          <p:cNvSpPr>
            <a:spLocks noGrp="1"/>
          </p:cNvSpPr>
          <p:nvPr>
            <p:ph type="sldNum" sz="quarter" idx="12"/>
          </p:nvPr>
        </p:nvSpPr>
        <p:spPr/>
        <p:txBody>
          <a:bodyPr/>
          <a:lstStyle/>
          <a:p>
            <a:fld id="{9EB57DB8-E20F-48D3-83C0-74518DAF0AD2}" type="slidenum">
              <a:rPr lang="es-PE" smtClean="0"/>
              <a:t>‹Nº›</a:t>
            </a:fld>
            <a:endParaRPr lang="es-PE"/>
          </a:p>
        </p:txBody>
      </p:sp>
    </p:spTree>
    <p:extLst>
      <p:ext uri="{BB962C8B-B14F-4D97-AF65-F5344CB8AC3E}">
        <p14:creationId xmlns:p14="http://schemas.microsoft.com/office/powerpoint/2010/main" val="31974069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BDAE5587-5010-4DAD-A112-0C020225689F}" type="datetimeFigureOut">
              <a:rPr lang="es-PE" smtClean="0"/>
              <a:t>4/11/2021</a:t>
            </a:fld>
            <a:endParaRPr lang="es-PE"/>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s-PE"/>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9EB57DB8-E20F-48D3-83C0-74518DAF0AD2}" type="slidenum">
              <a:rPr lang="es-PE" smtClean="0"/>
              <a:t>‹Nº›</a:t>
            </a:fld>
            <a:endParaRPr lang="es-PE"/>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7158245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BDAE5587-5010-4DAD-A112-0C020225689F}" type="datetimeFigureOut">
              <a:rPr lang="es-PE" smtClean="0"/>
              <a:t>4/11/2021</a:t>
            </a:fld>
            <a:endParaRPr lang="es-PE"/>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s-PE"/>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9EB57DB8-E20F-48D3-83C0-74518DAF0AD2}" type="slidenum">
              <a:rPr lang="es-PE" smtClean="0"/>
              <a:t>‹Nº›</a:t>
            </a:fld>
            <a:endParaRPr lang="es-PE"/>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0585841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BDAE5587-5010-4DAD-A112-0C020225689F}" type="datetimeFigureOut">
              <a:rPr lang="es-PE" smtClean="0"/>
              <a:t>4/11/2021</a:t>
            </a:fld>
            <a:endParaRPr lang="es-PE"/>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s-PE"/>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9EB57DB8-E20F-48D3-83C0-74518DAF0AD2}" type="slidenum">
              <a:rPr lang="es-PE" smtClean="0"/>
              <a:t>‹Nº›</a:t>
            </a:fld>
            <a:endParaRPr lang="es-PE"/>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8962674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Qué es la misericordia de Dios? | Desde la F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2192000" cy="6857999"/>
          </a:xfrm>
          <a:prstGeom prst="rect">
            <a:avLst/>
          </a:prstGeom>
          <a:noFill/>
          <a:extLst>
            <a:ext uri="{909E8E84-426E-40DD-AFC4-6F175D3DCCD1}">
              <a14:hiddenFill xmlns:a14="http://schemas.microsoft.com/office/drawing/2010/main">
                <a:solidFill>
                  <a:srgbClr val="FFFFFF"/>
                </a:solidFill>
              </a14:hiddenFill>
            </a:ext>
          </a:extLst>
        </p:spPr>
      </p:pic>
      <p:sp>
        <p:nvSpPr>
          <p:cNvPr id="2" name="Título 1"/>
          <p:cNvSpPr>
            <a:spLocks noGrp="1"/>
          </p:cNvSpPr>
          <p:nvPr>
            <p:ph type="ctrTitle"/>
          </p:nvPr>
        </p:nvSpPr>
        <p:spPr/>
        <p:txBody>
          <a:bodyPr/>
          <a:lstStyle/>
          <a:p>
            <a:r>
              <a:rPr lang="es-PE" dirty="0" smtClean="0">
                <a:solidFill>
                  <a:schemeClr val="bg1"/>
                </a:solidFill>
                <a:latin typeface="Times New Roman" panose="02020603050405020304" pitchFamily="18" charset="0"/>
                <a:cs typeface="Times New Roman" panose="02020603050405020304" pitchFamily="18" charset="0"/>
              </a:rPr>
              <a:t>Dios es misericordioso </a:t>
            </a:r>
            <a:endParaRPr lang="es-PE" dirty="0">
              <a:solidFill>
                <a:schemeClr val="bg1"/>
              </a:solidFill>
              <a:latin typeface="Times New Roman" panose="02020603050405020304" pitchFamily="18" charset="0"/>
              <a:cs typeface="Times New Roman" panose="02020603050405020304" pitchFamily="18" charset="0"/>
            </a:endParaRPr>
          </a:p>
        </p:txBody>
      </p:sp>
      <p:sp>
        <p:nvSpPr>
          <p:cNvPr id="3" name="Subtítulo 2"/>
          <p:cNvSpPr>
            <a:spLocks noGrp="1"/>
          </p:cNvSpPr>
          <p:nvPr>
            <p:ph type="subTitle" idx="1"/>
          </p:nvPr>
        </p:nvSpPr>
        <p:spPr/>
        <p:txBody>
          <a:bodyPr>
            <a:normAutofit fontScale="92500" lnSpcReduction="10000"/>
          </a:bodyPr>
          <a:lstStyle/>
          <a:p>
            <a:r>
              <a:rPr lang="es-PE" sz="2200" dirty="0" smtClean="0">
                <a:solidFill>
                  <a:schemeClr val="bg1"/>
                </a:solidFill>
                <a:latin typeface="Times New Roman" panose="02020603050405020304" pitchFamily="18" charset="0"/>
                <a:cs typeface="Times New Roman" panose="02020603050405020304" pitchFamily="18" charset="0"/>
              </a:rPr>
              <a:t>Mathias Alessandro Calle Valladares </a:t>
            </a:r>
          </a:p>
          <a:p>
            <a:r>
              <a:rPr lang="es-PE" sz="2200" dirty="0" smtClean="0">
                <a:solidFill>
                  <a:schemeClr val="bg1"/>
                </a:solidFill>
                <a:latin typeface="Times New Roman" panose="02020603050405020304" pitchFamily="18" charset="0"/>
                <a:cs typeface="Times New Roman" panose="02020603050405020304" pitchFamily="18" charset="0"/>
              </a:rPr>
              <a:t>01-11-2021</a:t>
            </a:r>
          </a:p>
          <a:p>
            <a:r>
              <a:rPr lang="es-PE" sz="2200" dirty="0" smtClean="0">
                <a:solidFill>
                  <a:schemeClr val="bg1"/>
                </a:solidFill>
                <a:latin typeface="Times New Roman" panose="02020603050405020304" pitchFamily="18" charset="0"/>
                <a:cs typeface="Times New Roman" panose="02020603050405020304" pitchFamily="18" charset="0"/>
              </a:rPr>
              <a:t>3ro A de secundaria</a:t>
            </a:r>
            <a:endParaRPr lang="es-PE" sz="22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234041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PE" dirty="0" smtClean="0"/>
              <a:t>Resumen </a:t>
            </a:r>
            <a:endParaRPr lang="es-PE" dirty="0"/>
          </a:p>
        </p:txBody>
      </p:sp>
      <p:sp>
        <p:nvSpPr>
          <p:cNvPr id="3" name="Marcador de contenido 2"/>
          <p:cNvSpPr>
            <a:spLocks noGrp="1"/>
          </p:cNvSpPr>
          <p:nvPr>
            <p:ph idx="1"/>
          </p:nvPr>
        </p:nvSpPr>
        <p:spPr>
          <a:xfrm>
            <a:off x="1371600" y="1778000"/>
            <a:ext cx="9601200" cy="4500880"/>
          </a:xfrm>
        </p:spPr>
        <p:txBody>
          <a:bodyPr>
            <a:normAutofit/>
          </a:bodyPr>
          <a:lstStyle/>
          <a:p>
            <a:pPr marL="0" indent="0" algn="just">
              <a:buNone/>
            </a:pPr>
            <a:r>
              <a:rPr lang="es-PE" dirty="0">
                <a:solidFill>
                  <a:schemeClr val="tx1"/>
                </a:solidFill>
                <a:latin typeface="Times New Roman" panose="02020603050405020304" pitchFamily="18" charset="0"/>
                <a:cs typeface="Times New Roman" panose="02020603050405020304" pitchFamily="18" charset="0"/>
              </a:rPr>
              <a:t>E</a:t>
            </a:r>
            <a:r>
              <a:rPr lang="es-PE" dirty="0" smtClean="0">
                <a:solidFill>
                  <a:schemeClr val="tx1"/>
                </a:solidFill>
                <a:latin typeface="Times New Roman" panose="02020603050405020304" pitchFamily="18" charset="0"/>
                <a:cs typeface="Times New Roman" panose="02020603050405020304" pitchFamily="18" charset="0"/>
              </a:rPr>
              <a:t>l pueblo de Israel había recibido acontecimientos que hicieron sufrir bastante a los habitantes. Esto hizo que dudaran de su fidelidad a Dios y su misericordia, ellos se cuestionaban sobre:¿Por qué si nosotros cumplimos con ser fieles con Dios, el nos hace sufrir tanto?</a:t>
            </a:r>
          </a:p>
          <a:p>
            <a:pPr marL="0" indent="0" algn="just">
              <a:buNone/>
            </a:pPr>
            <a:r>
              <a:rPr lang="es-PE" dirty="0" smtClean="0">
                <a:solidFill>
                  <a:schemeClr val="tx1"/>
                </a:solidFill>
                <a:latin typeface="Times New Roman" panose="02020603050405020304" pitchFamily="18" charset="0"/>
                <a:cs typeface="Times New Roman" panose="02020603050405020304" pitchFamily="18" charset="0"/>
              </a:rPr>
              <a:t>A modo de reflexión y consciencia, los israelitas llegaron a la conclusión de que ellos no eran lo suficientemente fieles a Dios en muchas ocasiones. Ellos entendieron que si daban su corazón a Dios, oraban y eran fieles a su ley, Dios los escucharía. </a:t>
            </a:r>
          </a:p>
          <a:p>
            <a:pPr marL="0" indent="0" algn="just">
              <a:buNone/>
            </a:pPr>
            <a:r>
              <a:rPr lang="es-PE" dirty="0" smtClean="0">
                <a:solidFill>
                  <a:schemeClr val="tx1"/>
                </a:solidFill>
                <a:latin typeface="Times New Roman" panose="02020603050405020304" pitchFamily="18" charset="0"/>
                <a:cs typeface="Times New Roman" panose="02020603050405020304" pitchFamily="18" charset="0"/>
              </a:rPr>
              <a:t>Algunos judíos esperaban un jefe militar que por medio de las guerras les devolvieran la gloria terrena. Ellos cumplirían los mandamientos de Dios pero y el los ayudaría a triunfar en las peleas, pero los planes de Dios eran distintos. </a:t>
            </a:r>
          </a:p>
          <a:p>
            <a:pPr marL="0" indent="0" algn="just">
              <a:buNone/>
            </a:pPr>
            <a:r>
              <a:rPr lang="es-PE" dirty="0" smtClean="0">
                <a:solidFill>
                  <a:schemeClr val="tx1"/>
                </a:solidFill>
                <a:latin typeface="Times New Roman" panose="02020603050405020304" pitchFamily="18" charset="0"/>
                <a:cs typeface="Times New Roman" panose="02020603050405020304" pitchFamily="18" charset="0"/>
              </a:rPr>
              <a:t>La venido de Cristo, el hijo de Dios, acepta por amor su misión del perdón de los pecados. Muchos piensas que Cristo viene para ser servido pero en verdad viene para servir y dar su vida para los pecadores como todos nosotros. </a:t>
            </a:r>
          </a:p>
        </p:txBody>
      </p:sp>
    </p:spTree>
    <p:extLst>
      <p:ext uri="{BB962C8B-B14F-4D97-AF65-F5344CB8AC3E}">
        <p14:creationId xmlns:p14="http://schemas.microsoft.com/office/powerpoint/2010/main" val="3837471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Tenemos un Dios que perdona | Noticias de Cali, el Valle y Colombi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3095" y="1199514"/>
            <a:ext cx="9048750" cy="4815205"/>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52216403"/>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TM10001105[[fn=Recorte]]</Template>
  <TotalTime>1470</TotalTime>
  <Words>201</Words>
  <Application>Microsoft Office PowerPoint</Application>
  <PresentationFormat>Panorámica</PresentationFormat>
  <Paragraphs>9</Paragraphs>
  <Slides>3</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3</vt:i4>
      </vt:variant>
    </vt:vector>
  </HeadingPairs>
  <TitlesOfParts>
    <vt:vector size="7" baseType="lpstr">
      <vt:lpstr>Arial</vt:lpstr>
      <vt:lpstr>Franklin Gothic Book</vt:lpstr>
      <vt:lpstr>Times New Roman</vt:lpstr>
      <vt:lpstr>Crop</vt:lpstr>
      <vt:lpstr>Dios es misericordioso </vt:lpstr>
      <vt:lpstr>Resumen </vt:lpstr>
      <vt:lpstr>Presentación de PowerPoint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Dios es misericordioso</dc:title>
  <dc:creator>MAQUINARIASSERVICIOS</dc:creator>
  <cp:lastModifiedBy>MAQUINARIASSERVICIOS</cp:lastModifiedBy>
  <cp:revision>8</cp:revision>
  <dcterms:created xsi:type="dcterms:W3CDTF">2021-11-04T13:23:19Z</dcterms:created>
  <dcterms:modified xsi:type="dcterms:W3CDTF">2021-11-05T13:54:13Z</dcterms:modified>
</cp:coreProperties>
</file>