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2B69-28D2-4FD2-B6F0-C66BF4EC9F7F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BDC0-51E4-4CA2-AFEB-FA6ACC7810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1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2B69-28D2-4FD2-B6F0-C66BF4EC9F7F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BDC0-51E4-4CA2-AFEB-FA6ACC7810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2B69-28D2-4FD2-B6F0-C66BF4EC9F7F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BDC0-51E4-4CA2-AFEB-FA6ACC7810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2B69-28D2-4FD2-B6F0-C66BF4EC9F7F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BDC0-51E4-4CA2-AFEB-FA6ACC7810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5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2B69-28D2-4FD2-B6F0-C66BF4EC9F7F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BDC0-51E4-4CA2-AFEB-FA6ACC7810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2B69-28D2-4FD2-B6F0-C66BF4EC9F7F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BDC0-51E4-4CA2-AFEB-FA6ACC7810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8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2B69-28D2-4FD2-B6F0-C66BF4EC9F7F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BDC0-51E4-4CA2-AFEB-FA6ACC7810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8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2B69-28D2-4FD2-B6F0-C66BF4EC9F7F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BDC0-51E4-4CA2-AFEB-FA6ACC7810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5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2B69-28D2-4FD2-B6F0-C66BF4EC9F7F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BDC0-51E4-4CA2-AFEB-FA6ACC7810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6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2B69-28D2-4FD2-B6F0-C66BF4EC9F7F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BDC0-51E4-4CA2-AFEB-FA6ACC7810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7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2B69-28D2-4FD2-B6F0-C66BF4EC9F7F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BDC0-51E4-4CA2-AFEB-FA6ACC7810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42B69-28D2-4FD2-B6F0-C66BF4EC9F7F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FBDC0-51E4-4CA2-AFEB-FA6ACC7810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9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riday Night Funkin Bob Fnf GIF - FridayNightFunkinBob FridayNightFunkin  Fnf - Descubre &amp;amp; Comparte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742" y="4552426"/>
            <a:ext cx="1451480" cy="129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t is a ✨SPOOKYMONTH✨ — Charact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73" y="3505155"/>
            <a:ext cx="3260393" cy="19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468354" y="106324"/>
            <a:ext cx="4802776" cy="238764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FALIZ CUMPLEAÑOS PROFESOR</a:t>
            </a:r>
            <a:endParaRPr lang="en-US" dirty="0"/>
          </a:p>
        </p:txBody>
      </p:sp>
      <p:pic>
        <p:nvPicPr>
          <p:cNvPr id="1032" name="Picture 8" descr="opheebop | Explore Tumblr Posts and Blogs | Tumgi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70" y="3773547"/>
            <a:ext cx="2381250" cy="160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9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 dios lo bendiga</a:t>
            </a:r>
            <a:endParaRPr lang="en-US" dirty="0"/>
          </a:p>
        </p:txBody>
      </p:sp>
      <p:pic>
        <p:nvPicPr>
          <p:cNvPr id="2078" name="Picture 30" descr="Fnf GIF - Fnf - Descubre &amp; Comparte GI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281" y="3685053"/>
            <a:ext cx="15049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t is a ✨SPOOKYMONTH✨ — Charact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80" y="4263254"/>
            <a:ext cx="3260393" cy="19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riday Night Funkin Bob Fnf GIF - FridayNightFunkinBob FridayNightFunkin  Fnf - Descubre &amp;amp; Comparte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07" y="4510329"/>
            <a:ext cx="2226463" cy="19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0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riday Night Funkin&amp;#39; EP35?????? &amp;quot;bob is mad.com&amp;quot;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29" y="-1843182"/>
            <a:ext cx="13329416" cy="8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37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gracias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bob friday night funkin | Explore Tumblr Posts and Blogs | Tumgi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034" y="4001294"/>
            <a:ext cx="3770966" cy="314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0" descr="Fnf GIF - Fnf - Descubre &amp; Comparte GI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479006"/>
            <a:ext cx="15049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t is a ✨SPOOKYMONTH✨ — Characte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33" y="5110419"/>
            <a:ext cx="3260393" cy="19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900+ Friday night funkin ideas in 2021 | funkin, friday night, nig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2196"/>
            <a:ext cx="1216023" cy="236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3796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</Words>
  <Application>Microsoft Office PowerPoint</Application>
  <PresentationFormat>Panorámica</PresentationFormat>
  <Paragraphs>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FALIZ CUMPLEAÑOS PROFESOR</vt:lpstr>
      <vt:lpstr>Que dios lo bendiga</vt:lpstr>
      <vt:lpstr>Presentación de PowerPoint</vt:lpstr>
      <vt:lpstr>gracias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FALIZ CUMPLEAÑOS PROFESOR</dc:title>
  <dc:creator>Servicentros Prado</dc:creator>
  <cp:lastModifiedBy>Servicentros Prado</cp:lastModifiedBy>
  <cp:revision>3</cp:revision>
  <dcterms:created xsi:type="dcterms:W3CDTF">2021-07-16T14:22:37Z</dcterms:created>
  <dcterms:modified xsi:type="dcterms:W3CDTF">2021-07-16T14:41:26Z</dcterms:modified>
</cp:coreProperties>
</file>