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/>
    <p:restoredTop sz="94737"/>
  </p:normalViewPr>
  <p:slideViewPr>
    <p:cSldViewPr snapToGrid="0">
      <p:cViewPr varScale="1">
        <p:scale>
          <a:sx n="92" d="100"/>
          <a:sy n="92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FC73B-E991-293A-5B00-30A7DF458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0C34ED-37AD-E9AD-1C48-25DD84759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BAA8D-5525-AC60-158B-8F555D0B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D1D95F-FBE5-9B4B-6C81-9911F50B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B33215-B3D4-1659-2C8B-4932510E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104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B622-F191-F5FD-3C64-805C1C0E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16DC35-76F9-3DA3-7C14-C10806B82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CD0960-F0AF-BF1A-C832-192088F9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7C640-635A-BDE1-7DC3-506860CE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737566-CDA4-E531-E76B-E626DE42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588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A4549B-C268-9222-4D1A-40036E968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ED5B7B-0E7A-029C-F7D9-DC502759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7AC75-A748-2866-A9E3-AF5D6965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2E8D8-8453-9DD5-6374-36F9F457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9FDD20-B016-2DED-1A71-52F89F7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603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9EAA2-0877-0F0F-BBCD-0AB68F83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AFC85-AF73-89BE-FDE4-04BF2839A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1D9F0-0F9C-DD80-2590-B7A57A4A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216B8-D223-679A-33FB-21FB0550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C4AC7-7167-7A9A-DE61-BBA77E93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5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623C0-6ADE-5321-6F27-2B5080C0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6AF875-21B7-6AB5-2CEC-475D3AE90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04009-8697-8302-894E-3537B4BC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A9252-4820-4AE5-5B4D-B7A48D7E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5FFBB-6477-5E1B-3198-6EC8B2A0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306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458F-2D68-F589-5EAD-C43D5A82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EFB86E-0EF9-0380-33B3-E4FD69A73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F97686-E4C0-9274-AC5F-99D88902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3A3850-F046-51B6-2D62-9F5CC9BB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994AAB-717B-8E96-3060-460BAEF9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94732-6629-2715-73CE-11F63607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458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DFBC9-14B8-C346-BA13-1B835B1F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7D29B-17F1-9B5D-A6C3-21E4DDAF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2CD1C5-05E8-4DB0-8B0B-55C11828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160B50-D05C-05D5-9D54-1E48A850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674031-FCA6-DE95-EA36-4B04400B6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C9EA35-0626-85CF-99BC-B443D0B4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4B9922-BCFA-0262-E4DC-0F64D8C2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F80E73-5090-0C18-A5C0-D4677463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38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64E1A-C044-F274-69CB-F58DF3D6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17A363-D181-EAE8-575B-8B2090ED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AF00FE-B6C5-BE1E-B6A6-DE516FC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97F4E9-55A7-FA60-BF03-45A1952C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289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D10C9C-EA12-0418-D3B9-E6F03D5E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4FF118-AEC7-D686-3755-C51FEC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5B670D-FD67-CD8A-3A6B-5C2741C9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288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869F0-9F91-4147-28BF-AE816EE3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4C7FB3-109D-9731-CB50-40CCAE38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126470-5795-F151-1723-E14C01C22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136D47-3126-A548-7DD1-035557CC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5F109A-4769-B9C3-DC2B-BABCA49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390630-B128-D413-7C8C-6CE8E7F7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751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A600E-01E6-3BCB-E97A-863268BD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780465-68EB-BB37-3D88-5C8489C8E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8A3E4-6B3E-39C2-B87B-FEEF636E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33037-A10E-8FDA-813C-85306313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83772-51A4-0E74-D1F1-50A49C9C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9A191-53BC-94EA-79D5-DB7113C3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4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BDF5B9-8CB8-BAA4-8259-D8DC0D56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5D668-2227-EA8C-1CCB-4CBCD980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A43EE-000A-C3FA-1489-F70D8B6C7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5873-90F1-8542-84F4-DC9AE7D52465}" type="datetimeFigureOut">
              <a:rPr lang="es-PE" smtClean="0"/>
              <a:t>12/10/22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AFF33-C77C-7ADB-B2DB-7E7D41E3C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C26F2-7F6F-6454-24FC-C0D84AA7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A49E-F832-8445-BC8F-CE3752FA15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112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1118AE0-E2FF-6802-D980-6D627ACED2EF}"/>
              </a:ext>
            </a:extLst>
          </p:cNvPr>
          <p:cNvSpPr/>
          <p:nvPr/>
        </p:nvSpPr>
        <p:spPr>
          <a:xfrm>
            <a:off x="568035" y="1537854"/>
            <a:ext cx="4378036" cy="3089563"/>
          </a:xfrm>
          <a:prstGeom prst="roundRect">
            <a:avLst>
              <a:gd name="adj" fmla="val 16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dirty="0">
                <a:solidFill>
                  <a:sysClr val="windowText" lastClr="000000"/>
                </a:solidFill>
              </a:rPr>
              <a:t>Student: Rodrigo Sánchez</a:t>
            </a:r>
          </a:p>
          <a:p>
            <a:r>
              <a:rPr lang="es-PE" sz="2400" dirty="0">
                <a:solidFill>
                  <a:sysClr val="windowText" lastClr="000000"/>
                </a:solidFill>
              </a:rPr>
              <a:t>Teacher: Chris Lappin</a:t>
            </a:r>
          </a:p>
          <a:p>
            <a:r>
              <a:rPr lang="es-PE" sz="2400" dirty="0">
                <a:solidFill>
                  <a:sysClr val="windowText" lastClr="000000"/>
                </a:solidFill>
              </a:rPr>
              <a:t>Subject: English</a:t>
            </a:r>
          </a:p>
          <a:p>
            <a:r>
              <a:rPr lang="es-PE" sz="2400" dirty="0">
                <a:solidFill>
                  <a:sysClr val="windowText" lastClr="000000"/>
                </a:solidFill>
              </a:rPr>
              <a:t>Date: Thursday 13</a:t>
            </a:r>
            <a:r>
              <a:rPr lang="es-PE" sz="2400" baseline="30000" dirty="0">
                <a:solidFill>
                  <a:sysClr val="windowText" lastClr="000000"/>
                </a:solidFill>
              </a:rPr>
              <a:t>th</a:t>
            </a:r>
            <a:r>
              <a:rPr lang="es-PE" sz="2400" dirty="0">
                <a:solidFill>
                  <a:sysClr val="windowText" lastClr="000000"/>
                </a:solidFill>
              </a:rPr>
              <a:t> (thirteenth) October 2022</a:t>
            </a:r>
          </a:p>
        </p:txBody>
      </p:sp>
      <p:pic>
        <p:nvPicPr>
          <p:cNvPr id="1026" name="Picture 2" descr="COLEGIO ALGARROBOS">
            <a:extLst>
              <a:ext uri="{FF2B5EF4-FFF2-40B4-BE49-F238E27FC236}">
                <a16:creationId xmlns:a16="http://schemas.microsoft.com/office/drawing/2014/main" id="{E5DCEA0B-9A10-63A9-F977-CF83DF5D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5" y="5334001"/>
            <a:ext cx="4389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2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this day - October 13">
            <a:extLst>
              <a:ext uri="{FF2B5EF4-FFF2-40B4-BE49-F238E27FC236}">
                <a16:creationId xmlns:a16="http://schemas.microsoft.com/office/drawing/2014/main" id="{E620CD76-F655-8A12-7A9A-6ED56629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0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A7EC1E-FEE5-55E8-86A6-DD4B09FB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362536"/>
            <a:ext cx="4368602" cy="1956841"/>
          </a:xfrm>
        </p:spPr>
        <p:txBody>
          <a:bodyPr anchor="b">
            <a:normAutofit/>
          </a:bodyPr>
          <a:lstStyle/>
          <a:p>
            <a:r>
              <a:rPr lang="es-PE" sz="4000" dirty="0"/>
              <a:t>Bob Dylan is awarded of Nobel Prize for Literature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9BC61-8073-27C6-A76F-AB5494F1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3044236"/>
            <a:ext cx="4267200" cy="332066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He was awarded with this prize f</a:t>
            </a:r>
            <a:r>
              <a:rPr lang="es-PE" sz="2200" b="0" i="0" u="none" strike="noStrike" dirty="0">
                <a:effectLst/>
                <a:latin typeface="Arial" panose="020B0604020202020204" pitchFamily="34" charset="0"/>
              </a:rPr>
              <a:t>or create new poetic expressions within the great American song tradition.</a:t>
            </a:r>
          </a:p>
          <a:p>
            <a:pPr algn="just">
              <a:buFontTx/>
              <a:buChar char="-"/>
            </a:pPr>
            <a:endParaRPr lang="es-PE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2200" b="0" i="0" u="none" strike="noStrike" dirty="0">
                <a:effectLst/>
                <a:latin typeface="Arial" panose="020B0604020202020204" pitchFamily="34" charset="0"/>
              </a:rPr>
              <a:t>- Dylan is the 12th Nobel Prize awarded from the </a:t>
            </a:r>
            <a:r>
              <a:rPr lang="es-PE" sz="2200" b="0" i="0" u="none" strike="noStrike">
                <a:effectLst/>
                <a:latin typeface="Arial" panose="020B0604020202020204" pitchFamily="34" charset="0"/>
              </a:rPr>
              <a:t>United States.</a:t>
            </a:r>
            <a:endParaRPr lang="es-PE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PE" sz="2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Bob Dylan y la pandilla del Nobel | Rialta">
            <a:extLst>
              <a:ext uri="{FF2B5EF4-FFF2-40B4-BE49-F238E27FC236}">
                <a16:creationId xmlns:a16="http://schemas.microsoft.com/office/drawing/2014/main" id="{D5C54D78-ECDA-43E6-2D8C-C9D6579F0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r="1853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3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FCC18-10DA-7686-F76E-E04326ED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s-PE" sz="5000"/>
              <a:t>Bob Dylan’s Biography</a:t>
            </a:r>
          </a:p>
        </p:txBody>
      </p:sp>
      <p:pic>
        <p:nvPicPr>
          <p:cNvPr id="4098" name="Picture 2" descr="Bob Dylan - Songs, Albums &amp; Life - Biography">
            <a:extLst>
              <a:ext uri="{FF2B5EF4-FFF2-40B4-BE49-F238E27FC236}">
                <a16:creationId xmlns:a16="http://schemas.microsoft.com/office/drawing/2014/main" id="{54321080-99D2-701C-1F72-369704797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 bwMode="auto">
          <a:xfrm>
            <a:off x="677335" y="640080"/>
            <a:ext cx="536617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F6EE2-D6CA-F901-274B-C2F8CA94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967716"/>
            <a:ext cx="4818888" cy="3550789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His real name is </a:t>
            </a:r>
            <a:r>
              <a:rPr lang="es-PE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Robert Allen Zimmerman.</a:t>
            </a:r>
          </a:p>
          <a:p>
            <a:pPr>
              <a:buFontTx/>
              <a:buChar char="-"/>
            </a:pP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He was born on </a:t>
            </a:r>
            <a:r>
              <a:rPr lang="es-PE" sz="2200" b="0" i="0" u="none" strike="noStrike" dirty="0">
                <a:effectLst/>
                <a:latin typeface="Arial" panose="020B0604020202020204" pitchFamily="34" charset="0"/>
              </a:rPr>
              <a:t>May 24, 1941.</a:t>
            </a:r>
          </a:p>
          <a:p>
            <a:pPr>
              <a:buFontTx/>
              <a:buChar char="-"/>
            </a:pPr>
            <a:r>
              <a:rPr lang="es-PE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 Dylan's First Song: "Hey Little Richard" was </a:t>
            </a:r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PE" sz="2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ecorded in 1958.</a:t>
            </a:r>
          </a:p>
          <a:p>
            <a:pPr>
              <a:buFontTx/>
              <a:buChar char="-"/>
            </a:pPr>
            <a:endParaRPr lang="es-P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8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C54DAF-B3CC-5FD0-7434-099E5D8A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PE" sz="4200"/>
              <a:t>Bob Dylan’s musical career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8FE11-EC6F-B797-DD0F-6A98B506D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algn="just">
              <a:buFontTx/>
              <a:buChar char="-"/>
            </a:pPr>
            <a:r>
              <a:rPr lang="es-PE" sz="2200" dirty="0"/>
              <a:t>He started his musical career in 1959.</a:t>
            </a:r>
          </a:p>
          <a:p>
            <a:pPr marL="0" indent="0" algn="just">
              <a:buNone/>
            </a:pPr>
            <a:endParaRPr lang="es-PE" sz="2200" dirty="0"/>
          </a:p>
          <a:p>
            <a:pPr algn="just">
              <a:buFontTx/>
              <a:buChar char="-"/>
            </a:pPr>
            <a:r>
              <a:rPr lang="es-PE" sz="2200" dirty="0"/>
              <a:t>Bob Dylan was hired by Columbia Records in October 1961.</a:t>
            </a:r>
          </a:p>
          <a:p>
            <a:pPr marL="0" indent="0" algn="just">
              <a:buNone/>
            </a:pPr>
            <a:endParaRPr lang="es-PE" sz="2200" dirty="0"/>
          </a:p>
        </p:txBody>
      </p:sp>
      <p:pic>
        <p:nvPicPr>
          <p:cNvPr id="1026" name="Picture 2" descr="60 años del álbum debut de Bob Dylan: primeros pasos del hombre que  revolucionó la música popular - Infobae">
            <a:extLst>
              <a:ext uri="{FF2B5EF4-FFF2-40B4-BE49-F238E27FC236}">
                <a16:creationId xmlns:a16="http://schemas.microsoft.com/office/drawing/2014/main" id="{D195E708-C249-9E04-48A7-4EA70D1E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3221" y="640080"/>
            <a:ext cx="560586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9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C4E07D-3EB0-CC4F-2F82-81595CAC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s-PE" sz="3800" dirty="0"/>
              <a:t>His most popular song: “Like a rolling stone”</a:t>
            </a:r>
          </a:p>
        </p:txBody>
      </p:sp>
      <p:pic>
        <p:nvPicPr>
          <p:cNvPr id="5122" name="Picture 2" descr="Un cd de musica&#10;&#10;Descripción generada automáticamente con confianza baja">
            <a:extLst>
              <a:ext uri="{FF2B5EF4-FFF2-40B4-BE49-F238E27FC236}">
                <a16:creationId xmlns:a16="http://schemas.microsoft.com/office/drawing/2014/main" id="{51E3C186-4E4A-E911-DF78-9FE3FDDC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48" y="320843"/>
            <a:ext cx="5894832" cy="58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9BDBF-926A-DD34-3DC8-57AFF320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3956581" cy="3550789"/>
          </a:xfrm>
        </p:spPr>
        <p:txBody>
          <a:bodyPr anchor="t">
            <a:normAutofit/>
          </a:bodyPr>
          <a:lstStyle/>
          <a:p>
            <a:pPr algn="just">
              <a:buFontTx/>
              <a:buChar char="-"/>
            </a:pPr>
            <a:r>
              <a:rPr lang="es-PE" sz="2200" dirty="0">
                <a:latin typeface="Arial" panose="020B0604020202020204" pitchFamily="34" charset="0"/>
              </a:rPr>
              <a:t>R</a:t>
            </a:r>
            <a:r>
              <a:rPr lang="es-PE" sz="2200" b="0" i="0" u="none" strike="noStrike" dirty="0">
                <a:effectLst/>
                <a:latin typeface="Arial" panose="020B0604020202020204" pitchFamily="34" charset="0"/>
              </a:rPr>
              <a:t>eleased on July 20, 1965, by Columbia Records.</a:t>
            </a:r>
          </a:p>
          <a:p>
            <a:pPr marL="0" indent="0" algn="just">
              <a:buNone/>
            </a:pPr>
            <a:endParaRPr lang="es-PE" sz="2200" b="0" i="0" u="none" strike="noStrike" dirty="0">
              <a:effectLst/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PE" sz="2200" dirty="0">
                <a:latin typeface="Arial" panose="020B0604020202020204" pitchFamily="34" charset="0"/>
              </a:rPr>
              <a:t>200 million copies were sold.</a:t>
            </a:r>
            <a:endParaRPr lang="es-PE" sz="2200" b="0" i="0" u="none" strike="noStrike" dirty="0">
              <a:effectLst/>
              <a:latin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31378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3,376 Agradecer Imágenes y Fotos - 123RF">
            <a:extLst>
              <a:ext uri="{FF2B5EF4-FFF2-40B4-BE49-F238E27FC236}">
                <a16:creationId xmlns:a16="http://schemas.microsoft.com/office/drawing/2014/main" id="{5944D302-B5A4-6A99-88CE-661E3CB5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31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146</Words>
  <Application>Microsoft Macintosh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Bob Dylan is awarded of Nobel Prize for Literature</vt:lpstr>
      <vt:lpstr>Bob Dylan’s Biography</vt:lpstr>
      <vt:lpstr>Bob Dylan’s musical career</vt:lpstr>
      <vt:lpstr>His most popular song: “Like a rolling stone”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DE FATIMA SANCHEZ AZANG</dc:creator>
  <cp:lastModifiedBy>VALERIA DE FATIMA SANCHEZ AZANG</cp:lastModifiedBy>
  <cp:revision>9</cp:revision>
  <dcterms:created xsi:type="dcterms:W3CDTF">2022-10-08T20:26:28Z</dcterms:created>
  <dcterms:modified xsi:type="dcterms:W3CDTF">2022-10-12T22:58:51Z</dcterms:modified>
</cp:coreProperties>
</file>