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3300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5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46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6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4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5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77CC80-40A6-40C9-8A99-61560C8FE86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FA03B-79E0-4565-8E96-FBC459BA7B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7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SAXOPHONE’S DAY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ES" dirty="0" err="1" smtClean="0"/>
              <a:t>Student</a:t>
            </a:r>
            <a:r>
              <a:rPr lang="es-ES" dirty="0" smtClean="0"/>
              <a:t>: Oscar Vargas Guerrero</a:t>
            </a:r>
          </a:p>
          <a:p>
            <a:pPr algn="l"/>
            <a:r>
              <a:rPr lang="es-ES" dirty="0" err="1" smtClean="0"/>
              <a:t>Teacher</a:t>
            </a:r>
            <a:r>
              <a:rPr lang="es-ES" dirty="0" smtClean="0"/>
              <a:t>: Vladimir Solano Gonzales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0201" y="1245705"/>
            <a:ext cx="9601196" cy="4961468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996633"/>
                </a:solidFill>
              </a:rPr>
              <a:t>First</a:t>
            </a:r>
            <a:r>
              <a:rPr lang="es-ES" b="1" dirty="0" smtClean="0">
                <a:solidFill>
                  <a:srgbClr val="996633"/>
                </a:solidFill>
              </a:rPr>
              <a:t>, I </a:t>
            </a:r>
            <a:r>
              <a:rPr lang="es-ES" b="1" dirty="0" err="1" smtClean="0">
                <a:solidFill>
                  <a:srgbClr val="996633"/>
                </a:solidFill>
              </a:rPr>
              <a:t>want</a:t>
            </a:r>
            <a:r>
              <a:rPr lang="es-ES" b="1" dirty="0" smtClean="0">
                <a:solidFill>
                  <a:srgbClr val="996633"/>
                </a:solidFill>
              </a:rPr>
              <a:t> to </a:t>
            </a:r>
            <a:r>
              <a:rPr lang="es-ES" b="1" dirty="0" err="1" smtClean="0">
                <a:solidFill>
                  <a:srgbClr val="996633"/>
                </a:solidFill>
              </a:rPr>
              <a:t>mention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that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saxophone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was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created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on</a:t>
            </a:r>
            <a:r>
              <a:rPr lang="es-ES" b="1" dirty="0" smtClean="0">
                <a:solidFill>
                  <a:srgbClr val="996633"/>
                </a:solidFill>
              </a:rPr>
              <a:t> 6th of </a:t>
            </a:r>
            <a:r>
              <a:rPr lang="es-ES" b="1" dirty="0" err="1" smtClean="0">
                <a:solidFill>
                  <a:srgbClr val="996633"/>
                </a:solidFill>
              </a:rPr>
              <a:t>November</a:t>
            </a:r>
            <a:r>
              <a:rPr lang="es-ES" b="1" dirty="0" smtClean="0">
                <a:solidFill>
                  <a:srgbClr val="996633"/>
                </a:solidFill>
              </a:rPr>
              <a:t>, 1840. </a:t>
            </a:r>
            <a:r>
              <a:rPr lang="es-ES" b="1" dirty="0" err="1" smtClean="0">
                <a:solidFill>
                  <a:srgbClr val="996633"/>
                </a:solidFill>
              </a:rPr>
              <a:t>Its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creator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was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n-US" b="1" dirty="0" smtClean="0">
                <a:solidFill>
                  <a:srgbClr val="996633"/>
                </a:solidFill>
              </a:rPr>
              <a:t>Antoine Joseph Sax better known as </a:t>
            </a:r>
            <a:r>
              <a:rPr lang="es-ES" b="1" dirty="0" err="1" smtClean="0">
                <a:solidFill>
                  <a:srgbClr val="996633"/>
                </a:solidFill>
              </a:rPr>
              <a:t>Adolphe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Sax</a:t>
            </a:r>
            <a:r>
              <a:rPr lang="es-ES" b="1" dirty="0" smtClean="0">
                <a:solidFill>
                  <a:srgbClr val="996633"/>
                </a:solidFill>
              </a:rPr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Adolphe Sax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dolphe Sax | Adolphe S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63" y="2539635"/>
            <a:ext cx="3524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3424" y="622113"/>
            <a:ext cx="10230678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996633"/>
                </a:solidFill>
              </a:rPr>
              <a:t>Next</a:t>
            </a:r>
            <a:r>
              <a:rPr lang="es-ES" b="1" dirty="0" smtClean="0">
                <a:solidFill>
                  <a:srgbClr val="996633"/>
                </a:solidFill>
              </a:rPr>
              <a:t>, I </a:t>
            </a:r>
            <a:r>
              <a:rPr lang="es-ES" b="1" dirty="0" err="1" smtClean="0">
                <a:solidFill>
                  <a:srgbClr val="996633"/>
                </a:solidFill>
              </a:rPr>
              <a:t>want</a:t>
            </a:r>
            <a:r>
              <a:rPr lang="es-ES" b="1" dirty="0" smtClean="0">
                <a:solidFill>
                  <a:srgbClr val="996633"/>
                </a:solidFill>
              </a:rPr>
              <a:t> to </a:t>
            </a:r>
            <a:r>
              <a:rPr lang="es-ES" b="1" dirty="0" err="1" smtClean="0">
                <a:solidFill>
                  <a:srgbClr val="996633"/>
                </a:solidFill>
              </a:rPr>
              <a:t>mention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saxophone’s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etymology</a:t>
            </a:r>
            <a:r>
              <a:rPr lang="es-ES" b="1" dirty="0" smtClean="0">
                <a:solidFill>
                  <a:srgbClr val="996633"/>
                </a:solidFill>
              </a:rPr>
              <a:t>.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word</a:t>
            </a:r>
            <a:r>
              <a:rPr lang="es-ES" b="1" dirty="0" smtClean="0">
                <a:solidFill>
                  <a:srgbClr val="996633"/>
                </a:solidFill>
              </a:rPr>
              <a:t> “</a:t>
            </a:r>
            <a:r>
              <a:rPr lang="es-ES" b="1" dirty="0" err="1" smtClean="0">
                <a:solidFill>
                  <a:srgbClr val="996633"/>
                </a:solidFill>
              </a:rPr>
              <a:t>Saxophone</a:t>
            </a:r>
            <a:r>
              <a:rPr lang="es-ES" b="1" dirty="0" smtClean="0">
                <a:solidFill>
                  <a:srgbClr val="996633"/>
                </a:solidFill>
              </a:rPr>
              <a:t>” comes </a:t>
            </a:r>
            <a:r>
              <a:rPr lang="es-ES" b="1" dirty="0" err="1" smtClean="0">
                <a:solidFill>
                  <a:srgbClr val="996633"/>
                </a:solidFill>
              </a:rPr>
              <a:t>from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Adolphe’s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last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name</a:t>
            </a:r>
            <a:r>
              <a:rPr lang="es-ES" b="1" dirty="0" smtClean="0">
                <a:solidFill>
                  <a:srgbClr val="996633"/>
                </a:solidFill>
              </a:rPr>
              <a:t>: “</a:t>
            </a:r>
            <a:r>
              <a:rPr lang="es-ES" b="1" dirty="0" err="1" smtClean="0">
                <a:solidFill>
                  <a:srgbClr val="996633"/>
                </a:solidFill>
              </a:rPr>
              <a:t>Sax</a:t>
            </a:r>
            <a:r>
              <a:rPr lang="es-ES" b="1" dirty="0" smtClean="0">
                <a:solidFill>
                  <a:srgbClr val="996633"/>
                </a:solidFill>
              </a:rPr>
              <a:t>” and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word</a:t>
            </a:r>
            <a:r>
              <a:rPr lang="es-ES" b="1" dirty="0" smtClean="0">
                <a:solidFill>
                  <a:srgbClr val="996633"/>
                </a:solidFill>
              </a:rPr>
              <a:t> “</a:t>
            </a:r>
            <a:r>
              <a:rPr lang="es-ES" b="1" dirty="0" err="1" smtClean="0">
                <a:solidFill>
                  <a:srgbClr val="996633"/>
                </a:solidFill>
              </a:rPr>
              <a:t>phone</a:t>
            </a:r>
            <a:r>
              <a:rPr lang="es-ES" b="1" dirty="0" smtClean="0">
                <a:solidFill>
                  <a:srgbClr val="996633"/>
                </a:solidFill>
              </a:rPr>
              <a:t>” </a:t>
            </a:r>
            <a:r>
              <a:rPr lang="es-ES" b="1" dirty="0" err="1" smtClean="0">
                <a:solidFill>
                  <a:srgbClr val="996633"/>
                </a:solidFill>
              </a:rPr>
              <a:t>that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means</a:t>
            </a:r>
            <a:r>
              <a:rPr lang="es-ES" b="1" dirty="0" smtClean="0">
                <a:solidFill>
                  <a:srgbClr val="996633"/>
                </a:solidFill>
              </a:rPr>
              <a:t> “</a:t>
            </a:r>
            <a:r>
              <a:rPr lang="es-ES" b="1" dirty="0" err="1" smtClean="0">
                <a:solidFill>
                  <a:srgbClr val="996633"/>
                </a:solidFill>
              </a:rPr>
              <a:t>sound</a:t>
            </a:r>
            <a:r>
              <a:rPr lang="es-ES" b="1" dirty="0" smtClean="0">
                <a:solidFill>
                  <a:srgbClr val="996633"/>
                </a:solidFill>
              </a:rPr>
              <a:t>”.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996633"/>
                </a:solidFill>
              </a:rPr>
              <a:t>In </a:t>
            </a:r>
            <a:r>
              <a:rPr lang="es-ES" b="1" dirty="0" err="1" smtClean="0">
                <a:solidFill>
                  <a:srgbClr val="996633"/>
                </a:solidFill>
              </a:rPr>
              <a:t>addition</a:t>
            </a:r>
            <a:r>
              <a:rPr lang="es-ES" b="1" dirty="0" smtClean="0">
                <a:solidFill>
                  <a:srgbClr val="996633"/>
                </a:solidFill>
              </a:rPr>
              <a:t>, I </a:t>
            </a:r>
            <a:r>
              <a:rPr lang="es-ES" b="1" dirty="0" err="1" smtClean="0">
                <a:solidFill>
                  <a:srgbClr val="996633"/>
                </a:solidFill>
              </a:rPr>
              <a:t>want</a:t>
            </a:r>
            <a:r>
              <a:rPr lang="es-ES" b="1" dirty="0">
                <a:solidFill>
                  <a:srgbClr val="996633"/>
                </a:solidFill>
              </a:rPr>
              <a:t> </a:t>
            </a:r>
            <a:r>
              <a:rPr lang="es-ES" b="1" dirty="0" smtClean="0">
                <a:solidFill>
                  <a:srgbClr val="996633"/>
                </a:solidFill>
              </a:rPr>
              <a:t>to </a:t>
            </a:r>
            <a:r>
              <a:rPr lang="es-ES" b="1" dirty="0" err="1" smtClean="0">
                <a:solidFill>
                  <a:srgbClr val="996633"/>
                </a:solidFill>
              </a:rPr>
              <a:t>talk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about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saxophone’s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evolution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through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years</a:t>
            </a:r>
            <a:r>
              <a:rPr lang="es-ES" b="1" dirty="0" smtClean="0">
                <a:solidFill>
                  <a:srgbClr val="996633"/>
                </a:solidFill>
              </a:rPr>
              <a:t>.</a:t>
            </a:r>
            <a:endParaRPr lang="en-US" b="1" dirty="0">
              <a:solidFill>
                <a:srgbClr val="996633"/>
              </a:solidFill>
            </a:endParaRPr>
          </a:p>
        </p:txBody>
      </p:sp>
      <p:pic>
        <p:nvPicPr>
          <p:cNvPr id="1026" name="Picture 2" descr="Historia del Saxofón ~ El Saxof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78" y="2612425"/>
            <a:ext cx="5287829" cy="35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341709" y="2612424"/>
            <a:ext cx="3299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996633"/>
                </a:solidFill>
              </a:rPr>
              <a:t>A </a:t>
            </a:r>
            <a:r>
              <a:rPr lang="es-ES" sz="2400" b="1" dirty="0" err="1" smtClean="0">
                <a:solidFill>
                  <a:srgbClr val="996633"/>
                </a:solidFill>
              </a:rPr>
              <a:t>lot</a:t>
            </a:r>
            <a:r>
              <a:rPr lang="es-ES" sz="2400" b="1" dirty="0" smtClean="0">
                <a:solidFill>
                  <a:srgbClr val="996633"/>
                </a:solidFill>
              </a:rPr>
              <a:t> of </a:t>
            </a:r>
            <a:r>
              <a:rPr lang="es-ES" sz="2400" b="1" dirty="0" err="1" smtClean="0">
                <a:solidFill>
                  <a:srgbClr val="996633"/>
                </a:solidFill>
              </a:rPr>
              <a:t>people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were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based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on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Adolphe’s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design</a:t>
            </a:r>
            <a:r>
              <a:rPr lang="es-ES" sz="2400" b="1" dirty="0" smtClean="0">
                <a:solidFill>
                  <a:srgbClr val="996633"/>
                </a:solidFill>
              </a:rPr>
              <a:t> to </a:t>
            </a:r>
            <a:r>
              <a:rPr lang="es-ES" sz="2400" b="1" dirty="0" err="1" smtClean="0">
                <a:solidFill>
                  <a:srgbClr val="996633"/>
                </a:solidFill>
              </a:rPr>
              <a:t>improve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it</a:t>
            </a:r>
            <a:r>
              <a:rPr lang="es-ES" sz="2400" b="1" dirty="0" smtClean="0">
                <a:solidFill>
                  <a:srgbClr val="996633"/>
                </a:solidFill>
              </a:rPr>
              <a:t>. </a:t>
            </a:r>
            <a:r>
              <a:rPr lang="es-ES" sz="2400" b="1" dirty="0" err="1" smtClean="0">
                <a:solidFill>
                  <a:srgbClr val="996633"/>
                </a:solidFill>
              </a:rPr>
              <a:t>This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helped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people</a:t>
            </a:r>
            <a:r>
              <a:rPr lang="es-ES" sz="2400" b="1" dirty="0" smtClean="0">
                <a:solidFill>
                  <a:srgbClr val="996633"/>
                </a:solidFill>
              </a:rPr>
              <a:t> to </a:t>
            </a:r>
            <a:r>
              <a:rPr lang="es-ES" sz="2400" b="1" dirty="0" err="1" smtClean="0">
                <a:solidFill>
                  <a:srgbClr val="996633"/>
                </a:solidFill>
              </a:rPr>
              <a:t>play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this</a:t>
            </a:r>
            <a:r>
              <a:rPr lang="es-ES" sz="2400" b="1" dirty="0" smtClean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instrument</a:t>
            </a:r>
            <a:r>
              <a:rPr lang="es-ES" sz="2400" b="1" dirty="0" smtClean="0">
                <a:solidFill>
                  <a:srgbClr val="996633"/>
                </a:solidFill>
              </a:rPr>
              <a:t> more </a:t>
            </a:r>
            <a:r>
              <a:rPr lang="es-ES" sz="2400" b="1" dirty="0" err="1" smtClean="0">
                <a:solidFill>
                  <a:srgbClr val="996633"/>
                </a:solidFill>
              </a:rPr>
              <a:t>easily</a:t>
            </a:r>
            <a:r>
              <a:rPr lang="es-ES" sz="2400" b="1" dirty="0" smtClean="0">
                <a:solidFill>
                  <a:srgbClr val="996633"/>
                </a:solidFill>
              </a:rPr>
              <a:t>.</a:t>
            </a:r>
            <a:endParaRPr lang="en-US" sz="24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287" y="696037"/>
            <a:ext cx="10372298" cy="1695980"/>
          </a:xfrm>
        </p:spPr>
        <p:txBody>
          <a:bodyPr>
            <a:normAutofit/>
          </a:bodyPr>
          <a:lstStyle/>
          <a:p>
            <a:r>
              <a:rPr lang="es-ES" sz="2400" b="1" dirty="0" err="1">
                <a:solidFill>
                  <a:srgbClr val="996633"/>
                </a:solidFill>
              </a:rPr>
              <a:t>Before</a:t>
            </a:r>
            <a:r>
              <a:rPr lang="es-ES" sz="2400" b="1" dirty="0">
                <a:solidFill>
                  <a:srgbClr val="996633"/>
                </a:solidFill>
              </a:rPr>
              <a:t> </a:t>
            </a:r>
            <a:r>
              <a:rPr lang="es-ES" sz="2400" b="1" dirty="0" err="1">
                <a:solidFill>
                  <a:srgbClr val="996633"/>
                </a:solidFill>
              </a:rPr>
              <a:t>finishing</a:t>
            </a:r>
            <a:r>
              <a:rPr lang="es-ES" sz="2400" b="1" dirty="0">
                <a:solidFill>
                  <a:srgbClr val="996633"/>
                </a:solidFill>
              </a:rPr>
              <a:t>, I </a:t>
            </a:r>
            <a:r>
              <a:rPr lang="es-ES" sz="2400" b="1" dirty="0" err="1">
                <a:solidFill>
                  <a:srgbClr val="996633"/>
                </a:solidFill>
              </a:rPr>
              <a:t>want</a:t>
            </a:r>
            <a:r>
              <a:rPr lang="es-ES" sz="2400" b="1" dirty="0">
                <a:solidFill>
                  <a:srgbClr val="996633"/>
                </a:solidFill>
              </a:rPr>
              <a:t> to </a:t>
            </a:r>
            <a:r>
              <a:rPr lang="es-ES" sz="2400" b="1" dirty="0" err="1">
                <a:solidFill>
                  <a:srgbClr val="996633"/>
                </a:solidFill>
              </a:rPr>
              <a:t>mention</a:t>
            </a:r>
            <a:r>
              <a:rPr lang="es-ES" sz="2400" b="1" dirty="0">
                <a:solidFill>
                  <a:srgbClr val="996633"/>
                </a:solidFill>
              </a:rPr>
              <a:t> a </a:t>
            </a:r>
            <a:r>
              <a:rPr lang="es-ES" sz="2400" b="1" dirty="0" err="1">
                <a:solidFill>
                  <a:srgbClr val="996633"/>
                </a:solidFill>
              </a:rPr>
              <a:t>curious</a:t>
            </a:r>
            <a:r>
              <a:rPr lang="es-ES" sz="2400" b="1" dirty="0">
                <a:solidFill>
                  <a:srgbClr val="996633"/>
                </a:solidFill>
              </a:rPr>
              <a:t> </a:t>
            </a:r>
            <a:r>
              <a:rPr lang="es-ES" sz="2400" b="1" dirty="0" err="1" smtClean="0">
                <a:solidFill>
                  <a:srgbClr val="996633"/>
                </a:solidFill>
              </a:rPr>
              <a:t>fact</a:t>
            </a:r>
            <a:r>
              <a:rPr lang="es-ES" sz="2400" b="1" dirty="0" smtClean="0">
                <a:solidFill>
                  <a:srgbClr val="996633"/>
                </a:solidFill>
              </a:rPr>
              <a:t>:</a:t>
            </a:r>
            <a:br>
              <a:rPr lang="es-ES" sz="2400" b="1" dirty="0" smtClean="0">
                <a:solidFill>
                  <a:srgbClr val="996633"/>
                </a:solidFill>
              </a:rPr>
            </a:br>
            <a:r>
              <a:rPr lang="en-US" sz="2400" b="1" dirty="0" smtClean="0">
                <a:solidFill>
                  <a:srgbClr val="996633"/>
                </a:solidFill>
              </a:rPr>
              <a:t>Did </a:t>
            </a:r>
            <a:r>
              <a:rPr lang="en-US" sz="2400" b="1" dirty="0">
                <a:solidFill>
                  <a:srgbClr val="996633"/>
                </a:solidFill>
              </a:rPr>
              <a:t>you know that </a:t>
            </a:r>
            <a:r>
              <a:rPr lang="en-US" sz="2400" b="1" dirty="0" err="1">
                <a:solidFill>
                  <a:srgbClr val="996633"/>
                </a:solidFill>
              </a:rPr>
              <a:t>Adolphe</a:t>
            </a:r>
            <a:r>
              <a:rPr lang="en-US" sz="2400" b="1" dirty="0">
                <a:solidFill>
                  <a:srgbClr val="996633"/>
                </a:solidFill>
              </a:rPr>
              <a:t> Sax was inspired by the clarinet to create the saxophone</a:t>
            </a:r>
            <a:r>
              <a:rPr lang="en-US" sz="2400" b="1" dirty="0" smtClean="0">
                <a:solidFill>
                  <a:srgbClr val="996633"/>
                </a:solidFill>
              </a:rPr>
              <a:t>?</a:t>
            </a:r>
            <a:endParaRPr lang="en-US" sz="2400" b="1" dirty="0">
              <a:solidFill>
                <a:srgbClr val="996633"/>
              </a:solidFill>
            </a:endParaRPr>
          </a:p>
        </p:txBody>
      </p:sp>
      <p:pic>
        <p:nvPicPr>
          <p:cNvPr id="3074" name="Picture 2" descr="Jupiter Clarinete para estudi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06" y="2896598"/>
            <a:ext cx="3144186" cy="3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1904" y="767888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 err="1" smtClean="0">
                <a:solidFill>
                  <a:srgbClr val="996633"/>
                </a:solidFill>
              </a:rPr>
              <a:t>Finally</a:t>
            </a:r>
            <a:r>
              <a:rPr lang="es-ES" b="1" dirty="0" smtClean="0">
                <a:solidFill>
                  <a:srgbClr val="996633"/>
                </a:solidFill>
              </a:rPr>
              <a:t>, I </a:t>
            </a:r>
            <a:r>
              <a:rPr lang="es-ES" b="1" dirty="0" err="1" smtClean="0">
                <a:solidFill>
                  <a:srgbClr val="996633"/>
                </a:solidFill>
              </a:rPr>
              <a:t>want</a:t>
            </a:r>
            <a:r>
              <a:rPr lang="es-ES" b="1" dirty="0" smtClean="0">
                <a:solidFill>
                  <a:srgbClr val="996633"/>
                </a:solidFill>
              </a:rPr>
              <a:t> to </a:t>
            </a:r>
            <a:r>
              <a:rPr lang="es-ES" b="1" dirty="0" err="1" smtClean="0">
                <a:solidFill>
                  <a:srgbClr val="996633"/>
                </a:solidFill>
              </a:rPr>
              <a:t>mention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why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the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saxophone’s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day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is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celebrated</a:t>
            </a:r>
            <a:r>
              <a:rPr lang="es-ES" b="1" dirty="0" smtClean="0">
                <a:solidFill>
                  <a:srgbClr val="996633"/>
                </a:solidFill>
              </a:rPr>
              <a:t>. </a:t>
            </a:r>
            <a:r>
              <a:rPr lang="es-ES" b="1" dirty="0" err="1" smtClean="0">
                <a:solidFill>
                  <a:srgbClr val="996633"/>
                </a:solidFill>
              </a:rPr>
              <a:t>It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is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celebrated</a:t>
            </a:r>
            <a:r>
              <a:rPr lang="es-ES" b="1" dirty="0" smtClean="0">
                <a:solidFill>
                  <a:srgbClr val="996633"/>
                </a:solidFill>
              </a:rPr>
              <a:t> to </a:t>
            </a:r>
            <a:r>
              <a:rPr lang="es-ES" b="1" dirty="0" err="1" smtClean="0">
                <a:solidFill>
                  <a:srgbClr val="996633"/>
                </a:solidFill>
              </a:rPr>
              <a:t>remmember</a:t>
            </a:r>
            <a:r>
              <a:rPr lang="es-ES" b="1" dirty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Adolphe</a:t>
            </a:r>
            <a:r>
              <a:rPr lang="es-ES" b="1" dirty="0" smtClean="0">
                <a:solidFill>
                  <a:srgbClr val="996633"/>
                </a:solidFill>
              </a:rPr>
              <a:t> </a:t>
            </a:r>
            <a:r>
              <a:rPr lang="es-ES" b="1" dirty="0" err="1" smtClean="0">
                <a:solidFill>
                  <a:srgbClr val="996633"/>
                </a:solidFill>
              </a:rPr>
              <a:t>Sax</a:t>
            </a:r>
            <a:r>
              <a:rPr lang="en-US" b="1" dirty="0" smtClean="0">
                <a:solidFill>
                  <a:srgbClr val="996633"/>
                </a:solidFill>
              </a:rPr>
              <a:t>, creator </a:t>
            </a:r>
            <a:r>
              <a:rPr lang="en-US" b="1" dirty="0">
                <a:solidFill>
                  <a:srgbClr val="996633"/>
                </a:solidFill>
              </a:rPr>
              <a:t>of multiple musical </a:t>
            </a:r>
            <a:r>
              <a:rPr lang="en-US" b="1" dirty="0" smtClean="0">
                <a:solidFill>
                  <a:srgbClr val="996633"/>
                </a:solidFill>
              </a:rPr>
              <a:t>instruments. The </a:t>
            </a:r>
            <a:r>
              <a:rPr lang="en-US" b="1" dirty="0">
                <a:solidFill>
                  <a:srgbClr val="996633"/>
                </a:solidFill>
              </a:rPr>
              <a:t>saxophone </a:t>
            </a:r>
            <a:r>
              <a:rPr lang="en-US" b="1" dirty="0" smtClean="0">
                <a:solidFill>
                  <a:srgbClr val="996633"/>
                </a:solidFill>
              </a:rPr>
              <a:t>is the most popular.</a:t>
            </a:r>
            <a:endParaRPr lang="en-US" b="1" dirty="0">
              <a:solidFill>
                <a:srgbClr val="996633"/>
              </a:solidFill>
            </a:endParaRPr>
          </a:p>
        </p:txBody>
      </p:sp>
      <p:pic>
        <p:nvPicPr>
          <p:cNvPr id="2052" name="Picture 4" descr="Adolphe Sax, inventor del Saxofón. Chispasmusicales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66" y="2546627"/>
            <a:ext cx="4734477" cy="35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QUESTIONS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tx1"/>
                </a:solidFill>
              </a:rPr>
              <a:t>When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was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the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saxophone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created</a:t>
            </a:r>
            <a:r>
              <a:rPr lang="es-E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ES" b="1" dirty="0" err="1" smtClean="0">
                <a:solidFill>
                  <a:schemeClr val="tx1"/>
                </a:solidFill>
              </a:rPr>
              <a:t>Who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created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the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saxophone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(complete </a:t>
            </a:r>
            <a:r>
              <a:rPr lang="es-ES" b="1" dirty="0" err="1" smtClean="0">
                <a:solidFill>
                  <a:schemeClr val="tx1"/>
                </a:solidFill>
              </a:rPr>
              <a:t>name</a:t>
            </a:r>
            <a:r>
              <a:rPr lang="es-ES" b="1" smtClean="0">
                <a:solidFill>
                  <a:schemeClr val="tx1"/>
                </a:solidFill>
              </a:rPr>
              <a:t>)?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>
                <a:solidFill>
                  <a:schemeClr val="tx1"/>
                </a:solidFill>
              </a:rPr>
              <a:t>what was inspired </a:t>
            </a:r>
            <a:r>
              <a:rPr lang="en-US" b="1" dirty="0" err="1" smtClean="0">
                <a:solidFill>
                  <a:schemeClr val="tx1"/>
                </a:solidFill>
              </a:rPr>
              <a:t>Adolphe</a:t>
            </a:r>
            <a:r>
              <a:rPr lang="en-US" b="1" dirty="0" smtClean="0">
                <a:solidFill>
                  <a:schemeClr val="tx1"/>
                </a:solidFill>
              </a:rPr>
              <a:t> Sax </a:t>
            </a:r>
            <a:r>
              <a:rPr lang="en-US" b="1" dirty="0">
                <a:solidFill>
                  <a:schemeClr val="tx1"/>
                </a:solidFill>
              </a:rPr>
              <a:t>to create the saxophone?</a:t>
            </a:r>
          </a:p>
        </p:txBody>
      </p:sp>
    </p:spTree>
    <p:extLst>
      <p:ext uri="{BB962C8B-B14F-4D97-AF65-F5344CB8AC3E}">
        <p14:creationId xmlns:p14="http://schemas.microsoft.com/office/powerpoint/2010/main" val="1907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7200" b="1" dirty="0" smtClean="0">
                <a:solidFill>
                  <a:srgbClr val="996633"/>
                </a:solidFill>
                <a:latin typeface="Algerian" panose="04020705040A02060702" pitchFamily="82" charset="0"/>
              </a:rPr>
              <a:t>THANK YOU FOR LISTENING!</a:t>
            </a:r>
            <a:endParaRPr lang="es-ES" sz="3600" b="1" dirty="0" smtClean="0">
              <a:solidFill>
                <a:srgbClr val="996633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192</Words>
  <Application>Microsoft Office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Algerian</vt:lpstr>
      <vt:lpstr>Arial</vt:lpstr>
      <vt:lpstr>Garamond</vt:lpstr>
      <vt:lpstr>Orgánico</vt:lpstr>
      <vt:lpstr>THE SAXOPHONE’S DAY</vt:lpstr>
      <vt:lpstr>Presentación de PowerPoint</vt:lpstr>
      <vt:lpstr>Presentación de PowerPoint</vt:lpstr>
      <vt:lpstr>Before finishing, I want to mention a curious fact: Did you know that Adolphe Sax was inspired by the clarinet to create the saxophone?</vt:lpstr>
      <vt:lpstr>Presentación de PowerPoint</vt:lpstr>
      <vt:lpstr>QUESTIONS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21</cp:revision>
  <dcterms:created xsi:type="dcterms:W3CDTF">2023-11-04T18:08:44Z</dcterms:created>
  <dcterms:modified xsi:type="dcterms:W3CDTF">2023-11-05T23:45:17Z</dcterms:modified>
</cp:coreProperties>
</file>